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1" r:id="rId1"/>
  </p:sldMasterIdLst>
  <p:notesMasterIdLst>
    <p:notesMasterId r:id="rId210"/>
  </p:notesMasterIdLst>
  <p:sldIdLst>
    <p:sldId id="256" r:id="rId2"/>
    <p:sldId id="319" r:id="rId3"/>
    <p:sldId id="320" r:id="rId4"/>
    <p:sldId id="321" r:id="rId5"/>
    <p:sldId id="322" r:id="rId6"/>
    <p:sldId id="323" r:id="rId7"/>
    <p:sldId id="324" r:id="rId8"/>
    <p:sldId id="325" r:id="rId9"/>
    <p:sldId id="326" r:id="rId10"/>
    <p:sldId id="327" r:id="rId11"/>
    <p:sldId id="328" r:id="rId12"/>
    <p:sldId id="329" r:id="rId13"/>
    <p:sldId id="330" r:id="rId14"/>
    <p:sldId id="331" r:id="rId15"/>
    <p:sldId id="332" r:id="rId16"/>
    <p:sldId id="333" r:id="rId17"/>
    <p:sldId id="334" r:id="rId18"/>
    <p:sldId id="335" r:id="rId19"/>
    <p:sldId id="336" r:id="rId20"/>
    <p:sldId id="337" r:id="rId21"/>
    <p:sldId id="338" r:id="rId22"/>
    <p:sldId id="339" r:id="rId23"/>
    <p:sldId id="341" r:id="rId24"/>
    <p:sldId id="342" r:id="rId25"/>
    <p:sldId id="343" r:id="rId26"/>
    <p:sldId id="345" r:id="rId27"/>
    <p:sldId id="346" r:id="rId28"/>
    <p:sldId id="347" r:id="rId29"/>
    <p:sldId id="527" r:id="rId30"/>
    <p:sldId id="348" r:id="rId31"/>
    <p:sldId id="349" r:id="rId32"/>
    <p:sldId id="350" r:id="rId33"/>
    <p:sldId id="351" r:id="rId34"/>
    <p:sldId id="352" r:id="rId35"/>
    <p:sldId id="353" r:id="rId36"/>
    <p:sldId id="354" r:id="rId37"/>
    <p:sldId id="355" r:id="rId38"/>
    <p:sldId id="356" r:id="rId39"/>
    <p:sldId id="357" r:id="rId40"/>
    <p:sldId id="358" r:id="rId41"/>
    <p:sldId id="359" r:id="rId42"/>
    <p:sldId id="360" r:id="rId43"/>
    <p:sldId id="361" r:id="rId44"/>
    <p:sldId id="362" r:id="rId45"/>
    <p:sldId id="363" r:id="rId46"/>
    <p:sldId id="364" r:id="rId47"/>
    <p:sldId id="365" r:id="rId48"/>
    <p:sldId id="366" r:id="rId49"/>
    <p:sldId id="373" r:id="rId50"/>
    <p:sldId id="367" r:id="rId51"/>
    <p:sldId id="368" r:id="rId52"/>
    <p:sldId id="369" r:id="rId53"/>
    <p:sldId id="370" r:id="rId54"/>
    <p:sldId id="371" r:id="rId55"/>
    <p:sldId id="372" r:id="rId56"/>
    <p:sldId id="374" r:id="rId57"/>
    <p:sldId id="375" r:id="rId58"/>
    <p:sldId id="376" r:id="rId59"/>
    <p:sldId id="377" r:id="rId60"/>
    <p:sldId id="378" r:id="rId61"/>
    <p:sldId id="379" r:id="rId62"/>
    <p:sldId id="380" r:id="rId63"/>
    <p:sldId id="381" r:id="rId64"/>
    <p:sldId id="382" r:id="rId65"/>
    <p:sldId id="383" r:id="rId66"/>
    <p:sldId id="384" r:id="rId67"/>
    <p:sldId id="385" r:id="rId68"/>
    <p:sldId id="387" r:id="rId69"/>
    <p:sldId id="388" r:id="rId70"/>
    <p:sldId id="389" r:id="rId71"/>
    <p:sldId id="390" r:id="rId72"/>
    <p:sldId id="391" r:id="rId73"/>
    <p:sldId id="392" r:id="rId74"/>
    <p:sldId id="393" r:id="rId75"/>
    <p:sldId id="394" r:id="rId76"/>
    <p:sldId id="395" r:id="rId77"/>
    <p:sldId id="396" r:id="rId78"/>
    <p:sldId id="397" r:id="rId79"/>
    <p:sldId id="386" r:id="rId80"/>
    <p:sldId id="398" r:id="rId81"/>
    <p:sldId id="399" r:id="rId82"/>
    <p:sldId id="400" r:id="rId83"/>
    <p:sldId id="401" r:id="rId84"/>
    <p:sldId id="402" r:id="rId85"/>
    <p:sldId id="403" r:id="rId86"/>
    <p:sldId id="404" r:id="rId87"/>
    <p:sldId id="405" r:id="rId88"/>
    <p:sldId id="406" r:id="rId89"/>
    <p:sldId id="407" r:id="rId90"/>
    <p:sldId id="408" r:id="rId91"/>
    <p:sldId id="409" r:id="rId92"/>
    <p:sldId id="410" r:id="rId93"/>
    <p:sldId id="411" r:id="rId94"/>
    <p:sldId id="412" r:id="rId95"/>
    <p:sldId id="413" r:id="rId96"/>
    <p:sldId id="414" r:id="rId97"/>
    <p:sldId id="415" r:id="rId98"/>
    <p:sldId id="416" r:id="rId99"/>
    <p:sldId id="417" r:id="rId100"/>
    <p:sldId id="418" r:id="rId101"/>
    <p:sldId id="419" r:id="rId102"/>
    <p:sldId id="420" r:id="rId103"/>
    <p:sldId id="421" r:id="rId104"/>
    <p:sldId id="422" r:id="rId105"/>
    <p:sldId id="423" r:id="rId106"/>
    <p:sldId id="424" r:id="rId107"/>
    <p:sldId id="425" r:id="rId108"/>
    <p:sldId id="426" r:id="rId109"/>
    <p:sldId id="427" r:id="rId110"/>
    <p:sldId id="428" r:id="rId111"/>
    <p:sldId id="429" r:id="rId112"/>
    <p:sldId id="430" r:id="rId113"/>
    <p:sldId id="431" r:id="rId114"/>
    <p:sldId id="432" r:id="rId115"/>
    <p:sldId id="433" r:id="rId116"/>
    <p:sldId id="434" r:id="rId117"/>
    <p:sldId id="435" r:id="rId118"/>
    <p:sldId id="436" r:id="rId119"/>
    <p:sldId id="437" r:id="rId120"/>
    <p:sldId id="438" r:id="rId121"/>
    <p:sldId id="439" r:id="rId122"/>
    <p:sldId id="440" r:id="rId123"/>
    <p:sldId id="441" r:id="rId124"/>
    <p:sldId id="442" r:id="rId125"/>
    <p:sldId id="443" r:id="rId126"/>
    <p:sldId id="444" r:id="rId127"/>
    <p:sldId id="445" r:id="rId128"/>
    <p:sldId id="446" r:id="rId129"/>
    <p:sldId id="447" r:id="rId130"/>
    <p:sldId id="448" r:id="rId131"/>
    <p:sldId id="449" r:id="rId132"/>
    <p:sldId id="450" r:id="rId133"/>
    <p:sldId id="451" r:id="rId134"/>
    <p:sldId id="452" r:id="rId135"/>
    <p:sldId id="453" r:id="rId136"/>
    <p:sldId id="454" r:id="rId137"/>
    <p:sldId id="455" r:id="rId138"/>
    <p:sldId id="456" r:id="rId139"/>
    <p:sldId id="457" r:id="rId140"/>
    <p:sldId id="458" r:id="rId141"/>
    <p:sldId id="459" r:id="rId142"/>
    <p:sldId id="460" r:id="rId143"/>
    <p:sldId id="461" r:id="rId144"/>
    <p:sldId id="462" r:id="rId145"/>
    <p:sldId id="463" r:id="rId146"/>
    <p:sldId id="464" r:id="rId147"/>
    <p:sldId id="465" r:id="rId148"/>
    <p:sldId id="466" r:id="rId149"/>
    <p:sldId id="467" r:id="rId150"/>
    <p:sldId id="468" r:id="rId151"/>
    <p:sldId id="469" r:id="rId152"/>
    <p:sldId id="470" r:id="rId153"/>
    <p:sldId id="471" r:id="rId154"/>
    <p:sldId id="472" r:id="rId155"/>
    <p:sldId id="473" r:id="rId156"/>
    <p:sldId id="474" r:id="rId157"/>
    <p:sldId id="475" r:id="rId158"/>
    <p:sldId id="476" r:id="rId159"/>
    <p:sldId id="478" r:id="rId160"/>
    <p:sldId id="477" r:id="rId161"/>
    <p:sldId id="479" r:id="rId162"/>
    <p:sldId id="480" r:id="rId163"/>
    <p:sldId id="481" r:id="rId164"/>
    <p:sldId id="482" r:id="rId165"/>
    <p:sldId id="483" r:id="rId166"/>
    <p:sldId id="484" r:id="rId167"/>
    <p:sldId id="485" r:id="rId168"/>
    <p:sldId id="486" r:id="rId169"/>
    <p:sldId id="487" r:id="rId170"/>
    <p:sldId id="488" r:id="rId171"/>
    <p:sldId id="489" r:id="rId172"/>
    <p:sldId id="490" r:id="rId173"/>
    <p:sldId id="491" r:id="rId174"/>
    <p:sldId id="492" r:id="rId175"/>
    <p:sldId id="493" r:id="rId176"/>
    <p:sldId id="494" r:id="rId177"/>
    <p:sldId id="495" r:id="rId178"/>
    <p:sldId id="496" r:id="rId179"/>
    <p:sldId id="497" r:id="rId180"/>
    <p:sldId id="498" r:id="rId181"/>
    <p:sldId id="499" r:id="rId182"/>
    <p:sldId id="500" r:id="rId183"/>
    <p:sldId id="501" r:id="rId184"/>
    <p:sldId id="502" r:id="rId185"/>
    <p:sldId id="503" r:id="rId186"/>
    <p:sldId id="506" r:id="rId187"/>
    <p:sldId id="504" r:id="rId188"/>
    <p:sldId id="505" r:id="rId189"/>
    <p:sldId id="507" r:id="rId190"/>
    <p:sldId id="508" r:id="rId191"/>
    <p:sldId id="509" r:id="rId192"/>
    <p:sldId id="510" r:id="rId193"/>
    <p:sldId id="511" r:id="rId194"/>
    <p:sldId id="512" r:id="rId195"/>
    <p:sldId id="513" r:id="rId196"/>
    <p:sldId id="514" r:id="rId197"/>
    <p:sldId id="515" r:id="rId198"/>
    <p:sldId id="516" r:id="rId199"/>
    <p:sldId id="517" r:id="rId200"/>
    <p:sldId id="518" r:id="rId201"/>
    <p:sldId id="519" r:id="rId202"/>
    <p:sldId id="520" r:id="rId203"/>
    <p:sldId id="521" r:id="rId204"/>
    <p:sldId id="522" r:id="rId205"/>
    <p:sldId id="523" r:id="rId206"/>
    <p:sldId id="524" r:id="rId207"/>
    <p:sldId id="525" r:id="rId208"/>
    <p:sldId id="526" r:id="rId209"/>
  </p:sldIdLst>
  <p:sldSz cx="9144000" cy="5143500" type="screen16x9"/>
  <p:notesSz cx="6858000" cy="9144000"/>
  <p:embeddedFontLst>
    <p:embeddedFont>
      <p:font typeface="Ubuntu" panose="020B0604020202020204" charset="0"/>
      <p:regular r:id="rId211"/>
      <p:bold r:id="rId212"/>
      <p:italic r:id="rId213"/>
      <p:boldItalic r:id="rId21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21133549-5CDF-48D1-B648-7A59E8246E75}">
          <p14:sldIdLst>
            <p14:sldId id="256"/>
            <p14:sldId id="319"/>
            <p14:sldId id="320"/>
            <p14:sldId id="321"/>
            <p14:sldId id="322"/>
            <p14:sldId id="323"/>
            <p14:sldId id="324"/>
            <p14:sldId id="325"/>
            <p14:sldId id="326"/>
            <p14:sldId id="327"/>
            <p14:sldId id="328"/>
            <p14:sldId id="329"/>
            <p14:sldId id="330"/>
            <p14:sldId id="331"/>
            <p14:sldId id="332"/>
            <p14:sldId id="333"/>
            <p14:sldId id="334"/>
            <p14:sldId id="335"/>
            <p14:sldId id="336"/>
            <p14:sldId id="337"/>
            <p14:sldId id="338"/>
            <p14:sldId id="339"/>
            <p14:sldId id="341"/>
            <p14:sldId id="342"/>
            <p14:sldId id="343"/>
            <p14:sldId id="345"/>
            <p14:sldId id="346"/>
            <p14:sldId id="347"/>
            <p14:sldId id="527"/>
            <p14:sldId id="348"/>
            <p14:sldId id="349"/>
            <p14:sldId id="350"/>
            <p14:sldId id="351"/>
            <p14:sldId id="352"/>
            <p14:sldId id="353"/>
            <p14:sldId id="354"/>
            <p14:sldId id="355"/>
            <p14:sldId id="356"/>
            <p14:sldId id="357"/>
            <p14:sldId id="358"/>
            <p14:sldId id="359"/>
            <p14:sldId id="360"/>
            <p14:sldId id="361"/>
            <p14:sldId id="362"/>
            <p14:sldId id="363"/>
            <p14:sldId id="364"/>
            <p14:sldId id="365"/>
            <p14:sldId id="366"/>
            <p14:sldId id="373"/>
            <p14:sldId id="367"/>
            <p14:sldId id="368"/>
            <p14:sldId id="369"/>
            <p14:sldId id="370"/>
            <p14:sldId id="371"/>
            <p14:sldId id="372"/>
            <p14:sldId id="374"/>
            <p14:sldId id="375"/>
            <p14:sldId id="376"/>
            <p14:sldId id="377"/>
            <p14:sldId id="378"/>
            <p14:sldId id="379"/>
            <p14:sldId id="380"/>
            <p14:sldId id="381"/>
            <p14:sldId id="382"/>
            <p14:sldId id="383"/>
            <p14:sldId id="384"/>
            <p14:sldId id="385"/>
            <p14:sldId id="387"/>
            <p14:sldId id="388"/>
            <p14:sldId id="389"/>
            <p14:sldId id="390"/>
            <p14:sldId id="391"/>
            <p14:sldId id="392"/>
            <p14:sldId id="393"/>
            <p14:sldId id="394"/>
            <p14:sldId id="395"/>
            <p14:sldId id="396"/>
            <p14:sldId id="397"/>
            <p14:sldId id="386"/>
            <p14:sldId id="398"/>
            <p14:sldId id="399"/>
            <p14:sldId id="400"/>
            <p14:sldId id="401"/>
            <p14:sldId id="402"/>
            <p14:sldId id="403"/>
            <p14:sldId id="404"/>
            <p14:sldId id="405"/>
            <p14:sldId id="406"/>
            <p14:sldId id="407"/>
            <p14:sldId id="408"/>
            <p14:sldId id="409"/>
            <p14:sldId id="410"/>
            <p14:sldId id="411"/>
            <p14:sldId id="412"/>
            <p14:sldId id="413"/>
            <p14:sldId id="414"/>
            <p14:sldId id="415"/>
            <p14:sldId id="416"/>
            <p14:sldId id="417"/>
            <p14:sldId id="418"/>
            <p14:sldId id="419"/>
            <p14:sldId id="420"/>
            <p14:sldId id="421"/>
            <p14:sldId id="422"/>
            <p14:sldId id="423"/>
            <p14:sldId id="424"/>
            <p14:sldId id="425"/>
            <p14:sldId id="426"/>
            <p14:sldId id="427"/>
            <p14:sldId id="428"/>
            <p14:sldId id="429"/>
            <p14:sldId id="430"/>
            <p14:sldId id="431"/>
            <p14:sldId id="432"/>
            <p14:sldId id="433"/>
            <p14:sldId id="434"/>
            <p14:sldId id="435"/>
            <p14:sldId id="436"/>
            <p14:sldId id="437"/>
            <p14:sldId id="438"/>
            <p14:sldId id="439"/>
            <p14:sldId id="440"/>
            <p14:sldId id="441"/>
            <p14:sldId id="442"/>
            <p14:sldId id="443"/>
            <p14:sldId id="444"/>
            <p14:sldId id="445"/>
            <p14:sldId id="446"/>
            <p14:sldId id="447"/>
            <p14:sldId id="448"/>
            <p14:sldId id="449"/>
            <p14:sldId id="450"/>
            <p14:sldId id="451"/>
            <p14:sldId id="452"/>
            <p14:sldId id="453"/>
            <p14:sldId id="454"/>
            <p14:sldId id="455"/>
            <p14:sldId id="456"/>
            <p14:sldId id="457"/>
            <p14:sldId id="458"/>
            <p14:sldId id="459"/>
            <p14:sldId id="460"/>
            <p14:sldId id="461"/>
            <p14:sldId id="462"/>
            <p14:sldId id="463"/>
            <p14:sldId id="464"/>
            <p14:sldId id="465"/>
            <p14:sldId id="466"/>
            <p14:sldId id="467"/>
            <p14:sldId id="468"/>
            <p14:sldId id="469"/>
            <p14:sldId id="470"/>
            <p14:sldId id="471"/>
            <p14:sldId id="472"/>
            <p14:sldId id="473"/>
            <p14:sldId id="474"/>
            <p14:sldId id="475"/>
            <p14:sldId id="476"/>
            <p14:sldId id="478"/>
            <p14:sldId id="477"/>
            <p14:sldId id="479"/>
            <p14:sldId id="480"/>
            <p14:sldId id="481"/>
            <p14:sldId id="482"/>
            <p14:sldId id="483"/>
            <p14:sldId id="484"/>
            <p14:sldId id="485"/>
            <p14:sldId id="486"/>
            <p14:sldId id="487"/>
            <p14:sldId id="488"/>
            <p14:sldId id="489"/>
            <p14:sldId id="490"/>
            <p14:sldId id="491"/>
            <p14:sldId id="492"/>
            <p14:sldId id="493"/>
            <p14:sldId id="494"/>
            <p14:sldId id="495"/>
            <p14:sldId id="496"/>
            <p14:sldId id="497"/>
            <p14:sldId id="498"/>
            <p14:sldId id="499"/>
            <p14:sldId id="500"/>
            <p14:sldId id="501"/>
            <p14:sldId id="502"/>
            <p14:sldId id="503"/>
            <p14:sldId id="506"/>
            <p14:sldId id="504"/>
            <p14:sldId id="505"/>
            <p14:sldId id="507"/>
            <p14:sldId id="508"/>
            <p14:sldId id="509"/>
            <p14:sldId id="510"/>
            <p14:sldId id="511"/>
            <p14:sldId id="512"/>
            <p14:sldId id="513"/>
            <p14:sldId id="514"/>
            <p14:sldId id="515"/>
            <p14:sldId id="516"/>
            <p14:sldId id="517"/>
            <p14:sldId id="518"/>
            <p14:sldId id="519"/>
            <p14:sldId id="520"/>
            <p14:sldId id="521"/>
            <p14:sldId id="522"/>
            <p14:sldId id="523"/>
            <p14:sldId id="524"/>
            <p14:sldId id="525"/>
            <p14:sldId id="526"/>
          </p14:sldIdLst>
        </p14:section>
        <p14:section name="Untitled Section" id="{47FA5509-F1D4-4ACD-A75D-8CCE485C6DF8}">
          <p14:sldIdLst/>
        </p14:section>
      </p14:sectionLst>
    </p:ex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E9470F4-0406-426C-B129-0EA614882798}">
  <a:tblStyle styleId="{4E9470F4-0406-426C-B129-0EA61488279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41" d="100"/>
          <a:sy n="141" d="100"/>
        </p:scale>
        <p:origin x="666" y="10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viewProps" Target="viewProps.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theme" Target="theme/theme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tableStyles" Target="tableStyles.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font" Target="fonts/font4.fntdata"/><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notesMaster" Target="notesMasters/notesMaster1.xml"/><Relationship Id="rId215" Type="http://schemas.openxmlformats.org/officeDocument/2006/relationships/presProps" Target="presProps.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font" Target="fonts/font1.fntdata"/><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font" Target="fonts/font2.fntdata"/><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font" Target="fonts/font3.fntdata"/><Relationship Id="rId2" Type="http://schemas.openxmlformats.org/officeDocument/2006/relationships/slide" Target="slides/slide1.xml"/><Relationship Id="rId29" Type="http://schemas.openxmlformats.org/officeDocument/2006/relationships/slide" Target="slides/slide2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2433972796"/>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5"/>
        <p:cNvGrpSpPr/>
        <p:nvPr/>
      </p:nvGrpSpPr>
      <p:grpSpPr>
        <a:xfrm>
          <a:off x="0" y="0"/>
          <a:ext cx="0" cy="0"/>
          <a:chOff x="0" y="0"/>
          <a:chExt cx="0" cy="0"/>
        </a:xfrm>
      </p:grpSpPr>
      <p:sp>
        <p:nvSpPr>
          <p:cNvPr id="686" name="Google Shape;68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7" name="Google Shape;68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731445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1"/>
        <p:cNvGrpSpPr/>
        <p:nvPr/>
      </p:nvGrpSpPr>
      <p:grpSpPr>
        <a:xfrm>
          <a:off x="0" y="0"/>
          <a:ext cx="0" cy="0"/>
          <a:chOff x="0" y="0"/>
          <a:chExt cx="0" cy="0"/>
        </a:xfrm>
      </p:grpSpPr>
      <p:sp>
        <p:nvSpPr>
          <p:cNvPr id="3602" name="Google Shape;3602;g8582fade18_1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03" name="Google Shape;3603;g8582fade18_1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210523"/>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1"/>
        <p:cNvGrpSpPr/>
        <p:nvPr/>
      </p:nvGrpSpPr>
      <p:grpSpPr>
        <a:xfrm>
          <a:off x="0" y="0"/>
          <a:ext cx="0" cy="0"/>
          <a:chOff x="0" y="0"/>
          <a:chExt cx="0" cy="0"/>
        </a:xfrm>
      </p:grpSpPr>
      <p:sp>
        <p:nvSpPr>
          <p:cNvPr id="1242" name="Google Shape;1242;g8582fade18_1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3" name="Google Shape;1243;g8582fade18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8243512"/>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1"/>
        <p:cNvGrpSpPr/>
        <p:nvPr/>
      </p:nvGrpSpPr>
      <p:grpSpPr>
        <a:xfrm>
          <a:off x="0" y="0"/>
          <a:ext cx="0" cy="0"/>
          <a:chOff x="0" y="0"/>
          <a:chExt cx="0" cy="0"/>
        </a:xfrm>
      </p:grpSpPr>
      <p:sp>
        <p:nvSpPr>
          <p:cNvPr id="1242" name="Google Shape;1242;g8582fade18_1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3" name="Google Shape;1243;g8582fade18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91653467"/>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1"/>
        <p:cNvGrpSpPr/>
        <p:nvPr/>
      </p:nvGrpSpPr>
      <p:grpSpPr>
        <a:xfrm>
          <a:off x="0" y="0"/>
          <a:ext cx="0" cy="0"/>
          <a:chOff x="0" y="0"/>
          <a:chExt cx="0" cy="0"/>
        </a:xfrm>
      </p:grpSpPr>
      <p:sp>
        <p:nvSpPr>
          <p:cNvPr id="1242" name="Google Shape;1242;g8582fade18_1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3" name="Google Shape;1243;g8582fade18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89731743"/>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1"/>
        <p:cNvGrpSpPr/>
        <p:nvPr/>
      </p:nvGrpSpPr>
      <p:grpSpPr>
        <a:xfrm>
          <a:off x="0" y="0"/>
          <a:ext cx="0" cy="0"/>
          <a:chOff x="0" y="0"/>
          <a:chExt cx="0" cy="0"/>
        </a:xfrm>
      </p:grpSpPr>
      <p:sp>
        <p:nvSpPr>
          <p:cNvPr id="1242" name="Google Shape;1242;g8582fade18_1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3" name="Google Shape;1243;g8582fade18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08225819"/>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1"/>
        <p:cNvGrpSpPr/>
        <p:nvPr/>
      </p:nvGrpSpPr>
      <p:grpSpPr>
        <a:xfrm>
          <a:off x="0" y="0"/>
          <a:ext cx="0" cy="0"/>
          <a:chOff x="0" y="0"/>
          <a:chExt cx="0" cy="0"/>
        </a:xfrm>
      </p:grpSpPr>
      <p:sp>
        <p:nvSpPr>
          <p:cNvPr id="1242" name="Google Shape;1242;g8582fade18_1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3" name="Google Shape;1243;g8582fade18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42421376"/>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1"/>
        <p:cNvGrpSpPr/>
        <p:nvPr/>
      </p:nvGrpSpPr>
      <p:grpSpPr>
        <a:xfrm>
          <a:off x="0" y="0"/>
          <a:ext cx="0" cy="0"/>
          <a:chOff x="0" y="0"/>
          <a:chExt cx="0" cy="0"/>
        </a:xfrm>
      </p:grpSpPr>
      <p:sp>
        <p:nvSpPr>
          <p:cNvPr id="1242" name="Google Shape;1242;g8582fade18_1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3" name="Google Shape;1243;g8582fade18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49167216"/>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1"/>
        <p:cNvGrpSpPr/>
        <p:nvPr/>
      </p:nvGrpSpPr>
      <p:grpSpPr>
        <a:xfrm>
          <a:off x="0" y="0"/>
          <a:ext cx="0" cy="0"/>
          <a:chOff x="0" y="0"/>
          <a:chExt cx="0" cy="0"/>
        </a:xfrm>
      </p:grpSpPr>
      <p:sp>
        <p:nvSpPr>
          <p:cNvPr id="1242" name="Google Shape;1242;g8582fade18_1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3" name="Google Shape;1243;g8582fade18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78787258"/>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1"/>
        <p:cNvGrpSpPr/>
        <p:nvPr/>
      </p:nvGrpSpPr>
      <p:grpSpPr>
        <a:xfrm>
          <a:off x="0" y="0"/>
          <a:ext cx="0" cy="0"/>
          <a:chOff x="0" y="0"/>
          <a:chExt cx="0" cy="0"/>
        </a:xfrm>
      </p:grpSpPr>
      <p:sp>
        <p:nvSpPr>
          <p:cNvPr id="1242" name="Google Shape;1242;g8582fade18_1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3" name="Google Shape;1243;g8582fade18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14687805"/>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1"/>
        <p:cNvGrpSpPr/>
        <p:nvPr/>
      </p:nvGrpSpPr>
      <p:grpSpPr>
        <a:xfrm>
          <a:off x="0" y="0"/>
          <a:ext cx="0" cy="0"/>
          <a:chOff x="0" y="0"/>
          <a:chExt cx="0" cy="0"/>
        </a:xfrm>
      </p:grpSpPr>
      <p:sp>
        <p:nvSpPr>
          <p:cNvPr id="1242" name="Google Shape;1242;g8582fade18_1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3" name="Google Shape;1243;g8582fade18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05362236"/>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1"/>
        <p:cNvGrpSpPr/>
        <p:nvPr/>
      </p:nvGrpSpPr>
      <p:grpSpPr>
        <a:xfrm>
          <a:off x="0" y="0"/>
          <a:ext cx="0" cy="0"/>
          <a:chOff x="0" y="0"/>
          <a:chExt cx="0" cy="0"/>
        </a:xfrm>
      </p:grpSpPr>
      <p:sp>
        <p:nvSpPr>
          <p:cNvPr id="1242" name="Google Shape;1242;g8582fade18_1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3" name="Google Shape;1243;g8582fade18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892306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2"/>
        <p:cNvGrpSpPr/>
        <p:nvPr/>
      </p:nvGrpSpPr>
      <p:grpSpPr>
        <a:xfrm>
          <a:off x="0" y="0"/>
          <a:ext cx="0" cy="0"/>
          <a:chOff x="0" y="0"/>
          <a:chExt cx="0" cy="0"/>
        </a:xfrm>
      </p:grpSpPr>
      <p:sp>
        <p:nvSpPr>
          <p:cNvPr id="1043" name="Google Shape;1043;g7849623ff8_2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4" name="Google Shape;1044;g7849623ff8_2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80223747"/>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1"/>
        <p:cNvGrpSpPr/>
        <p:nvPr/>
      </p:nvGrpSpPr>
      <p:grpSpPr>
        <a:xfrm>
          <a:off x="0" y="0"/>
          <a:ext cx="0" cy="0"/>
          <a:chOff x="0" y="0"/>
          <a:chExt cx="0" cy="0"/>
        </a:xfrm>
      </p:grpSpPr>
      <p:sp>
        <p:nvSpPr>
          <p:cNvPr id="1242" name="Google Shape;1242;g8582fade18_1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3" name="Google Shape;1243;g8582fade18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4703090"/>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1"/>
        <p:cNvGrpSpPr/>
        <p:nvPr/>
      </p:nvGrpSpPr>
      <p:grpSpPr>
        <a:xfrm>
          <a:off x="0" y="0"/>
          <a:ext cx="0" cy="0"/>
          <a:chOff x="0" y="0"/>
          <a:chExt cx="0" cy="0"/>
        </a:xfrm>
      </p:grpSpPr>
      <p:sp>
        <p:nvSpPr>
          <p:cNvPr id="1242" name="Google Shape;1242;g8582fade18_1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3" name="Google Shape;1243;g8582fade18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99720387"/>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1"/>
        <p:cNvGrpSpPr/>
        <p:nvPr/>
      </p:nvGrpSpPr>
      <p:grpSpPr>
        <a:xfrm>
          <a:off x="0" y="0"/>
          <a:ext cx="0" cy="0"/>
          <a:chOff x="0" y="0"/>
          <a:chExt cx="0" cy="0"/>
        </a:xfrm>
      </p:grpSpPr>
      <p:sp>
        <p:nvSpPr>
          <p:cNvPr id="1242" name="Google Shape;1242;g8582fade18_1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3" name="Google Shape;1243;g8582fade18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91188246"/>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1"/>
        <p:cNvGrpSpPr/>
        <p:nvPr/>
      </p:nvGrpSpPr>
      <p:grpSpPr>
        <a:xfrm>
          <a:off x="0" y="0"/>
          <a:ext cx="0" cy="0"/>
          <a:chOff x="0" y="0"/>
          <a:chExt cx="0" cy="0"/>
        </a:xfrm>
      </p:grpSpPr>
      <p:sp>
        <p:nvSpPr>
          <p:cNvPr id="1242" name="Google Shape;1242;g8582fade18_1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3" name="Google Shape;1243;g8582fade18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10064398"/>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1"/>
        <p:cNvGrpSpPr/>
        <p:nvPr/>
      </p:nvGrpSpPr>
      <p:grpSpPr>
        <a:xfrm>
          <a:off x="0" y="0"/>
          <a:ext cx="0" cy="0"/>
          <a:chOff x="0" y="0"/>
          <a:chExt cx="0" cy="0"/>
        </a:xfrm>
      </p:grpSpPr>
      <p:sp>
        <p:nvSpPr>
          <p:cNvPr id="1242" name="Google Shape;1242;g8582fade18_1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3" name="Google Shape;1243;g8582fade18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28482527"/>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1"/>
        <p:cNvGrpSpPr/>
        <p:nvPr/>
      </p:nvGrpSpPr>
      <p:grpSpPr>
        <a:xfrm>
          <a:off x="0" y="0"/>
          <a:ext cx="0" cy="0"/>
          <a:chOff x="0" y="0"/>
          <a:chExt cx="0" cy="0"/>
        </a:xfrm>
      </p:grpSpPr>
      <p:sp>
        <p:nvSpPr>
          <p:cNvPr id="1242" name="Google Shape;1242;g8582fade18_1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3" name="Google Shape;1243;g8582fade18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48067263"/>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5"/>
        <p:cNvGrpSpPr/>
        <p:nvPr/>
      </p:nvGrpSpPr>
      <p:grpSpPr>
        <a:xfrm>
          <a:off x="0" y="0"/>
          <a:ext cx="0" cy="0"/>
          <a:chOff x="0" y="0"/>
          <a:chExt cx="0" cy="0"/>
        </a:xfrm>
      </p:grpSpPr>
      <p:sp>
        <p:nvSpPr>
          <p:cNvPr id="746" name="Google Shape;746;g7849623ff8_2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7" name="Google Shape;747;g7849623ff8_2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24507250"/>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5"/>
        <p:cNvGrpSpPr/>
        <p:nvPr/>
      </p:nvGrpSpPr>
      <p:grpSpPr>
        <a:xfrm>
          <a:off x="0" y="0"/>
          <a:ext cx="0" cy="0"/>
          <a:chOff x="0" y="0"/>
          <a:chExt cx="0" cy="0"/>
        </a:xfrm>
      </p:grpSpPr>
      <p:sp>
        <p:nvSpPr>
          <p:cNvPr id="746" name="Google Shape;746;g7849623ff8_2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7" name="Google Shape;747;g7849623ff8_2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86709130"/>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5"/>
        <p:cNvGrpSpPr/>
        <p:nvPr/>
      </p:nvGrpSpPr>
      <p:grpSpPr>
        <a:xfrm>
          <a:off x="0" y="0"/>
          <a:ext cx="0" cy="0"/>
          <a:chOff x="0" y="0"/>
          <a:chExt cx="0" cy="0"/>
        </a:xfrm>
      </p:grpSpPr>
      <p:sp>
        <p:nvSpPr>
          <p:cNvPr id="746" name="Google Shape;746;g7849623ff8_2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7" name="Google Shape;747;g7849623ff8_2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24697067"/>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5"/>
        <p:cNvGrpSpPr/>
        <p:nvPr/>
      </p:nvGrpSpPr>
      <p:grpSpPr>
        <a:xfrm>
          <a:off x="0" y="0"/>
          <a:ext cx="0" cy="0"/>
          <a:chOff x="0" y="0"/>
          <a:chExt cx="0" cy="0"/>
        </a:xfrm>
      </p:grpSpPr>
      <p:sp>
        <p:nvSpPr>
          <p:cNvPr id="746" name="Google Shape;746;g7849623ff8_2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7" name="Google Shape;747;g7849623ff8_2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687084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2"/>
        <p:cNvGrpSpPr/>
        <p:nvPr/>
      </p:nvGrpSpPr>
      <p:grpSpPr>
        <a:xfrm>
          <a:off x="0" y="0"/>
          <a:ext cx="0" cy="0"/>
          <a:chOff x="0" y="0"/>
          <a:chExt cx="0" cy="0"/>
        </a:xfrm>
      </p:grpSpPr>
      <p:sp>
        <p:nvSpPr>
          <p:cNvPr id="1043" name="Google Shape;1043;g7849623ff8_2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4" name="Google Shape;1044;g7849623ff8_2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64938350"/>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5"/>
        <p:cNvGrpSpPr/>
        <p:nvPr/>
      </p:nvGrpSpPr>
      <p:grpSpPr>
        <a:xfrm>
          <a:off x="0" y="0"/>
          <a:ext cx="0" cy="0"/>
          <a:chOff x="0" y="0"/>
          <a:chExt cx="0" cy="0"/>
        </a:xfrm>
      </p:grpSpPr>
      <p:sp>
        <p:nvSpPr>
          <p:cNvPr id="746" name="Google Shape;746;g7849623ff8_2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7" name="Google Shape;747;g7849623ff8_2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46504846"/>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5"/>
        <p:cNvGrpSpPr/>
        <p:nvPr/>
      </p:nvGrpSpPr>
      <p:grpSpPr>
        <a:xfrm>
          <a:off x="0" y="0"/>
          <a:ext cx="0" cy="0"/>
          <a:chOff x="0" y="0"/>
          <a:chExt cx="0" cy="0"/>
        </a:xfrm>
      </p:grpSpPr>
      <p:sp>
        <p:nvSpPr>
          <p:cNvPr id="746" name="Google Shape;746;g7849623ff8_2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7" name="Google Shape;747;g7849623ff8_2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52283884"/>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5"/>
        <p:cNvGrpSpPr/>
        <p:nvPr/>
      </p:nvGrpSpPr>
      <p:grpSpPr>
        <a:xfrm>
          <a:off x="0" y="0"/>
          <a:ext cx="0" cy="0"/>
          <a:chOff x="0" y="0"/>
          <a:chExt cx="0" cy="0"/>
        </a:xfrm>
      </p:grpSpPr>
      <p:sp>
        <p:nvSpPr>
          <p:cNvPr id="746" name="Google Shape;746;g7849623ff8_2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7" name="Google Shape;747;g7849623ff8_2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7722223"/>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5"/>
        <p:cNvGrpSpPr/>
        <p:nvPr/>
      </p:nvGrpSpPr>
      <p:grpSpPr>
        <a:xfrm>
          <a:off x="0" y="0"/>
          <a:ext cx="0" cy="0"/>
          <a:chOff x="0" y="0"/>
          <a:chExt cx="0" cy="0"/>
        </a:xfrm>
      </p:grpSpPr>
      <p:sp>
        <p:nvSpPr>
          <p:cNvPr id="746" name="Google Shape;746;g7849623ff8_2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7" name="Google Shape;747;g7849623ff8_2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10072343"/>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5"/>
        <p:cNvGrpSpPr/>
        <p:nvPr/>
      </p:nvGrpSpPr>
      <p:grpSpPr>
        <a:xfrm>
          <a:off x="0" y="0"/>
          <a:ext cx="0" cy="0"/>
          <a:chOff x="0" y="0"/>
          <a:chExt cx="0" cy="0"/>
        </a:xfrm>
      </p:grpSpPr>
      <p:sp>
        <p:nvSpPr>
          <p:cNvPr id="746" name="Google Shape;746;g7849623ff8_2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7" name="Google Shape;747;g7849623ff8_2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55789901"/>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5"/>
        <p:cNvGrpSpPr/>
        <p:nvPr/>
      </p:nvGrpSpPr>
      <p:grpSpPr>
        <a:xfrm>
          <a:off x="0" y="0"/>
          <a:ext cx="0" cy="0"/>
          <a:chOff x="0" y="0"/>
          <a:chExt cx="0" cy="0"/>
        </a:xfrm>
      </p:grpSpPr>
      <p:sp>
        <p:nvSpPr>
          <p:cNvPr id="746" name="Google Shape;746;g7849623ff8_2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7" name="Google Shape;747;g7849623ff8_2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04457539"/>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5"/>
        <p:cNvGrpSpPr/>
        <p:nvPr/>
      </p:nvGrpSpPr>
      <p:grpSpPr>
        <a:xfrm>
          <a:off x="0" y="0"/>
          <a:ext cx="0" cy="0"/>
          <a:chOff x="0" y="0"/>
          <a:chExt cx="0" cy="0"/>
        </a:xfrm>
      </p:grpSpPr>
      <p:sp>
        <p:nvSpPr>
          <p:cNvPr id="746" name="Google Shape;746;g7849623ff8_2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7" name="Google Shape;747;g7849623ff8_2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62099192"/>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5"/>
        <p:cNvGrpSpPr/>
        <p:nvPr/>
      </p:nvGrpSpPr>
      <p:grpSpPr>
        <a:xfrm>
          <a:off x="0" y="0"/>
          <a:ext cx="0" cy="0"/>
          <a:chOff x="0" y="0"/>
          <a:chExt cx="0" cy="0"/>
        </a:xfrm>
      </p:grpSpPr>
      <p:sp>
        <p:nvSpPr>
          <p:cNvPr id="746" name="Google Shape;746;g7849623ff8_2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7" name="Google Shape;747;g7849623ff8_2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39148350"/>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5"/>
        <p:cNvGrpSpPr/>
        <p:nvPr/>
      </p:nvGrpSpPr>
      <p:grpSpPr>
        <a:xfrm>
          <a:off x="0" y="0"/>
          <a:ext cx="0" cy="0"/>
          <a:chOff x="0" y="0"/>
          <a:chExt cx="0" cy="0"/>
        </a:xfrm>
      </p:grpSpPr>
      <p:sp>
        <p:nvSpPr>
          <p:cNvPr id="746" name="Google Shape;746;g7849623ff8_2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7" name="Google Shape;747;g7849623ff8_2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44278856"/>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5"/>
        <p:cNvGrpSpPr/>
        <p:nvPr/>
      </p:nvGrpSpPr>
      <p:grpSpPr>
        <a:xfrm>
          <a:off x="0" y="0"/>
          <a:ext cx="0" cy="0"/>
          <a:chOff x="0" y="0"/>
          <a:chExt cx="0" cy="0"/>
        </a:xfrm>
      </p:grpSpPr>
      <p:sp>
        <p:nvSpPr>
          <p:cNvPr id="746" name="Google Shape;746;g7849623ff8_2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7" name="Google Shape;747;g7849623ff8_2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512492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2"/>
        <p:cNvGrpSpPr/>
        <p:nvPr/>
      </p:nvGrpSpPr>
      <p:grpSpPr>
        <a:xfrm>
          <a:off x="0" y="0"/>
          <a:ext cx="0" cy="0"/>
          <a:chOff x="0" y="0"/>
          <a:chExt cx="0" cy="0"/>
        </a:xfrm>
      </p:grpSpPr>
      <p:sp>
        <p:nvSpPr>
          <p:cNvPr id="1043" name="Google Shape;1043;g7849623ff8_2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4" name="Google Shape;1044;g7849623ff8_2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03098459"/>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5"/>
        <p:cNvGrpSpPr/>
        <p:nvPr/>
      </p:nvGrpSpPr>
      <p:grpSpPr>
        <a:xfrm>
          <a:off x="0" y="0"/>
          <a:ext cx="0" cy="0"/>
          <a:chOff x="0" y="0"/>
          <a:chExt cx="0" cy="0"/>
        </a:xfrm>
      </p:grpSpPr>
      <p:sp>
        <p:nvSpPr>
          <p:cNvPr id="746" name="Google Shape;746;g7849623ff8_2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7" name="Google Shape;747;g7849623ff8_2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13303389"/>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5"/>
        <p:cNvGrpSpPr/>
        <p:nvPr/>
      </p:nvGrpSpPr>
      <p:grpSpPr>
        <a:xfrm>
          <a:off x="0" y="0"/>
          <a:ext cx="0" cy="0"/>
          <a:chOff x="0" y="0"/>
          <a:chExt cx="0" cy="0"/>
        </a:xfrm>
      </p:grpSpPr>
      <p:sp>
        <p:nvSpPr>
          <p:cNvPr id="746" name="Google Shape;746;g7849623ff8_2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7" name="Google Shape;747;g7849623ff8_2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97665023"/>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5"/>
        <p:cNvGrpSpPr/>
        <p:nvPr/>
      </p:nvGrpSpPr>
      <p:grpSpPr>
        <a:xfrm>
          <a:off x="0" y="0"/>
          <a:ext cx="0" cy="0"/>
          <a:chOff x="0" y="0"/>
          <a:chExt cx="0" cy="0"/>
        </a:xfrm>
      </p:grpSpPr>
      <p:sp>
        <p:nvSpPr>
          <p:cNvPr id="746" name="Google Shape;746;g7849623ff8_2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7" name="Google Shape;747;g7849623ff8_2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05286611"/>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5"/>
        <p:cNvGrpSpPr/>
        <p:nvPr/>
      </p:nvGrpSpPr>
      <p:grpSpPr>
        <a:xfrm>
          <a:off x="0" y="0"/>
          <a:ext cx="0" cy="0"/>
          <a:chOff x="0" y="0"/>
          <a:chExt cx="0" cy="0"/>
        </a:xfrm>
      </p:grpSpPr>
      <p:sp>
        <p:nvSpPr>
          <p:cNvPr id="746" name="Google Shape;746;g7849623ff8_2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7" name="Google Shape;747;g7849623ff8_2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96109400"/>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1"/>
        <p:cNvGrpSpPr/>
        <p:nvPr/>
      </p:nvGrpSpPr>
      <p:grpSpPr>
        <a:xfrm>
          <a:off x="0" y="0"/>
          <a:ext cx="0" cy="0"/>
          <a:chOff x="0" y="0"/>
          <a:chExt cx="0" cy="0"/>
        </a:xfrm>
      </p:grpSpPr>
      <p:sp>
        <p:nvSpPr>
          <p:cNvPr id="1472" name="Google Shape;1472;g8582fade18_1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3" name="Google Shape;1473;g8582fade18_1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2872585"/>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1"/>
        <p:cNvGrpSpPr/>
        <p:nvPr/>
      </p:nvGrpSpPr>
      <p:grpSpPr>
        <a:xfrm>
          <a:off x="0" y="0"/>
          <a:ext cx="0" cy="0"/>
          <a:chOff x="0" y="0"/>
          <a:chExt cx="0" cy="0"/>
        </a:xfrm>
      </p:grpSpPr>
      <p:sp>
        <p:nvSpPr>
          <p:cNvPr id="1472" name="Google Shape;1472;g8582fade18_1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3" name="Google Shape;1473;g8582fade18_1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35389158"/>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1"/>
        <p:cNvGrpSpPr/>
        <p:nvPr/>
      </p:nvGrpSpPr>
      <p:grpSpPr>
        <a:xfrm>
          <a:off x="0" y="0"/>
          <a:ext cx="0" cy="0"/>
          <a:chOff x="0" y="0"/>
          <a:chExt cx="0" cy="0"/>
        </a:xfrm>
      </p:grpSpPr>
      <p:sp>
        <p:nvSpPr>
          <p:cNvPr id="1472" name="Google Shape;1472;g8582fade18_1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3" name="Google Shape;1473;g8582fade18_1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59656758"/>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1"/>
        <p:cNvGrpSpPr/>
        <p:nvPr/>
      </p:nvGrpSpPr>
      <p:grpSpPr>
        <a:xfrm>
          <a:off x="0" y="0"/>
          <a:ext cx="0" cy="0"/>
          <a:chOff x="0" y="0"/>
          <a:chExt cx="0" cy="0"/>
        </a:xfrm>
      </p:grpSpPr>
      <p:sp>
        <p:nvSpPr>
          <p:cNvPr id="1472" name="Google Shape;1472;g8582fade18_1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3" name="Google Shape;1473;g8582fade18_1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85498798"/>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1"/>
        <p:cNvGrpSpPr/>
        <p:nvPr/>
      </p:nvGrpSpPr>
      <p:grpSpPr>
        <a:xfrm>
          <a:off x="0" y="0"/>
          <a:ext cx="0" cy="0"/>
          <a:chOff x="0" y="0"/>
          <a:chExt cx="0" cy="0"/>
        </a:xfrm>
      </p:grpSpPr>
      <p:sp>
        <p:nvSpPr>
          <p:cNvPr id="1472" name="Google Shape;1472;g8582fade18_1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3" name="Google Shape;1473;g8582fade18_1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1378740"/>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1"/>
        <p:cNvGrpSpPr/>
        <p:nvPr/>
      </p:nvGrpSpPr>
      <p:grpSpPr>
        <a:xfrm>
          <a:off x="0" y="0"/>
          <a:ext cx="0" cy="0"/>
          <a:chOff x="0" y="0"/>
          <a:chExt cx="0" cy="0"/>
        </a:xfrm>
      </p:grpSpPr>
      <p:sp>
        <p:nvSpPr>
          <p:cNvPr id="1472" name="Google Shape;1472;g8582fade18_1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3" name="Google Shape;1473;g8582fade18_1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922312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2"/>
        <p:cNvGrpSpPr/>
        <p:nvPr/>
      </p:nvGrpSpPr>
      <p:grpSpPr>
        <a:xfrm>
          <a:off x="0" y="0"/>
          <a:ext cx="0" cy="0"/>
          <a:chOff x="0" y="0"/>
          <a:chExt cx="0" cy="0"/>
        </a:xfrm>
      </p:grpSpPr>
      <p:sp>
        <p:nvSpPr>
          <p:cNvPr id="1043" name="Google Shape;1043;g7849623ff8_2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4" name="Google Shape;1044;g7849623ff8_2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40457912"/>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1"/>
        <p:cNvGrpSpPr/>
        <p:nvPr/>
      </p:nvGrpSpPr>
      <p:grpSpPr>
        <a:xfrm>
          <a:off x="0" y="0"/>
          <a:ext cx="0" cy="0"/>
          <a:chOff x="0" y="0"/>
          <a:chExt cx="0" cy="0"/>
        </a:xfrm>
      </p:grpSpPr>
      <p:sp>
        <p:nvSpPr>
          <p:cNvPr id="1472" name="Google Shape;1472;g8582fade18_1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3" name="Google Shape;1473;g8582fade18_1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69113018"/>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1"/>
        <p:cNvGrpSpPr/>
        <p:nvPr/>
      </p:nvGrpSpPr>
      <p:grpSpPr>
        <a:xfrm>
          <a:off x="0" y="0"/>
          <a:ext cx="0" cy="0"/>
          <a:chOff x="0" y="0"/>
          <a:chExt cx="0" cy="0"/>
        </a:xfrm>
      </p:grpSpPr>
      <p:sp>
        <p:nvSpPr>
          <p:cNvPr id="1472" name="Google Shape;1472;g8582fade18_1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3" name="Google Shape;1473;g8582fade18_1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97955649"/>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1"/>
        <p:cNvGrpSpPr/>
        <p:nvPr/>
      </p:nvGrpSpPr>
      <p:grpSpPr>
        <a:xfrm>
          <a:off x="0" y="0"/>
          <a:ext cx="0" cy="0"/>
          <a:chOff x="0" y="0"/>
          <a:chExt cx="0" cy="0"/>
        </a:xfrm>
      </p:grpSpPr>
      <p:sp>
        <p:nvSpPr>
          <p:cNvPr id="1472" name="Google Shape;1472;g8582fade18_1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3" name="Google Shape;1473;g8582fade18_1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559488"/>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1"/>
        <p:cNvGrpSpPr/>
        <p:nvPr/>
      </p:nvGrpSpPr>
      <p:grpSpPr>
        <a:xfrm>
          <a:off x="0" y="0"/>
          <a:ext cx="0" cy="0"/>
          <a:chOff x="0" y="0"/>
          <a:chExt cx="0" cy="0"/>
        </a:xfrm>
      </p:grpSpPr>
      <p:sp>
        <p:nvSpPr>
          <p:cNvPr id="1472" name="Google Shape;1472;g8582fade18_1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3" name="Google Shape;1473;g8582fade18_1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84104611"/>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1"/>
        <p:cNvGrpSpPr/>
        <p:nvPr/>
      </p:nvGrpSpPr>
      <p:grpSpPr>
        <a:xfrm>
          <a:off x="0" y="0"/>
          <a:ext cx="0" cy="0"/>
          <a:chOff x="0" y="0"/>
          <a:chExt cx="0" cy="0"/>
        </a:xfrm>
      </p:grpSpPr>
      <p:sp>
        <p:nvSpPr>
          <p:cNvPr id="1472" name="Google Shape;1472;g8582fade18_1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3" name="Google Shape;1473;g8582fade18_1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95488995"/>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1"/>
        <p:cNvGrpSpPr/>
        <p:nvPr/>
      </p:nvGrpSpPr>
      <p:grpSpPr>
        <a:xfrm>
          <a:off x="0" y="0"/>
          <a:ext cx="0" cy="0"/>
          <a:chOff x="0" y="0"/>
          <a:chExt cx="0" cy="0"/>
        </a:xfrm>
      </p:grpSpPr>
      <p:sp>
        <p:nvSpPr>
          <p:cNvPr id="1472" name="Google Shape;1472;g8582fade18_1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3" name="Google Shape;1473;g8582fade18_1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72715910"/>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1"/>
        <p:cNvGrpSpPr/>
        <p:nvPr/>
      </p:nvGrpSpPr>
      <p:grpSpPr>
        <a:xfrm>
          <a:off x="0" y="0"/>
          <a:ext cx="0" cy="0"/>
          <a:chOff x="0" y="0"/>
          <a:chExt cx="0" cy="0"/>
        </a:xfrm>
      </p:grpSpPr>
      <p:sp>
        <p:nvSpPr>
          <p:cNvPr id="1472" name="Google Shape;1472;g8582fade18_1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3" name="Google Shape;1473;g8582fade18_1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85684570"/>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1"/>
        <p:cNvGrpSpPr/>
        <p:nvPr/>
      </p:nvGrpSpPr>
      <p:grpSpPr>
        <a:xfrm>
          <a:off x="0" y="0"/>
          <a:ext cx="0" cy="0"/>
          <a:chOff x="0" y="0"/>
          <a:chExt cx="0" cy="0"/>
        </a:xfrm>
      </p:grpSpPr>
      <p:sp>
        <p:nvSpPr>
          <p:cNvPr id="1472" name="Google Shape;1472;g8582fade18_1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3" name="Google Shape;1473;g8582fade18_1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28835884"/>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1"/>
        <p:cNvGrpSpPr/>
        <p:nvPr/>
      </p:nvGrpSpPr>
      <p:grpSpPr>
        <a:xfrm>
          <a:off x="0" y="0"/>
          <a:ext cx="0" cy="0"/>
          <a:chOff x="0" y="0"/>
          <a:chExt cx="0" cy="0"/>
        </a:xfrm>
      </p:grpSpPr>
      <p:sp>
        <p:nvSpPr>
          <p:cNvPr id="1472" name="Google Shape;1472;g8582fade18_1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3" name="Google Shape;1473;g8582fade18_1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43998885"/>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1"/>
        <p:cNvGrpSpPr/>
        <p:nvPr/>
      </p:nvGrpSpPr>
      <p:grpSpPr>
        <a:xfrm>
          <a:off x="0" y="0"/>
          <a:ext cx="0" cy="0"/>
          <a:chOff x="0" y="0"/>
          <a:chExt cx="0" cy="0"/>
        </a:xfrm>
      </p:grpSpPr>
      <p:sp>
        <p:nvSpPr>
          <p:cNvPr id="1472" name="Google Shape;1472;g8582fade18_1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3" name="Google Shape;1473;g8582fade18_1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685186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2"/>
        <p:cNvGrpSpPr/>
        <p:nvPr/>
      </p:nvGrpSpPr>
      <p:grpSpPr>
        <a:xfrm>
          <a:off x="0" y="0"/>
          <a:ext cx="0" cy="0"/>
          <a:chOff x="0" y="0"/>
          <a:chExt cx="0" cy="0"/>
        </a:xfrm>
      </p:grpSpPr>
      <p:sp>
        <p:nvSpPr>
          <p:cNvPr id="1043" name="Google Shape;1043;g7849623ff8_2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4" name="Google Shape;1044;g7849623ff8_2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20008175"/>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1"/>
        <p:cNvGrpSpPr/>
        <p:nvPr/>
      </p:nvGrpSpPr>
      <p:grpSpPr>
        <a:xfrm>
          <a:off x="0" y="0"/>
          <a:ext cx="0" cy="0"/>
          <a:chOff x="0" y="0"/>
          <a:chExt cx="0" cy="0"/>
        </a:xfrm>
      </p:grpSpPr>
      <p:sp>
        <p:nvSpPr>
          <p:cNvPr id="1472" name="Google Shape;1472;g8582fade18_1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3" name="Google Shape;1473;g8582fade18_1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96033162"/>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1"/>
        <p:cNvGrpSpPr/>
        <p:nvPr/>
      </p:nvGrpSpPr>
      <p:grpSpPr>
        <a:xfrm>
          <a:off x="0" y="0"/>
          <a:ext cx="0" cy="0"/>
          <a:chOff x="0" y="0"/>
          <a:chExt cx="0" cy="0"/>
        </a:xfrm>
      </p:grpSpPr>
      <p:sp>
        <p:nvSpPr>
          <p:cNvPr id="1472" name="Google Shape;1472;g8582fade18_1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3" name="Google Shape;1473;g8582fade18_1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96338552"/>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1"/>
        <p:cNvGrpSpPr/>
        <p:nvPr/>
      </p:nvGrpSpPr>
      <p:grpSpPr>
        <a:xfrm>
          <a:off x="0" y="0"/>
          <a:ext cx="0" cy="0"/>
          <a:chOff x="0" y="0"/>
          <a:chExt cx="0" cy="0"/>
        </a:xfrm>
      </p:grpSpPr>
      <p:sp>
        <p:nvSpPr>
          <p:cNvPr id="1472" name="Google Shape;1472;g8582fade18_1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3" name="Google Shape;1473;g8582fade18_1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60273688"/>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1"/>
        <p:cNvGrpSpPr/>
        <p:nvPr/>
      </p:nvGrpSpPr>
      <p:grpSpPr>
        <a:xfrm>
          <a:off x="0" y="0"/>
          <a:ext cx="0" cy="0"/>
          <a:chOff x="0" y="0"/>
          <a:chExt cx="0" cy="0"/>
        </a:xfrm>
      </p:grpSpPr>
      <p:sp>
        <p:nvSpPr>
          <p:cNvPr id="1472" name="Google Shape;1472;g8582fade18_1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3" name="Google Shape;1473;g8582fade18_1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41929412"/>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1"/>
        <p:cNvGrpSpPr/>
        <p:nvPr/>
      </p:nvGrpSpPr>
      <p:grpSpPr>
        <a:xfrm>
          <a:off x="0" y="0"/>
          <a:ext cx="0" cy="0"/>
          <a:chOff x="0" y="0"/>
          <a:chExt cx="0" cy="0"/>
        </a:xfrm>
      </p:grpSpPr>
      <p:sp>
        <p:nvSpPr>
          <p:cNvPr id="1472" name="Google Shape;1472;g8582fade18_1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3" name="Google Shape;1473;g8582fade18_1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43271529"/>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1"/>
        <p:cNvGrpSpPr/>
        <p:nvPr/>
      </p:nvGrpSpPr>
      <p:grpSpPr>
        <a:xfrm>
          <a:off x="0" y="0"/>
          <a:ext cx="0" cy="0"/>
          <a:chOff x="0" y="0"/>
          <a:chExt cx="0" cy="0"/>
        </a:xfrm>
      </p:grpSpPr>
      <p:sp>
        <p:nvSpPr>
          <p:cNvPr id="1472" name="Google Shape;1472;g8582fade18_1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3" name="Google Shape;1473;g8582fade18_1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71687496"/>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1"/>
        <p:cNvGrpSpPr/>
        <p:nvPr/>
      </p:nvGrpSpPr>
      <p:grpSpPr>
        <a:xfrm>
          <a:off x="0" y="0"/>
          <a:ext cx="0" cy="0"/>
          <a:chOff x="0" y="0"/>
          <a:chExt cx="0" cy="0"/>
        </a:xfrm>
      </p:grpSpPr>
      <p:sp>
        <p:nvSpPr>
          <p:cNvPr id="1472" name="Google Shape;1472;g8582fade18_1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3" name="Google Shape;1473;g8582fade18_1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62965928"/>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2"/>
        <p:cNvGrpSpPr/>
        <p:nvPr/>
      </p:nvGrpSpPr>
      <p:grpSpPr>
        <a:xfrm>
          <a:off x="0" y="0"/>
          <a:ext cx="0" cy="0"/>
          <a:chOff x="0" y="0"/>
          <a:chExt cx="0" cy="0"/>
        </a:xfrm>
      </p:grpSpPr>
      <p:sp>
        <p:nvSpPr>
          <p:cNvPr id="1043" name="Google Shape;1043;g7849623ff8_2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4" name="Google Shape;1044;g7849623ff8_2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89161642"/>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2"/>
        <p:cNvGrpSpPr/>
        <p:nvPr/>
      </p:nvGrpSpPr>
      <p:grpSpPr>
        <a:xfrm>
          <a:off x="0" y="0"/>
          <a:ext cx="0" cy="0"/>
          <a:chOff x="0" y="0"/>
          <a:chExt cx="0" cy="0"/>
        </a:xfrm>
      </p:grpSpPr>
      <p:sp>
        <p:nvSpPr>
          <p:cNvPr id="1043" name="Google Shape;1043;g7849623ff8_2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4" name="Google Shape;1044;g7849623ff8_2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86355364"/>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2"/>
        <p:cNvGrpSpPr/>
        <p:nvPr/>
      </p:nvGrpSpPr>
      <p:grpSpPr>
        <a:xfrm>
          <a:off x="0" y="0"/>
          <a:ext cx="0" cy="0"/>
          <a:chOff x="0" y="0"/>
          <a:chExt cx="0" cy="0"/>
        </a:xfrm>
      </p:grpSpPr>
      <p:sp>
        <p:nvSpPr>
          <p:cNvPr id="1043" name="Google Shape;1043;g7849623ff8_2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4" name="Google Shape;1044;g7849623ff8_2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786973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2"/>
        <p:cNvGrpSpPr/>
        <p:nvPr/>
      </p:nvGrpSpPr>
      <p:grpSpPr>
        <a:xfrm>
          <a:off x="0" y="0"/>
          <a:ext cx="0" cy="0"/>
          <a:chOff x="0" y="0"/>
          <a:chExt cx="0" cy="0"/>
        </a:xfrm>
      </p:grpSpPr>
      <p:sp>
        <p:nvSpPr>
          <p:cNvPr id="1043" name="Google Shape;1043;g7849623ff8_2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4" name="Google Shape;1044;g7849623ff8_2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62602591"/>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2"/>
        <p:cNvGrpSpPr/>
        <p:nvPr/>
      </p:nvGrpSpPr>
      <p:grpSpPr>
        <a:xfrm>
          <a:off x="0" y="0"/>
          <a:ext cx="0" cy="0"/>
          <a:chOff x="0" y="0"/>
          <a:chExt cx="0" cy="0"/>
        </a:xfrm>
      </p:grpSpPr>
      <p:sp>
        <p:nvSpPr>
          <p:cNvPr id="1043" name="Google Shape;1043;g7849623ff8_2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4" name="Google Shape;1044;g7849623ff8_2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40208551"/>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2"/>
        <p:cNvGrpSpPr/>
        <p:nvPr/>
      </p:nvGrpSpPr>
      <p:grpSpPr>
        <a:xfrm>
          <a:off x="0" y="0"/>
          <a:ext cx="0" cy="0"/>
          <a:chOff x="0" y="0"/>
          <a:chExt cx="0" cy="0"/>
        </a:xfrm>
      </p:grpSpPr>
      <p:sp>
        <p:nvSpPr>
          <p:cNvPr id="1043" name="Google Shape;1043;g7849623ff8_2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4" name="Google Shape;1044;g7849623ff8_2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73963952"/>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2"/>
        <p:cNvGrpSpPr/>
        <p:nvPr/>
      </p:nvGrpSpPr>
      <p:grpSpPr>
        <a:xfrm>
          <a:off x="0" y="0"/>
          <a:ext cx="0" cy="0"/>
          <a:chOff x="0" y="0"/>
          <a:chExt cx="0" cy="0"/>
        </a:xfrm>
      </p:grpSpPr>
      <p:sp>
        <p:nvSpPr>
          <p:cNvPr id="1043" name="Google Shape;1043;g7849623ff8_2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4" name="Google Shape;1044;g7849623ff8_2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26472802"/>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2"/>
        <p:cNvGrpSpPr/>
        <p:nvPr/>
      </p:nvGrpSpPr>
      <p:grpSpPr>
        <a:xfrm>
          <a:off x="0" y="0"/>
          <a:ext cx="0" cy="0"/>
          <a:chOff x="0" y="0"/>
          <a:chExt cx="0" cy="0"/>
        </a:xfrm>
      </p:grpSpPr>
      <p:sp>
        <p:nvSpPr>
          <p:cNvPr id="1043" name="Google Shape;1043;g7849623ff8_2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4" name="Google Shape;1044;g7849623ff8_2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93721478"/>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2"/>
        <p:cNvGrpSpPr/>
        <p:nvPr/>
      </p:nvGrpSpPr>
      <p:grpSpPr>
        <a:xfrm>
          <a:off x="0" y="0"/>
          <a:ext cx="0" cy="0"/>
          <a:chOff x="0" y="0"/>
          <a:chExt cx="0" cy="0"/>
        </a:xfrm>
      </p:grpSpPr>
      <p:sp>
        <p:nvSpPr>
          <p:cNvPr id="1043" name="Google Shape;1043;g7849623ff8_2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4" name="Google Shape;1044;g7849623ff8_2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91276513"/>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2"/>
        <p:cNvGrpSpPr/>
        <p:nvPr/>
      </p:nvGrpSpPr>
      <p:grpSpPr>
        <a:xfrm>
          <a:off x="0" y="0"/>
          <a:ext cx="0" cy="0"/>
          <a:chOff x="0" y="0"/>
          <a:chExt cx="0" cy="0"/>
        </a:xfrm>
      </p:grpSpPr>
      <p:sp>
        <p:nvSpPr>
          <p:cNvPr id="1043" name="Google Shape;1043;g7849623ff8_2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4" name="Google Shape;1044;g7849623ff8_2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33255860"/>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2"/>
        <p:cNvGrpSpPr/>
        <p:nvPr/>
      </p:nvGrpSpPr>
      <p:grpSpPr>
        <a:xfrm>
          <a:off x="0" y="0"/>
          <a:ext cx="0" cy="0"/>
          <a:chOff x="0" y="0"/>
          <a:chExt cx="0" cy="0"/>
        </a:xfrm>
      </p:grpSpPr>
      <p:sp>
        <p:nvSpPr>
          <p:cNvPr id="1043" name="Google Shape;1043;g7849623ff8_2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4" name="Google Shape;1044;g7849623ff8_2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72488062"/>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2"/>
        <p:cNvGrpSpPr/>
        <p:nvPr/>
      </p:nvGrpSpPr>
      <p:grpSpPr>
        <a:xfrm>
          <a:off x="0" y="0"/>
          <a:ext cx="0" cy="0"/>
          <a:chOff x="0" y="0"/>
          <a:chExt cx="0" cy="0"/>
        </a:xfrm>
      </p:grpSpPr>
      <p:sp>
        <p:nvSpPr>
          <p:cNvPr id="1043" name="Google Shape;1043;g7849623ff8_2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4" name="Google Shape;1044;g7849623ff8_2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8461577"/>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2"/>
        <p:cNvGrpSpPr/>
        <p:nvPr/>
      </p:nvGrpSpPr>
      <p:grpSpPr>
        <a:xfrm>
          <a:off x="0" y="0"/>
          <a:ext cx="0" cy="0"/>
          <a:chOff x="0" y="0"/>
          <a:chExt cx="0" cy="0"/>
        </a:xfrm>
      </p:grpSpPr>
      <p:sp>
        <p:nvSpPr>
          <p:cNvPr id="1043" name="Google Shape;1043;g7849623ff8_2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4" name="Google Shape;1044;g7849623ff8_2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5065299"/>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2"/>
        <p:cNvGrpSpPr/>
        <p:nvPr/>
      </p:nvGrpSpPr>
      <p:grpSpPr>
        <a:xfrm>
          <a:off x="0" y="0"/>
          <a:ext cx="0" cy="0"/>
          <a:chOff x="0" y="0"/>
          <a:chExt cx="0" cy="0"/>
        </a:xfrm>
      </p:grpSpPr>
      <p:sp>
        <p:nvSpPr>
          <p:cNvPr id="1043" name="Google Shape;1043;g7849623ff8_2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4" name="Google Shape;1044;g7849623ff8_2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302669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2"/>
        <p:cNvGrpSpPr/>
        <p:nvPr/>
      </p:nvGrpSpPr>
      <p:grpSpPr>
        <a:xfrm>
          <a:off x="0" y="0"/>
          <a:ext cx="0" cy="0"/>
          <a:chOff x="0" y="0"/>
          <a:chExt cx="0" cy="0"/>
        </a:xfrm>
      </p:grpSpPr>
      <p:sp>
        <p:nvSpPr>
          <p:cNvPr id="1043" name="Google Shape;1043;g7849623ff8_2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4" name="Google Shape;1044;g7849623ff8_2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90711669"/>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2"/>
        <p:cNvGrpSpPr/>
        <p:nvPr/>
      </p:nvGrpSpPr>
      <p:grpSpPr>
        <a:xfrm>
          <a:off x="0" y="0"/>
          <a:ext cx="0" cy="0"/>
          <a:chOff x="0" y="0"/>
          <a:chExt cx="0" cy="0"/>
        </a:xfrm>
      </p:grpSpPr>
      <p:sp>
        <p:nvSpPr>
          <p:cNvPr id="1043" name="Google Shape;1043;g7849623ff8_2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4" name="Google Shape;1044;g7849623ff8_2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66932181"/>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2"/>
        <p:cNvGrpSpPr/>
        <p:nvPr/>
      </p:nvGrpSpPr>
      <p:grpSpPr>
        <a:xfrm>
          <a:off x="0" y="0"/>
          <a:ext cx="0" cy="0"/>
          <a:chOff x="0" y="0"/>
          <a:chExt cx="0" cy="0"/>
        </a:xfrm>
      </p:grpSpPr>
      <p:sp>
        <p:nvSpPr>
          <p:cNvPr id="1043" name="Google Shape;1043;g7849623ff8_2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4" name="Google Shape;1044;g7849623ff8_2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80394996"/>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2"/>
        <p:cNvGrpSpPr/>
        <p:nvPr/>
      </p:nvGrpSpPr>
      <p:grpSpPr>
        <a:xfrm>
          <a:off x="0" y="0"/>
          <a:ext cx="0" cy="0"/>
          <a:chOff x="0" y="0"/>
          <a:chExt cx="0" cy="0"/>
        </a:xfrm>
      </p:grpSpPr>
      <p:sp>
        <p:nvSpPr>
          <p:cNvPr id="1043" name="Google Shape;1043;g7849623ff8_2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4" name="Google Shape;1044;g7849623ff8_2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04218531"/>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2"/>
        <p:cNvGrpSpPr/>
        <p:nvPr/>
      </p:nvGrpSpPr>
      <p:grpSpPr>
        <a:xfrm>
          <a:off x="0" y="0"/>
          <a:ext cx="0" cy="0"/>
          <a:chOff x="0" y="0"/>
          <a:chExt cx="0" cy="0"/>
        </a:xfrm>
      </p:grpSpPr>
      <p:sp>
        <p:nvSpPr>
          <p:cNvPr id="1043" name="Google Shape;1043;g7849623ff8_2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4" name="Google Shape;1044;g7849623ff8_2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59647124"/>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2"/>
        <p:cNvGrpSpPr/>
        <p:nvPr/>
      </p:nvGrpSpPr>
      <p:grpSpPr>
        <a:xfrm>
          <a:off x="0" y="0"/>
          <a:ext cx="0" cy="0"/>
          <a:chOff x="0" y="0"/>
          <a:chExt cx="0" cy="0"/>
        </a:xfrm>
      </p:grpSpPr>
      <p:sp>
        <p:nvSpPr>
          <p:cNvPr id="1043" name="Google Shape;1043;g7849623ff8_2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4" name="Google Shape;1044;g7849623ff8_2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3203264"/>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2"/>
        <p:cNvGrpSpPr/>
        <p:nvPr/>
      </p:nvGrpSpPr>
      <p:grpSpPr>
        <a:xfrm>
          <a:off x="0" y="0"/>
          <a:ext cx="0" cy="0"/>
          <a:chOff x="0" y="0"/>
          <a:chExt cx="0" cy="0"/>
        </a:xfrm>
      </p:grpSpPr>
      <p:sp>
        <p:nvSpPr>
          <p:cNvPr id="1043" name="Google Shape;1043;g7849623ff8_2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4" name="Google Shape;1044;g7849623ff8_2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24441126"/>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2"/>
        <p:cNvGrpSpPr/>
        <p:nvPr/>
      </p:nvGrpSpPr>
      <p:grpSpPr>
        <a:xfrm>
          <a:off x="0" y="0"/>
          <a:ext cx="0" cy="0"/>
          <a:chOff x="0" y="0"/>
          <a:chExt cx="0" cy="0"/>
        </a:xfrm>
      </p:grpSpPr>
      <p:sp>
        <p:nvSpPr>
          <p:cNvPr id="1043" name="Google Shape;1043;g7849623ff8_2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4" name="Google Shape;1044;g7849623ff8_2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13319018"/>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2"/>
        <p:cNvGrpSpPr/>
        <p:nvPr/>
      </p:nvGrpSpPr>
      <p:grpSpPr>
        <a:xfrm>
          <a:off x="0" y="0"/>
          <a:ext cx="0" cy="0"/>
          <a:chOff x="0" y="0"/>
          <a:chExt cx="0" cy="0"/>
        </a:xfrm>
      </p:grpSpPr>
      <p:sp>
        <p:nvSpPr>
          <p:cNvPr id="1043" name="Google Shape;1043;g7849623ff8_2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4" name="Google Shape;1044;g7849623ff8_2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38134952"/>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2"/>
        <p:cNvGrpSpPr/>
        <p:nvPr/>
      </p:nvGrpSpPr>
      <p:grpSpPr>
        <a:xfrm>
          <a:off x="0" y="0"/>
          <a:ext cx="0" cy="0"/>
          <a:chOff x="0" y="0"/>
          <a:chExt cx="0" cy="0"/>
        </a:xfrm>
      </p:grpSpPr>
      <p:sp>
        <p:nvSpPr>
          <p:cNvPr id="1043" name="Google Shape;1043;g7849623ff8_2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4" name="Google Shape;1044;g7849623ff8_2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64822752"/>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2"/>
        <p:cNvGrpSpPr/>
        <p:nvPr/>
      </p:nvGrpSpPr>
      <p:grpSpPr>
        <a:xfrm>
          <a:off x="0" y="0"/>
          <a:ext cx="0" cy="0"/>
          <a:chOff x="0" y="0"/>
          <a:chExt cx="0" cy="0"/>
        </a:xfrm>
      </p:grpSpPr>
      <p:sp>
        <p:nvSpPr>
          <p:cNvPr id="1043" name="Google Shape;1043;g7849623ff8_2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4" name="Google Shape;1044;g7849623ff8_2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36633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1"/>
        <p:cNvGrpSpPr/>
        <p:nvPr/>
      </p:nvGrpSpPr>
      <p:grpSpPr>
        <a:xfrm>
          <a:off x="0" y="0"/>
          <a:ext cx="0" cy="0"/>
          <a:chOff x="0" y="0"/>
          <a:chExt cx="0" cy="0"/>
        </a:xfrm>
      </p:grpSpPr>
      <p:sp>
        <p:nvSpPr>
          <p:cNvPr id="1472" name="Google Shape;1472;g8582fade18_1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3" name="Google Shape;1473;g8582fade18_1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79554149"/>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2"/>
        <p:cNvGrpSpPr/>
        <p:nvPr/>
      </p:nvGrpSpPr>
      <p:grpSpPr>
        <a:xfrm>
          <a:off x="0" y="0"/>
          <a:ext cx="0" cy="0"/>
          <a:chOff x="0" y="0"/>
          <a:chExt cx="0" cy="0"/>
        </a:xfrm>
      </p:grpSpPr>
      <p:sp>
        <p:nvSpPr>
          <p:cNvPr id="1043" name="Google Shape;1043;g7849623ff8_2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4" name="Google Shape;1044;g7849623ff8_2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05472738"/>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2"/>
        <p:cNvGrpSpPr/>
        <p:nvPr/>
      </p:nvGrpSpPr>
      <p:grpSpPr>
        <a:xfrm>
          <a:off x="0" y="0"/>
          <a:ext cx="0" cy="0"/>
          <a:chOff x="0" y="0"/>
          <a:chExt cx="0" cy="0"/>
        </a:xfrm>
      </p:grpSpPr>
      <p:sp>
        <p:nvSpPr>
          <p:cNvPr id="1043" name="Google Shape;1043;g7849623ff8_2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4" name="Google Shape;1044;g7849623ff8_2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01940351"/>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2"/>
        <p:cNvGrpSpPr/>
        <p:nvPr/>
      </p:nvGrpSpPr>
      <p:grpSpPr>
        <a:xfrm>
          <a:off x="0" y="0"/>
          <a:ext cx="0" cy="0"/>
          <a:chOff x="0" y="0"/>
          <a:chExt cx="0" cy="0"/>
        </a:xfrm>
      </p:grpSpPr>
      <p:sp>
        <p:nvSpPr>
          <p:cNvPr id="1043" name="Google Shape;1043;g7849623ff8_2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4" name="Google Shape;1044;g7849623ff8_2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32090220"/>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2"/>
        <p:cNvGrpSpPr/>
        <p:nvPr/>
      </p:nvGrpSpPr>
      <p:grpSpPr>
        <a:xfrm>
          <a:off x="0" y="0"/>
          <a:ext cx="0" cy="0"/>
          <a:chOff x="0" y="0"/>
          <a:chExt cx="0" cy="0"/>
        </a:xfrm>
      </p:grpSpPr>
      <p:sp>
        <p:nvSpPr>
          <p:cNvPr id="1043" name="Google Shape;1043;g7849623ff8_2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4" name="Google Shape;1044;g7849623ff8_2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59816212"/>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2"/>
        <p:cNvGrpSpPr/>
        <p:nvPr/>
      </p:nvGrpSpPr>
      <p:grpSpPr>
        <a:xfrm>
          <a:off x="0" y="0"/>
          <a:ext cx="0" cy="0"/>
          <a:chOff x="0" y="0"/>
          <a:chExt cx="0" cy="0"/>
        </a:xfrm>
      </p:grpSpPr>
      <p:sp>
        <p:nvSpPr>
          <p:cNvPr id="1043" name="Google Shape;1043;g7849623ff8_2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4" name="Google Shape;1044;g7849623ff8_2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96820007"/>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2"/>
        <p:cNvGrpSpPr/>
        <p:nvPr/>
      </p:nvGrpSpPr>
      <p:grpSpPr>
        <a:xfrm>
          <a:off x="0" y="0"/>
          <a:ext cx="0" cy="0"/>
          <a:chOff x="0" y="0"/>
          <a:chExt cx="0" cy="0"/>
        </a:xfrm>
      </p:grpSpPr>
      <p:sp>
        <p:nvSpPr>
          <p:cNvPr id="1043" name="Google Shape;1043;g7849623ff8_2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4" name="Google Shape;1044;g7849623ff8_2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0302422"/>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2"/>
        <p:cNvGrpSpPr/>
        <p:nvPr/>
      </p:nvGrpSpPr>
      <p:grpSpPr>
        <a:xfrm>
          <a:off x="0" y="0"/>
          <a:ext cx="0" cy="0"/>
          <a:chOff x="0" y="0"/>
          <a:chExt cx="0" cy="0"/>
        </a:xfrm>
      </p:grpSpPr>
      <p:sp>
        <p:nvSpPr>
          <p:cNvPr id="1043" name="Google Shape;1043;g7849623ff8_2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4" name="Google Shape;1044;g7849623ff8_2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92082348"/>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2"/>
        <p:cNvGrpSpPr/>
        <p:nvPr/>
      </p:nvGrpSpPr>
      <p:grpSpPr>
        <a:xfrm>
          <a:off x="0" y="0"/>
          <a:ext cx="0" cy="0"/>
          <a:chOff x="0" y="0"/>
          <a:chExt cx="0" cy="0"/>
        </a:xfrm>
      </p:grpSpPr>
      <p:sp>
        <p:nvSpPr>
          <p:cNvPr id="1043" name="Google Shape;1043;g7849623ff8_2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4" name="Google Shape;1044;g7849623ff8_2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98576376"/>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2"/>
        <p:cNvGrpSpPr/>
        <p:nvPr/>
      </p:nvGrpSpPr>
      <p:grpSpPr>
        <a:xfrm>
          <a:off x="0" y="0"/>
          <a:ext cx="0" cy="0"/>
          <a:chOff x="0" y="0"/>
          <a:chExt cx="0" cy="0"/>
        </a:xfrm>
      </p:grpSpPr>
      <p:sp>
        <p:nvSpPr>
          <p:cNvPr id="1043" name="Google Shape;1043;g7849623ff8_2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4" name="Google Shape;1044;g7849623ff8_2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9179401"/>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2"/>
        <p:cNvGrpSpPr/>
        <p:nvPr/>
      </p:nvGrpSpPr>
      <p:grpSpPr>
        <a:xfrm>
          <a:off x="0" y="0"/>
          <a:ext cx="0" cy="0"/>
          <a:chOff x="0" y="0"/>
          <a:chExt cx="0" cy="0"/>
        </a:xfrm>
      </p:grpSpPr>
      <p:sp>
        <p:nvSpPr>
          <p:cNvPr id="1043" name="Google Shape;1043;g7849623ff8_2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4" name="Google Shape;1044;g7849623ff8_2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353178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1"/>
        <p:cNvGrpSpPr/>
        <p:nvPr/>
      </p:nvGrpSpPr>
      <p:grpSpPr>
        <a:xfrm>
          <a:off x="0" y="0"/>
          <a:ext cx="0" cy="0"/>
          <a:chOff x="0" y="0"/>
          <a:chExt cx="0" cy="0"/>
        </a:xfrm>
      </p:grpSpPr>
      <p:sp>
        <p:nvSpPr>
          <p:cNvPr id="1472" name="Google Shape;1472;g8582fade18_1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3" name="Google Shape;1473;g8582fade18_1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03266555"/>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2"/>
        <p:cNvGrpSpPr/>
        <p:nvPr/>
      </p:nvGrpSpPr>
      <p:grpSpPr>
        <a:xfrm>
          <a:off x="0" y="0"/>
          <a:ext cx="0" cy="0"/>
          <a:chOff x="0" y="0"/>
          <a:chExt cx="0" cy="0"/>
        </a:xfrm>
      </p:grpSpPr>
      <p:sp>
        <p:nvSpPr>
          <p:cNvPr id="1043" name="Google Shape;1043;g7849623ff8_2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4" name="Google Shape;1044;g7849623ff8_2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47143336"/>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2"/>
        <p:cNvGrpSpPr/>
        <p:nvPr/>
      </p:nvGrpSpPr>
      <p:grpSpPr>
        <a:xfrm>
          <a:off x="0" y="0"/>
          <a:ext cx="0" cy="0"/>
          <a:chOff x="0" y="0"/>
          <a:chExt cx="0" cy="0"/>
        </a:xfrm>
      </p:grpSpPr>
      <p:sp>
        <p:nvSpPr>
          <p:cNvPr id="1043" name="Google Shape;1043;g7849623ff8_2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4" name="Google Shape;1044;g7849623ff8_2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88157074"/>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2"/>
        <p:cNvGrpSpPr/>
        <p:nvPr/>
      </p:nvGrpSpPr>
      <p:grpSpPr>
        <a:xfrm>
          <a:off x="0" y="0"/>
          <a:ext cx="0" cy="0"/>
          <a:chOff x="0" y="0"/>
          <a:chExt cx="0" cy="0"/>
        </a:xfrm>
      </p:grpSpPr>
      <p:sp>
        <p:nvSpPr>
          <p:cNvPr id="1043" name="Google Shape;1043;g7849623ff8_2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4" name="Google Shape;1044;g7849623ff8_2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0591672"/>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2"/>
        <p:cNvGrpSpPr/>
        <p:nvPr/>
      </p:nvGrpSpPr>
      <p:grpSpPr>
        <a:xfrm>
          <a:off x="0" y="0"/>
          <a:ext cx="0" cy="0"/>
          <a:chOff x="0" y="0"/>
          <a:chExt cx="0" cy="0"/>
        </a:xfrm>
      </p:grpSpPr>
      <p:sp>
        <p:nvSpPr>
          <p:cNvPr id="1043" name="Google Shape;1043;g7849623ff8_2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4" name="Google Shape;1044;g7849623ff8_2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10231176"/>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2"/>
        <p:cNvGrpSpPr/>
        <p:nvPr/>
      </p:nvGrpSpPr>
      <p:grpSpPr>
        <a:xfrm>
          <a:off x="0" y="0"/>
          <a:ext cx="0" cy="0"/>
          <a:chOff x="0" y="0"/>
          <a:chExt cx="0" cy="0"/>
        </a:xfrm>
      </p:grpSpPr>
      <p:sp>
        <p:nvSpPr>
          <p:cNvPr id="1043" name="Google Shape;1043;g7849623ff8_2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4" name="Google Shape;1044;g7849623ff8_2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62335918"/>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2"/>
        <p:cNvGrpSpPr/>
        <p:nvPr/>
      </p:nvGrpSpPr>
      <p:grpSpPr>
        <a:xfrm>
          <a:off x="0" y="0"/>
          <a:ext cx="0" cy="0"/>
          <a:chOff x="0" y="0"/>
          <a:chExt cx="0" cy="0"/>
        </a:xfrm>
      </p:grpSpPr>
      <p:sp>
        <p:nvSpPr>
          <p:cNvPr id="1043" name="Google Shape;1043;g7849623ff8_2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4" name="Google Shape;1044;g7849623ff8_2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21282769"/>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2"/>
        <p:cNvGrpSpPr/>
        <p:nvPr/>
      </p:nvGrpSpPr>
      <p:grpSpPr>
        <a:xfrm>
          <a:off x="0" y="0"/>
          <a:ext cx="0" cy="0"/>
          <a:chOff x="0" y="0"/>
          <a:chExt cx="0" cy="0"/>
        </a:xfrm>
      </p:grpSpPr>
      <p:sp>
        <p:nvSpPr>
          <p:cNvPr id="1043" name="Google Shape;1043;g7849623ff8_2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4" name="Google Shape;1044;g7849623ff8_2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66091015"/>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2"/>
        <p:cNvGrpSpPr/>
        <p:nvPr/>
      </p:nvGrpSpPr>
      <p:grpSpPr>
        <a:xfrm>
          <a:off x="0" y="0"/>
          <a:ext cx="0" cy="0"/>
          <a:chOff x="0" y="0"/>
          <a:chExt cx="0" cy="0"/>
        </a:xfrm>
      </p:grpSpPr>
      <p:sp>
        <p:nvSpPr>
          <p:cNvPr id="1043" name="Google Shape;1043;g7849623ff8_2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4" name="Google Shape;1044;g7849623ff8_2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85184230"/>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2"/>
        <p:cNvGrpSpPr/>
        <p:nvPr/>
      </p:nvGrpSpPr>
      <p:grpSpPr>
        <a:xfrm>
          <a:off x="0" y="0"/>
          <a:ext cx="0" cy="0"/>
          <a:chOff x="0" y="0"/>
          <a:chExt cx="0" cy="0"/>
        </a:xfrm>
      </p:grpSpPr>
      <p:sp>
        <p:nvSpPr>
          <p:cNvPr id="1043" name="Google Shape;1043;g7849623ff8_2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4" name="Google Shape;1044;g7849623ff8_2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05402630"/>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2"/>
        <p:cNvGrpSpPr/>
        <p:nvPr/>
      </p:nvGrpSpPr>
      <p:grpSpPr>
        <a:xfrm>
          <a:off x="0" y="0"/>
          <a:ext cx="0" cy="0"/>
          <a:chOff x="0" y="0"/>
          <a:chExt cx="0" cy="0"/>
        </a:xfrm>
      </p:grpSpPr>
      <p:sp>
        <p:nvSpPr>
          <p:cNvPr id="1043" name="Google Shape;1043;g7849623ff8_2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4" name="Google Shape;1044;g7849623ff8_2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829188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1"/>
        <p:cNvGrpSpPr/>
        <p:nvPr/>
      </p:nvGrpSpPr>
      <p:grpSpPr>
        <a:xfrm>
          <a:off x="0" y="0"/>
          <a:ext cx="0" cy="0"/>
          <a:chOff x="0" y="0"/>
          <a:chExt cx="0" cy="0"/>
        </a:xfrm>
      </p:grpSpPr>
      <p:sp>
        <p:nvSpPr>
          <p:cNvPr id="3602" name="Google Shape;3602;g8582fade18_1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03" name="Google Shape;3603;g8582fade18_1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7317736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1"/>
        <p:cNvGrpSpPr/>
        <p:nvPr/>
      </p:nvGrpSpPr>
      <p:grpSpPr>
        <a:xfrm>
          <a:off x="0" y="0"/>
          <a:ext cx="0" cy="0"/>
          <a:chOff x="0" y="0"/>
          <a:chExt cx="0" cy="0"/>
        </a:xfrm>
      </p:grpSpPr>
      <p:sp>
        <p:nvSpPr>
          <p:cNvPr id="1472" name="Google Shape;1472;g8582fade18_1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3" name="Google Shape;1473;g8582fade18_1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14283759"/>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2"/>
        <p:cNvGrpSpPr/>
        <p:nvPr/>
      </p:nvGrpSpPr>
      <p:grpSpPr>
        <a:xfrm>
          <a:off x="0" y="0"/>
          <a:ext cx="0" cy="0"/>
          <a:chOff x="0" y="0"/>
          <a:chExt cx="0" cy="0"/>
        </a:xfrm>
      </p:grpSpPr>
      <p:sp>
        <p:nvSpPr>
          <p:cNvPr id="1043" name="Google Shape;1043;g7849623ff8_2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4" name="Google Shape;1044;g7849623ff8_2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01585393"/>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2"/>
        <p:cNvGrpSpPr/>
        <p:nvPr/>
      </p:nvGrpSpPr>
      <p:grpSpPr>
        <a:xfrm>
          <a:off x="0" y="0"/>
          <a:ext cx="0" cy="0"/>
          <a:chOff x="0" y="0"/>
          <a:chExt cx="0" cy="0"/>
        </a:xfrm>
      </p:grpSpPr>
      <p:sp>
        <p:nvSpPr>
          <p:cNvPr id="1043" name="Google Shape;1043;g7849623ff8_2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4" name="Google Shape;1044;g7849623ff8_2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64644271"/>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2"/>
        <p:cNvGrpSpPr/>
        <p:nvPr/>
      </p:nvGrpSpPr>
      <p:grpSpPr>
        <a:xfrm>
          <a:off x="0" y="0"/>
          <a:ext cx="0" cy="0"/>
          <a:chOff x="0" y="0"/>
          <a:chExt cx="0" cy="0"/>
        </a:xfrm>
      </p:grpSpPr>
      <p:sp>
        <p:nvSpPr>
          <p:cNvPr id="1043" name="Google Shape;1043;g7849623ff8_2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4" name="Google Shape;1044;g7849623ff8_2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97244817"/>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2"/>
        <p:cNvGrpSpPr/>
        <p:nvPr/>
      </p:nvGrpSpPr>
      <p:grpSpPr>
        <a:xfrm>
          <a:off x="0" y="0"/>
          <a:ext cx="0" cy="0"/>
          <a:chOff x="0" y="0"/>
          <a:chExt cx="0" cy="0"/>
        </a:xfrm>
      </p:grpSpPr>
      <p:sp>
        <p:nvSpPr>
          <p:cNvPr id="1043" name="Google Shape;1043;g7849623ff8_2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4" name="Google Shape;1044;g7849623ff8_2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52251888"/>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2"/>
        <p:cNvGrpSpPr/>
        <p:nvPr/>
      </p:nvGrpSpPr>
      <p:grpSpPr>
        <a:xfrm>
          <a:off x="0" y="0"/>
          <a:ext cx="0" cy="0"/>
          <a:chOff x="0" y="0"/>
          <a:chExt cx="0" cy="0"/>
        </a:xfrm>
      </p:grpSpPr>
      <p:sp>
        <p:nvSpPr>
          <p:cNvPr id="1043" name="Google Shape;1043;g7849623ff8_2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4" name="Google Shape;1044;g7849623ff8_2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23658268"/>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2"/>
        <p:cNvGrpSpPr/>
        <p:nvPr/>
      </p:nvGrpSpPr>
      <p:grpSpPr>
        <a:xfrm>
          <a:off x="0" y="0"/>
          <a:ext cx="0" cy="0"/>
          <a:chOff x="0" y="0"/>
          <a:chExt cx="0" cy="0"/>
        </a:xfrm>
      </p:grpSpPr>
      <p:sp>
        <p:nvSpPr>
          <p:cNvPr id="1043" name="Google Shape;1043;g7849623ff8_2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4" name="Google Shape;1044;g7849623ff8_2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02413679"/>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2"/>
        <p:cNvGrpSpPr/>
        <p:nvPr/>
      </p:nvGrpSpPr>
      <p:grpSpPr>
        <a:xfrm>
          <a:off x="0" y="0"/>
          <a:ext cx="0" cy="0"/>
          <a:chOff x="0" y="0"/>
          <a:chExt cx="0" cy="0"/>
        </a:xfrm>
      </p:grpSpPr>
      <p:sp>
        <p:nvSpPr>
          <p:cNvPr id="1043" name="Google Shape;1043;g7849623ff8_2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4" name="Google Shape;1044;g7849623ff8_2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72547342"/>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2"/>
        <p:cNvGrpSpPr/>
        <p:nvPr/>
      </p:nvGrpSpPr>
      <p:grpSpPr>
        <a:xfrm>
          <a:off x="0" y="0"/>
          <a:ext cx="0" cy="0"/>
          <a:chOff x="0" y="0"/>
          <a:chExt cx="0" cy="0"/>
        </a:xfrm>
      </p:grpSpPr>
      <p:sp>
        <p:nvSpPr>
          <p:cNvPr id="1043" name="Google Shape;1043;g7849623ff8_2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4" name="Google Shape;1044;g7849623ff8_2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63674279"/>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8"/>
        <p:cNvGrpSpPr/>
        <p:nvPr/>
      </p:nvGrpSpPr>
      <p:grpSpPr>
        <a:xfrm>
          <a:off x="0" y="0"/>
          <a:ext cx="0" cy="0"/>
          <a:chOff x="0" y="0"/>
          <a:chExt cx="0" cy="0"/>
        </a:xfrm>
      </p:grpSpPr>
      <p:sp>
        <p:nvSpPr>
          <p:cNvPr id="4489" name="Google Shape;4489;g858862c0de_0_6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90" name="Google Shape;4490;g858862c0de_0_6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8356547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1"/>
        <p:cNvGrpSpPr/>
        <p:nvPr/>
      </p:nvGrpSpPr>
      <p:grpSpPr>
        <a:xfrm>
          <a:off x="0" y="0"/>
          <a:ext cx="0" cy="0"/>
          <a:chOff x="0" y="0"/>
          <a:chExt cx="0" cy="0"/>
        </a:xfrm>
      </p:grpSpPr>
      <p:sp>
        <p:nvSpPr>
          <p:cNvPr id="1472" name="Google Shape;1472;g8582fade18_1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3" name="Google Shape;1473;g8582fade18_1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928085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1"/>
        <p:cNvGrpSpPr/>
        <p:nvPr/>
      </p:nvGrpSpPr>
      <p:grpSpPr>
        <a:xfrm>
          <a:off x="0" y="0"/>
          <a:ext cx="0" cy="0"/>
          <a:chOff x="0" y="0"/>
          <a:chExt cx="0" cy="0"/>
        </a:xfrm>
      </p:grpSpPr>
      <p:sp>
        <p:nvSpPr>
          <p:cNvPr id="1472" name="Google Shape;1472;g8582fade18_1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3" name="Google Shape;1473;g8582fade18_1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1616728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1"/>
        <p:cNvGrpSpPr/>
        <p:nvPr/>
      </p:nvGrpSpPr>
      <p:grpSpPr>
        <a:xfrm>
          <a:off x="0" y="0"/>
          <a:ext cx="0" cy="0"/>
          <a:chOff x="0" y="0"/>
          <a:chExt cx="0" cy="0"/>
        </a:xfrm>
      </p:grpSpPr>
      <p:sp>
        <p:nvSpPr>
          <p:cNvPr id="1472" name="Google Shape;1472;g8582fade18_1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3" name="Google Shape;1473;g8582fade18_1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339204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1"/>
        <p:cNvGrpSpPr/>
        <p:nvPr/>
      </p:nvGrpSpPr>
      <p:grpSpPr>
        <a:xfrm>
          <a:off x="0" y="0"/>
          <a:ext cx="0" cy="0"/>
          <a:chOff x="0" y="0"/>
          <a:chExt cx="0" cy="0"/>
        </a:xfrm>
      </p:grpSpPr>
      <p:sp>
        <p:nvSpPr>
          <p:cNvPr id="1472" name="Google Shape;1472;g8582fade18_1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3" name="Google Shape;1473;g8582fade18_1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1128662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1"/>
        <p:cNvGrpSpPr/>
        <p:nvPr/>
      </p:nvGrpSpPr>
      <p:grpSpPr>
        <a:xfrm>
          <a:off x="0" y="0"/>
          <a:ext cx="0" cy="0"/>
          <a:chOff x="0" y="0"/>
          <a:chExt cx="0" cy="0"/>
        </a:xfrm>
      </p:grpSpPr>
      <p:sp>
        <p:nvSpPr>
          <p:cNvPr id="1472" name="Google Shape;1472;g8582fade18_1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3" name="Google Shape;1473;g8582fade18_1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7617032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1"/>
        <p:cNvGrpSpPr/>
        <p:nvPr/>
      </p:nvGrpSpPr>
      <p:grpSpPr>
        <a:xfrm>
          <a:off x="0" y="0"/>
          <a:ext cx="0" cy="0"/>
          <a:chOff x="0" y="0"/>
          <a:chExt cx="0" cy="0"/>
        </a:xfrm>
      </p:grpSpPr>
      <p:sp>
        <p:nvSpPr>
          <p:cNvPr id="1472" name="Google Shape;1472;g8582fade18_1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3" name="Google Shape;1473;g8582fade18_1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2060191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1"/>
        <p:cNvGrpSpPr/>
        <p:nvPr/>
      </p:nvGrpSpPr>
      <p:grpSpPr>
        <a:xfrm>
          <a:off x="0" y="0"/>
          <a:ext cx="0" cy="0"/>
          <a:chOff x="0" y="0"/>
          <a:chExt cx="0" cy="0"/>
        </a:xfrm>
      </p:grpSpPr>
      <p:sp>
        <p:nvSpPr>
          <p:cNvPr id="1472" name="Google Shape;1472;g8582fade18_1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3" name="Google Shape;1473;g8582fade18_1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6111128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1"/>
        <p:cNvGrpSpPr/>
        <p:nvPr/>
      </p:nvGrpSpPr>
      <p:grpSpPr>
        <a:xfrm>
          <a:off x="0" y="0"/>
          <a:ext cx="0" cy="0"/>
          <a:chOff x="0" y="0"/>
          <a:chExt cx="0" cy="0"/>
        </a:xfrm>
      </p:grpSpPr>
      <p:sp>
        <p:nvSpPr>
          <p:cNvPr id="1472" name="Google Shape;1472;g8582fade18_1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3" name="Google Shape;1473;g8582fade18_1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3465604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1"/>
        <p:cNvGrpSpPr/>
        <p:nvPr/>
      </p:nvGrpSpPr>
      <p:grpSpPr>
        <a:xfrm>
          <a:off x="0" y="0"/>
          <a:ext cx="0" cy="0"/>
          <a:chOff x="0" y="0"/>
          <a:chExt cx="0" cy="0"/>
        </a:xfrm>
      </p:grpSpPr>
      <p:sp>
        <p:nvSpPr>
          <p:cNvPr id="1472" name="Google Shape;1472;g8582fade18_1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3" name="Google Shape;1473;g8582fade18_1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286324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4"/>
        <p:cNvGrpSpPr/>
        <p:nvPr/>
      </p:nvGrpSpPr>
      <p:grpSpPr>
        <a:xfrm>
          <a:off x="0" y="0"/>
          <a:ext cx="0" cy="0"/>
          <a:chOff x="0" y="0"/>
          <a:chExt cx="0" cy="0"/>
        </a:xfrm>
      </p:grpSpPr>
      <p:sp>
        <p:nvSpPr>
          <p:cNvPr id="1295" name="Google Shape;1295;g8582fade18_1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6" name="Google Shape;1296;g8582fade18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3422409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1"/>
        <p:cNvGrpSpPr/>
        <p:nvPr/>
      </p:nvGrpSpPr>
      <p:grpSpPr>
        <a:xfrm>
          <a:off x="0" y="0"/>
          <a:ext cx="0" cy="0"/>
          <a:chOff x="0" y="0"/>
          <a:chExt cx="0" cy="0"/>
        </a:xfrm>
      </p:grpSpPr>
      <p:sp>
        <p:nvSpPr>
          <p:cNvPr id="1472" name="Google Shape;1472;g8582fade18_1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3" name="Google Shape;1473;g8582fade18_1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5435859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1"/>
        <p:cNvGrpSpPr/>
        <p:nvPr/>
      </p:nvGrpSpPr>
      <p:grpSpPr>
        <a:xfrm>
          <a:off x="0" y="0"/>
          <a:ext cx="0" cy="0"/>
          <a:chOff x="0" y="0"/>
          <a:chExt cx="0" cy="0"/>
        </a:xfrm>
      </p:grpSpPr>
      <p:sp>
        <p:nvSpPr>
          <p:cNvPr id="1472" name="Google Shape;1472;g8582fade18_1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3" name="Google Shape;1473;g8582fade18_1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447192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1"/>
        <p:cNvGrpSpPr/>
        <p:nvPr/>
      </p:nvGrpSpPr>
      <p:grpSpPr>
        <a:xfrm>
          <a:off x="0" y="0"/>
          <a:ext cx="0" cy="0"/>
          <a:chOff x="0" y="0"/>
          <a:chExt cx="0" cy="0"/>
        </a:xfrm>
      </p:grpSpPr>
      <p:sp>
        <p:nvSpPr>
          <p:cNvPr id="1472" name="Google Shape;1472;g8582fade18_1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3" name="Google Shape;1473;g8582fade18_1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3832535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1"/>
        <p:cNvGrpSpPr/>
        <p:nvPr/>
      </p:nvGrpSpPr>
      <p:grpSpPr>
        <a:xfrm>
          <a:off x="0" y="0"/>
          <a:ext cx="0" cy="0"/>
          <a:chOff x="0" y="0"/>
          <a:chExt cx="0" cy="0"/>
        </a:xfrm>
      </p:grpSpPr>
      <p:sp>
        <p:nvSpPr>
          <p:cNvPr id="1472" name="Google Shape;1472;g8582fade18_1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3" name="Google Shape;1473;g8582fade18_1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6465020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1"/>
        <p:cNvGrpSpPr/>
        <p:nvPr/>
      </p:nvGrpSpPr>
      <p:grpSpPr>
        <a:xfrm>
          <a:off x="0" y="0"/>
          <a:ext cx="0" cy="0"/>
          <a:chOff x="0" y="0"/>
          <a:chExt cx="0" cy="0"/>
        </a:xfrm>
      </p:grpSpPr>
      <p:sp>
        <p:nvSpPr>
          <p:cNvPr id="1472" name="Google Shape;1472;g8582fade18_1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3" name="Google Shape;1473;g8582fade18_1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778627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1"/>
        <p:cNvGrpSpPr/>
        <p:nvPr/>
      </p:nvGrpSpPr>
      <p:grpSpPr>
        <a:xfrm>
          <a:off x="0" y="0"/>
          <a:ext cx="0" cy="0"/>
          <a:chOff x="0" y="0"/>
          <a:chExt cx="0" cy="0"/>
        </a:xfrm>
      </p:grpSpPr>
      <p:sp>
        <p:nvSpPr>
          <p:cNvPr id="1472" name="Google Shape;1472;g8582fade18_1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3" name="Google Shape;1473;g8582fade18_1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4438908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1"/>
        <p:cNvGrpSpPr/>
        <p:nvPr/>
      </p:nvGrpSpPr>
      <p:grpSpPr>
        <a:xfrm>
          <a:off x="0" y="0"/>
          <a:ext cx="0" cy="0"/>
          <a:chOff x="0" y="0"/>
          <a:chExt cx="0" cy="0"/>
        </a:xfrm>
      </p:grpSpPr>
      <p:sp>
        <p:nvSpPr>
          <p:cNvPr id="1472" name="Google Shape;1472;g8582fade18_1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3" name="Google Shape;1473;g8582fade18_1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0545668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1"/>
        <p:cNvGrpSpPr/>
        <p:nvPr/>
      </p:nvGrpSpPr>
      <p:grpSpPr>
        <a:xfrm>
          <a:off x="0" y="0"/>
          <a:ext cx="0" cy="0"/>
          <a:chOff x="0" y="0"/>
          <a:chExt cx="0" cy="0"/>
        </a:xfrm>
      </p:grpSpPr>
      <p:sp>
        <p:nvSpPr>
          <p:cNvPr id="1472" name="Google Shape;1472;g8582fade18_1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3" name="Google Shape;1473;g8582fade18_1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9286053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1"/>
        <p:cNvGrpSpPr/>
        <p:nvPr/>
      </p:nvGrpSpPr>
      <p:grpSpPr>
        <a:xfrm>
          <a:off x="0" y="0"/>
          <a:ext cx="0" cy="0"/>
          <a:chOff x="0" y="0"/>
          <a:chExt cx="0" cy="0"/>
        </a:xfrm>
      </p:grpSpPr>
      <p:sp>
        <p:nvSpPr>
          <p:cNvPr id="1472" name="Google Shape;1472;g8582fade18_1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3" name="Google Shape;1473;g8582fade18_1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4033693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1"/>
        <p:cNvGrpSpPr/>
        <p:nvPr/>
      </p:nvGrpSpPr>
      <p:grpSpPr>
        <a:xfrm>
          <a:off x="0" y="0"/>
          <a:ext cx="0" cy="0"/>
          <a:chOff x="0" y="0"/>
          <a:chExt cx="0" cy="0"/>
        </a:xfrm>
      </p:grpSpPr>
      <p:sp>
        <p:nvSpPr>
          <p:cNvPr id="1472" name="Google Shape;1472;g8582fade18_1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3" name="Google Shape;1473;g8582fade18_1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649454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4"/>
        <p:cNvGrpSpPr/>
        <p:nvPr/>
      </p:nvGrpSpPr>
      <p:grpSpPr>
        <a:xfrm>
          <a:off x="0" y="0"/>
          <a:ext cx="0" cy="0"/>
          <a:chOff x="0" y="0"/>
          <a:chExt cx="0" cy="0"/>
        </a:xfrm>
      </p:grpSpPr>
      <p:sp>
        <p:nvSpPr>
          <p:cNvPr id="1295" name="Google Shape;1295;g8582fade18_1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6" name="Google Shape;1296;g8582fade18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6059231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1"/>
        <p:cNvGrpSpPr/>
        <p:nvPr/>
      </p:nvGrpSpPr>
      <p:grpSpPr>
        <a:xfrm>
          <a:off x="0" y="0"/>
          <a:ext cx="0" cy="0"/>
          <a:chOff x="0" y="0"/>
          <a:chExt cx="0" cy="0"/>
        </a:xfrm>
      </p:grpSpPr>
      <p:sp>
        <p:nvSpPr>
          <p:cNvPr id="1472" name="Google Shape;1472;g8582fade18_1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3" name="Google Shape;1473;g8582fade18_1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3848521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1"/>
        <p:cNvGrpSpPr/>
        <p:nvPr/>
      </p:nvGrpSpPr>
      <p:grpSpPr>
        <a:xfrm>
          <a:off x="0" y="0"/>
          <a:ext cx="0" cy="0"/>
          <a:chOff x="0" y="0"/>
          <a:chExt cx="0" cy="0"/>
        </a:xfrm>
      </p:grpSpPr>
      <p:sp>
        <p:nvSpPr>
          <p:cNvPr id="1472" name="Google Shape;1472;g8582fade18_1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3" name="Google Shape;1473;g8582fade18_1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3266807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4"/>
        <p:cNvGrpSpPr/>
        <p:nvPr/>
      </p:nvGrpSpPr>
      <p:grpSpPr>
        <a:xfrm>
          <a:off x="0" y="0"/>
          <a:ext cx="0" cy="0"/>
          <a:chOff x="0" y="0"/>
          <a:chExt cx="0" cy="0"/>
        </a:xfrm>
      </p:grpSpPr>
      <p:sp>
        <p:nvSpPr>
          <p:cNvPr id="1295" name="Google Shape;1295;g8582fade18_1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6" name="Google Shape;1296;g8582fade18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7018943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8"/>
        <p:cNvGrpSpPr/>
        <p:nvPr/>
      </p:nvGrpSpPr>
      <p:grpSpPr>
        <a:xfrm>
          <a:off x="0" y="0"/>
          <a:ext cx="0" cy="0"/>
          <a:chOff x="0" y="0"/>
          <a:chExt cx="0" cy="0"/>
        </a:xfrm>
      </p:grpSpPr>
      <p:sp>
        <p:nvSpPr>
          <p:cNvPr id="1789" name="Google Shape;1789;g8582fade18_1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0" name="Google Shape;1790;g8582fade18_1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4319346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8"/>
        <p:cNvGrpSpPr/>
        <p:nvPr/>
      </p:nvGrpSpPr>
      <p:grpSpPr>
        <a:xfrm>
          <a:off x="0" y="0"/>
          <a:ext cx="0" cy="0"/>
          <a:chOff x="0" y="0"/>
          <a:chExt cx="0" cy="0"/>
        </a:xfrm>
      </p:grpSpPr>
      <p:sp>
        <p:nvSpPr>
          <p:cNvPr id="1789" name="Google Shape;1789;g8582fade18_1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0" name="Google Shape;1790;g8582fade18_1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7343629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8"/>
        <p:cNvGrpSpPr/>
        <p:nvPr/>
      </p:nvGrpSpPr>
      <p:grpSpPr>
        <a:xfrm>
          <a:off x="0" y="0"/>
          <a:ext cx="0" cy="0"/>
          <a:chOff x="0" y="0"/>
          <a:chExt cx="0" cy="0"/>
        </a:xfrm>
      </p:grpSpPr>
      <p:sp>
        <p:nvSpPr>
          <p:cNvPr id="1789" name="Google Shape;1789;g8582fade18_1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0" name="Google Shape;1790;g8582fade18_1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0820868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8"/>
        <p:cNvGrpSpPr/>
        <p:nvPr/>
      </p:nvGrpSpPr>
      <p:grpSpPr>
        <a:xfrm>
          <a:off x="0" y="0"/>
          <a:ext cx="0" cy="0"/>
          <a:chOff x="0" y="0"/>
          <a:chExt cx="0" cy="0"/>
        </a:xfrm>
      </p:grpSpPr>
      <p:sp>
        <p:nvSpPr>
          <p:cNvPr id="1789" name="Google Shape;1789;g8582fade18_1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0" name="Google Shape;1790;g8582fade18_1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977567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8"/>
        <p:cNvGrpSpPr/>
        <p:nvPr/>
      </p:nvGrpSpPr>
      <p:grpSpPr>
        <a:xfrm>
          <a:off x="0" y="0"/>
          <a:ext cx="0" cy="0"/>
          <a:chOff x="0" y="0"/>
          <a:chExt cx="0" cy="0"/>
        </a:xfrm>
      </p:grpSpPr>
      <p:sp>
        <p:nvSpPr>
          <p:cNvPr id="1789" name="Google Shape;1789;g8582fade18_1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0" name="Google Shape;1790;g8582fade18_1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7574082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8"/>
        <p:cNvGrpSpPr/>
        <p:nvPr/>
      </p:nvGrpSpPr>
      <p:grpSpPr>
        <a:xfrm>
          <a:off x="0" y="0"/>
          <a:ext cx="0" cy="0"/>
          <a:chOff x="0" y="0"/>
          <a:chExt cx="0" cy="0"/>
        </a:xfrm>
      </p:grpSpPr>
      <p:sp>
        <p:nvSpPr>
          <p:cNvPr id="1789" name="Google Shape;1789;g8582fade18_1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0" name="Google Shape;1790;g8582fade18_1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9890812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8"/>
        <p:cNvGrpSpPr/>
        <p:nvPr/>
      </p:nvGrpSpPr>
      <p:grpSpPr>
        <a:xfrm>
          <a:off x="0" y="0"/>
          <a:ext cx="0" cy="0"/>
          <a:chOff x="0" y="0"/>
          <a:chExt cx="0" cy="0"/>
        </a:xfrm>
      </p:grpSpPr>
      <p:sp>
        <p:nvSpPr>
          <p:cNvPr id="1789" name="Google Shape;1789;g8582fade18_1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0" name="Google Shape;1790;g8582fade18_1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145307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2"/>
        <p:cNvGrpSpPr/>
        <p:nvPr/>
      </p:nvGrpSpPr>
      <p:grpSpPr>
        <a:xfrm>
          <a:off x="0" y="0"/>
          <a:ext cx="0" cy="0"/>
          <a:chOff x="0" y="0"/>
          <a:chExt cx="0" cy="0"/>
        </a:xfrm>
      </p:grpSpPr>
      <p:sp>
        <p:nvSpPr>
          <p:cNvPr id="1043" name="Google Shape;1043;g7849623ff8_2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4" name="Google Shape;1044;g7849623ff8_2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0671988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8"/>
        <p:cNvGrpSpPr/>
        <p:nvPr/>
      </p:nvGrpSpPr>
      <p:grpSpPr>
        <a:xfrm>
          <a:off x="0" y="0"/>
          <a:ext cx="0" cy="0"/>
          <a:chOff x="0" y="0"/>
          <a:chExt cx="0" cy="0"/>
        </a:xfrm>
      </p:grpSpPr>
      <p:sp>
        <p:nvSpPr>
          <p:cNvPr id="1789" name="Google Shape;1789;g8582fade18_1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0" name="Google Shape;1790;g8582fade18_1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5400640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8"/>
        <p:cNvGrpSpPr/>
        <p:nvPr/>
      </p:nvGrpSpPr>
      <p:grpSpPr>
        <a:xfrm>
          <a:off x="0" y="0"/>
          <a:ext cx="0" cy="0"/>
          <a:chOff x="0" y="0"/>
          <a:chExt cx="0" cy="0"/>
        </a:xfrm>
      </p:grpSpPr>
      <p:sp>
        <p:nvSpPr>
          <p:cNvPr id="1789" name="Google Shape;1789;g8582fade18_1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0" name="Google Shape;1790;g8582fade18_1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4385867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8"/>
        <p:cNvGrpSpPr/>
        <p:nvPr/>
      </p:nvGrpSpPr>
      <p:grpSpPr>
        <a:xfrm>
          <a:off x="0" y="0"/>
          <a:ext cx="0" cy="0"/>
          <a:chOff x="0" y="0"/>
          <a:chExt cx="0" cy="0"/>
        </a:xfrm>
      </p:grpSpPr>
      <p:sp>
        <p:nvSpPr>
          <p:cNvPr id="1789" name="Google Shape;1789;g8582fade18_1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0" name="Google Shape;1790;g8582fade18_1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7887543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8"/>
        <p:cNvGrpSpPr/>
        <p:nvPr/>
      </p:nvGrpSpPr>
      <p:grpSpPr>
        <a:xfrm>
          <a:off x="0" y="0"/>
          <a:ext cx="0" cy="0"/>
          <a:chOff x="0" y="0"/>
          <a:chExt cx="0" cy="0"/>
        </a:xfrm>
      </p:grpSpPr>
      <p:sp>
        <p:nvSpPr>
          <p:cNvPr id="1789" name="Google Shape;1789;g8582fade18_1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0" name="Google Shape;1790;g8582fade18_1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0407252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8"/>
        <p:cNvGrpSpPr/>
        <p:nvPr/>
      </p:nvGrpSpPr>
      <p:grpSpPr>
        <a:xfrm>
          <a:off x="0" y="0"/>
          <a:ext cx="0" cy="0"/>
          <a:chOff x="0" y="0"/>
          <a:chExt cx="0" cy="0"/>
        </a:xfrm>
      </p:grpSpPr>
      <p:sp>
        <p:nvSpPr>
          <p:cNvPr id="1789" name="Google Shape;1789;g8582fade18_1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0" name="Google Shape;1790;g8582fade18_1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264749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8"/>
        <p:cNvGrpSpPr/>
        <p:nvPr/>
      </p:nvGrpSpPr>
      <p:grpSpPr>
        <a:xfrm>
          <a:off x="0" y="0"/>
          <a:ext cx="0" cy="0"/>
          <a:chOff x="0" y="0"/>
          <a:chExt cx="0" cy="0"/>
        </a:xfrm>
      </p:grpSpPr>
      <p:sp>
        <p:nvSpPr>
          <p:cNvPr id="1789" name="Google Shape;1789;g8582fade18_1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0" name="Google Shape;1790;g8582fade18_1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9605661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8"/>
        <p:cNvGrpSpPr/>
        <p:nvPr/>
      </p:nvGrpSpPr>
      <p:grpSpPr>
        <a:xfrm>
          <a:off x="0" y="0"/>
          <a:ext cx="0" cy="0"/>
          <a:chOff x="0" y="0"/>
          <a:chExt cx="0" cy="0"/>
        </a:xfrm>
      </p:grpSpPr>
      <p:sp>
        <p:nvSpPr>
          <p:cNvPr id="1789" name="Google Shape;1789;g8582fade18_1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0" name="Google Shape;1790;g8582fade18_1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2056946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8"/>
        <p:cNvGrpSpPr/>
        <p:nvPr/>
      </p:nvGrpSpPr>
      <p:grpSpPr>
        <a:xfrm>
          <a:off x="0" y="0"/>
          <a:ext cx="0" cy="0"/>
          <a:chOff x="0" y="0"/>
          <a:chExt cx="0" cy="0"/>
        </a:xfrm>
      </p:grpSpPr>
      <p:sp>
        <p:nvSpPr>
          <p:cNvPr id="1789" name="Google Shape;1789;g8582fade18_1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0" name="Google Shape;1790;g8582fade18_1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3402606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8"/>
        <p:cNvGrpSpPr/>
        <p:nvPr/>
      </p:nvGrpSpPr>
      <p:grpSpPr>
        <a:xfrm>
          <a:off x="0" y="0"/>
          <a:ext cx="0" cy="0"/>
          <a:chOff x="0" y="0"/>
          <a:chExt cx="0" cy="0"/>
        </a:xfrm>
      </p:grpSpPr>
      <p:sp>
        <p:nvSpPr>
          <p:cNvPr id="1789" name="Google Shape;1789;g8582fade18_1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0" name="Google Shape;1790;g8582fade18_1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4417627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8"/>
        <p:cNvGrpSpPr/>
        <p:nvPr/>
      </p:nvGrpSpPr>
      <p:grpSpPr>
        <a:xfrm>
          <a:off x="0" y="0"/>
          <a:ext cx="0" cy="0"/>
          <a:chOff x="0" y="0"/>
          <a:chExt cx="0" cy="0"/>
        </a:xfrm>
      </p:grpSpPr>
      <p:sp>
        <p:nvSpPr>
          <p:cNvPr id="1789" name="Google Shape;1789;g8582fade18_1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0" name="Google Shape;1790;g8582fade18_1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449318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1"/>
        <p:cNvGrpSpPr/>
        <p:nvPr/>
      </p:nvGrpSpPr>
      <p:grpSpPr>
        <a:xfrm>
          <a:off x="0" y="0"/>
          <a:ext cx="0" cy="0"/>
          <a:chOff x="0" y="0"/>
          <a:chExt cx="0" cy="0"/>
        </a:xfrm>
      </p:grpSpPr>
      <p:sp>
        <p:nvSpPr>
          <p:cNvPr id="1242" name="Google Shape;1242;g8582fade18_1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3" name="Google Shape;1243;g8582fade18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8364030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8"/>
        <p:cNvGrpSpPr/>
        <p:nvPr/>
      </p:nvGrpSpPr>
      <p:grpSpPr>
        <a:xfrm>
          <a:off x="0" y="0"/>
          <a:ext cx="0" cy="0"/>
          <a:chOff x="0" y="0"/>
          <a:chExt cx="0" cy="0"/>
        </a:xfrm>
      </p:grpSpPr>
      <p:sp>
        <p:nvSpPr>
          <p:cNvPr id="1789" name="Google Shape;1789;g8582fade18_1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0" name="Google Shape;1790;g8582fade18_1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1306674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8"/>
        <p:cNvGrpSpPr/>
        <p:nvPr/>
      </p:nvGrpSpPr>
      <p:grpSpPr>
        <a:xfrm>
          <a:off x="0" y="0"/>
          <a:ext cx="0" cy="0"/>
          <a:chOff x="0" y="0"/>
          <a:chExt cx="0" cy="0"/>
        </a:xfrm>
      </p:grpSpPr>
      <p:sp>
        <p:nvSpPr>
          <p:cNvPr id="1789" name="Google Shape;1789;g8582fade18_1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0" name="Google Shape;1790;g8582fade18_1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7533495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8"/>
        <p:cNvGrpSpPr/>
        <p:nvPr/>
      </p:nvGrpSpPr>
      <p:grpSpPr>
        <a:xfrm>
          <a:off x="0" y="0"/>
          <a:ext cx="0" cy="0"/>
          <a:chOff x="0" y="0"/>
          <a:chExt cx="0" cy="0"/>
        </a:xfrm>
      </p:grpSpPr>
      <p:sp>
        <p:nvSpPr>
          <p:cNvPr id="1789" name="Google Shape;1789;g8582fade18_1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0" name="Google Shape;1790;g8582fade18_1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0740385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8"/>
        <p:cNvGrpSpPr/>
        <p:nvPr/>
      </p:nvGrpSpPr>
      <p:grpSpPr>
        <a:xfrm>
          <a:off x="0" y="0"/>
          <a:ext cx="0" cy="0"/>
          <a:chOff x="0" y="0"/>
          <a:chExt cx="0" cy="0"/>
        </a:xfrm>
      </p:grpSpPr>
      <p:sp>
        <p:nvSpPr>
          <p:cNvPr id="1789" name="Google Shape;1789;g8582fade18_1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0" name="Google Shape;1790;g8582fade18_1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0078503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8"/>
        <p:cNvGrpSpPr/>
        <p:nvPr/>
      </p:nvGrpSpPr>
      <p:grpSpPr>
        <a:xfrm>
          <a:off x="0" y="0"/>
          <a:ext cx="0" cy="0"/>
          <a:chOff x="0" y="0"/>
          <a:chExt cx="0" cy="0"/>
        </a:xfrm>
      </p:grpSpPr>
      <p:sp>
        <p:nvSpPr>
          <p:cNvPr id="1789" name="Google Shape;1789;g8582fade18_1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0" name="Google Shape;1790;g8582fade18_1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3100064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8"/>
        <p:cNvGrpSpPr/>
        <p:nvPr/>
      </p:nvGrpSpPr>
      <p:grpSpPr>
        <a:xfrm>
          <a:off x="0" y="0"/>
          <a:ext cx="0" cy="0"/>
          <a:chOff x="0" y="0"/>
          <a:chExt cx="0" cy="0"/>
        </a:xfrm>
      </p:grpSpPr>
      <p:sp>
        <p:nvSpPr>
          <p:cNvPr id="1789" name="Google Shape;1789;g8582fade18_1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0" name="Google Shape;1790;g8582fade18_1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7934508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1"/>
        <p:cNvGrpSpPr/>
        <p:nvPr/>
      </p:nvGrpSpPr>
      <p:grpSpPr>
        <a:xfrm>
          <a:off x="0" y="0"/>
          <a:ext cx="0" cy="0"/>
          <a:chOff x="0" y="0"/>
          <a:chExt cx="0" cy="0"/>
        </a:xfrm>
      </p:grpSpPr>
      <p:sp>
        <p:nvSpPr>
          <p:cNvPr id="1472" name="Google Shape;1472;g8582fade18_1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3" name="Google Shape;1473;g8582fade18_1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1956668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1"/>
        <p:cNvGrpSpPr/>
        <p:nvPr/>
      </p:nvGrpSpPr>
      <p:grpSpPr>
        <a:xfrm>
          <a:off x="0" y="0"/>
          <a:ext cx="0" cy="0"/>
          <a:chOff x="0" y="0"/>
          <a:chExt cx="0" cy="0"/>
        </a:xfrm>
      </p:grpSpPr>
      <p:sp>
        <p:nvSpPr>
          <p:cNvPr id="1472" name="Google Shape;1472;g8582fade18_1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3" name="Google Shape;1473;g8582fade18_1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6399500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1"/>
        <p:cNvGrpSpPr/>
        <p:nvPr/>
      </p:nvGrpSpPr>
      <p:grpSpPr>
        <a:xfrm>
          <a:off x="0" y="0"/>
          <a:ext cx="0" cy="0"/>
          <a:chOff x="0" y="0"/>
          <a:chExt cx="0" cy="0"/>
        </a:xfrm>
      </p:grpSpPr>
      <p:sp>
        <p:nvSpPr>
          <p:cNvPr id="1472" name="Google Shape;1472;g8582fade18_1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3" name="Google Shape;1473;g8582fade18_1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7419882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1"/>
        <p:cNvGrpSpPr/>
        <p:nvPr/>
      </p:nvGrpSpPr>
      <p:grpSpPr>
        <a:xfrm>
          <a:off x="0" y="0"/>
          <a:ext cx="0" cy="0"/>
          <a:chOff x="0" y="0"/>
          <a:chExt cx="0" cy="0"/>
        </a:xfrm>
      </p:grpSpPr>
      <p:sp>
        <p:nvSpPr>
          <p:cNvPr id="1472" name="Google Shape;1472;g8582fade18_1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3" name="Google Shape;1473;g8582fade18_1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330530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2"/>
        <p:cNvGrpSpPr/>
        <p:nvPr/>
      </p:nvGrpSpPr>
      <p:grpSpPr>
        <a:xfrm>
          <a:off x="0" y="0"/>
          <a:ext cx="0" cy="0"/>
          <a:chOff x="0" y="0"/>
          <a:chExt cx="0" cy="0"/>
        </a:xfrm>
      </p:grpSpPr>
      <p:sp>
        <p:nvSpPr>
          <p:cNvPr id="1043" name="Google Shape;1043;g7849623ff8_2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4" name="Google Shape;1044;g7849623ff8_2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3393677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1"/>
        <p:cNvGrpSpPr/>
        <p:nvPr/>
      </p:nvGrpSpPr>
      <p:grpSpPr>
        <a:xfrm>
          <a:off x="0" y="0"/>
          <a:ext cx="0" cy="0"/>
          <a:chOff x="0" y="0"/>
          <a:chExt cx="0" cy="0"/>
        </a:xfrm>
      </p:grpSpPr>
      <p:sp>
        <p:nvSpPr>
          <p:cNvPr id="1472" name="Google Shape;1472;g8582fade18_1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3" name="Google Shape;1473;g8582fade18_1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4359096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1"/>
        <p:cNvGrpSpPr/>
        <p:nvPr/>
      </p:nvGrpSpPr>
      <p:grpSpPr>
        <a:xfrm>
          <a:off x="0" y="0"/>
          <a:ext cx="0" cy="0"/>
          <a:chOff x="0" y="0"/>
          <a:chExt cx="0" cy="0"/>
        </a:xfrm>
      </p:grpSpPr>
      <p:sp>
        <p:nvSpPr>
          <p:cNvPr id="1472" name="Google Shape;1472;g8582fade18_1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3" name="Google Shape;1473;g8582fade18_1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9132500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1"/>
        <p:cNvGrpSpPr/>
        <p:nvPr/>
      </p:nvGrpSpPr>
      <p:grpSpPr>
        <a:xfrm>
          <a:off x="0" y="0"/>
          <a:ext cx="0" cy="0"/>
          <a:chOff x="0" y="0"/>
          <a:chExt cx="0" cy="0"/>
        </a:xfrm>
      </p:grpSpPr>
      <p:sp>
        <p:nvSpPr>
          <p:cNvPr id="1472" name="Google Shape;1472;g8582fade18_1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3" name="Google Shape;1473;g8582fade18_1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5388293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1"/>
        <p:cNvGrpSpPr/>
        <p:nvPr/>
      </p:nvGrpSpPr>
      <p:grpSpPr>
        <a:xfrm>
          <a:off x="0" y="0"/>
          <a:ext cx="0" cy="0"/>
          <a:chOff x="0" y="0"/>
          <a:chExt cx="0" cy="0"/>
        </a:xfrm>
      </p:grpSpPr>
      <p:sp>
        <p:nvSpPr>
          <p:cNvPr id="1472" name="Google Shape;1472;g8582fade18_1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3" name="Google Shape;1473;g8582fade18_1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1715026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1"/>
        <p:cNvGrpSpPr/>
        <p:nvPr/>
      </p:nvGrpSpPr>
      <p:grpSpPr>
        <a:xfrm>
          <a:off x="0" y="0"/>
          <a:ext cx="0" cy="0"/>
          <a:chOff x="0" y="0"/>
          <a:chExt cx="0" cy="0"/>
        </a:xfrm>
      </p:grpSpPr>
      <p:sp>
        <p:nvSpPr>
          <p:cNvPr id="1472" name="Google Shape;1472;g8582fade18_1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3" name="Google Shape;1473;g8582fade18_1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2654066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1"/>
        <p:cNvGrpSpPr/>
        <p:nvPr/>
      </p:nvGrpSpPr>
      <p:grpSpPr>
        <a:xfrm>
          <a:off x="0" y="0"/>
          <a:ext cx="0" cy="0"/>
          <a:chOff x="0" y="0"/>
          <a:chExt cx="0" cy="0"/>
        </a:xfrm>
      </p:grpSpPr>
      <p:sp>
        <p:nvSpPr>
          <p:cNvPr id="1472" name="Google Shape;1472;g8582fade18_1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3" name="Google Shape;1473;g8582fade18_1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0383877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1"/>
        <p:cNvGrpSpPr/>
        <p:nvPr/>
      </p:nvGrpSpPr>
      <p:grpSpPr>
        <a:xfrm>
          <a:off x="0" y="0"/>
          <a:ext cx="0" cy="0"/>
          <a:chOff x="0" y="0"/>
          <a:chExt cx="0" cy="0"/>
        </a:xfrm>
      </p:grpSpPr>
      <p:sp>
        <p:nvSpPr>
          <p:cNvPr id="1472" name="Google Shape;1472;g8582fade18_1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3" name="Google Shape;1473;g8582fade18_1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8193046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1"/>
        <p:cNvGrpSpPr/>
        <p:nvPr/>
      </p:nvGrpSpPr>
      <p:grpSpPr>
        <a:xfrm>
          <a:off x="0" y="0"/>
          <a:ext cx="0" cy="0"/>
          <a:chOff x="0" y="0"/>
          <a:chExt cx="0" cy="0"/>
        </a:xfrm>
      </p:grpSpPr>
      <p:sp>
        <p:nvSpPr>
          <p:cNvPr id="1472" name="Google Shape;1472;g8582fade18_1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3" name="Google Shape;1473;g8582fade18_1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1645803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1"/>
        <p:cNvGrpSpPr/>
        <p:nvPr/>
      </p:nvGrpSpPr>
      <p:grpSpPr>
        <a:xfrm>
          <a:off x="0" y="0"/>
          <a:ext cx="0" cy="0"/>
          <a:chOff x="0" y="0"/>
          <a:chExt cx="0" cy="0"/>
        </a:xfrm>
      </p:grpSpPr>
      <p:sp>
        <p:nvSpPr>
          <p:cNvPr id="1472" name="Google Shape;1472;g8582fade18_1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3" name="Google Shape;1473;g8582fade18_1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64224240"/>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1"/>
        <p:cNvGrpSpPr/>
        <p:nvPr/>
      </p:nvGrpSpPr>
      <p:grpSpPr>
        <a:xfrm>
          <a:off x="0" y="0"/>
          <a:ext cx="0" cy="0"/>
          <a:chOff x="0" y="0"/>
          <a:chExt cx="0" cy="0"/>
        </a:xfrm>
      </p:grpSpPr>
      <p:sp>
        <p:nvSpPr>
          <p:cNvPr id="1472" name="Google Shape;1472;g8582fade18_1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3" name="Google Shape;1473;g8582fade18_1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511105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2"/>
        <p:cNvGrpSpPr/>
        <p:nvPr/>
      </p:nvGrpSpPr>
      <p:grpSpPr>
        <a:xfrm>
          <a:off x="0" y="0"/>
          <a:ext cx="0" cy="0"/>
          <a:chOff x="0" y="0"/>
          <a:chExt cx="0" cy="0"/>
        </a:xfrm>
      </p:grpSpPr>
      <p:sp>
        <p:nvSpPr>
          <p:cNvPr id="1043" name="Google Shape;1043;g7849623ff8_2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4" name="Google Shape;1044;g7849623ff8_2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6577930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1"/>
        <p:cNvGrpSpPr/>
        <p:nvPr/>
      </p:nvGrpSpPr>
      <p:grpSpPr>
        <a:xfrm>
          <a:off x="0" y="0"/>
          <a:ext cx="0" cy="0"/>
          <a:chOff x="0" y="0"/>
          <a:chExt cx="0" cy="0"/>
        </a:xfrm>
      </p:grpSpPr>
      <p:sp>
        <p:nvSpPr>
          <p:cNvPr id="1472" name="Google Shape;1472;g8582fade18_1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3" name="Google Shape;1473;g8582fade18_1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7776822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1"/>
        <p:cNvGrpSpPr/>
        <p:nvPr/>
      </p:nvGrpSpPr>
      <p:grpSpPr>
        <a:xfrm>
          <a:off x="0" y="0"/>
          <a:ext cx="0" cy="0"/>
          <a:chOff x="0" y="0"/>
          <a:chExt cx="0" cy="0"/>
        </a:xfrm>
      </p:grpSpPr>
      <p:sp>
        <p:nvSpPr>
          <p:cNvPr id="1472" name="Google Shape;1472;g8582fade18_1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3" name="Google Shape;1473;g8582fade18_1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68686636"/>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1"/>
        <p:cNvGrpSpPr/>
        <p:nvPr/>
      </p:nvGrpSpPr>
      <p:grpSpPr>
        <a:xfrm>
          <a:off x="0" y="0"/>
          <a:ext cx="0" cy="0"/>
          <a:chOff x="0" y="0"/>
          <a:chExt cx="0" cy="0"/>
        </a:xfrm>
      </p:grpSpPr>
      <p:sp>
        <p:nvSpPr>
          <p:cNvPr id="1472" name="Google Shape;1472;g8582fade18_1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3" name="Google Shape;1473;g8582fade18_1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46037033"/>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1"/>
        <p:cNvGrpSpPr/>
        <p:nvPr/>
      </p:nvGrpSpPr>
      <p:grpSpPr>
        <a:xfrm>
          <a:off x="0" y="0"/>
          <a:ext cx="0" cy="0"/>
          <a:chOff x="0" y="0"/>
          <a:chExt cx="0" cy="0"/>
        </a:xfrm>
      </p:grpSpPr>
      <p:sp>
        <p:nvSpPr>
          <p:cNvPr id="1472" name="Google Shape;1472;g8582fade18_1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3" name="Google Shape;1473;g8582fade18_1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9365094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6"/>
        <p:cNvGrpSpPr/>
        <p:nvPr/>
      </p:nvGrpSpPr>
      <p:grpSpPr>
        <a:xfrm>
          <a:off x="0" y="0"/>
          <a:ext cx="0" cy="0"/>
          <a:chOff x="0" y="0"/>
          <a:chExt cx="0" cy="0"/>
        </a:xfrm>
      </p:grpSpPr>
      <p:sp>
        <p:nvSpPr>
          <p:cNvPr id="777" name="Google Shape;777;g8582fade18_1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8" name="Google Shape;778;g8582fade18_1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9289705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6"/>
        <p:cNvGrpSpPr/>
        <p:nvPr/>
      </p:nvGrpSpPr>
      <p:grpSpPr>
        <a:xfrm>
          <a:off x="0" y="0"/>
          <a:ext cx="0" cy="0"/>
          <a:chOff x="0" y="0"/>
          <a:chExt cx="0" cy="0"/>
        </a:xfrm>
      </p:grpSpPr>
      <p:sp>
        <p:nvSpPr>
          <p:cNvPr id="777" name="Google Shape;777;g8582fade18_1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8" name="Google Shape;778;g8582fade18_1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9358348"/>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6"/>
        <p:cNvGrpSpPr/>
        <p:nvPr/>
      </p:nvGrpSpPr>
      <p:grpSpPr>
        <a:xfrm>
          <a:off x="0" y="0"/>
          <a:ext cx="0" cy="0"/>
          <a:chOff x="0" y="0"/>
          <a:chExt cx="0" cy="0"/>
        </a:xfrm>
      </p:grpSpPr>
      <p:sp>
        <p:nvSpPr>
          <p:cNvPr id="777" name="Google Shape;777;g8582fade18_1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8" name="Google Shape;778;g8582fade18_1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6608968"/>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6"/>
        <p:cNvGrpSpPr/>
        <p:nvPr/>
      </p:nvGrpSpPr>
      <p:grpSpPr>
        <a:xfrm>
          <a:off x="0" y="0"/>
          <a:ext cx="0" cy="0"/>
          <a:chOff x="0" y="0"/>
          <a:chExt cx="0" cy="0"/>
        </a:xfrm>
      </p:grpSpPr>
      <p:sp>
        <p:nvSpPr>
          <p:cNvPr id="777" name="Google Shape;777;g8582fade18_1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8" name="Google Shape;778;g8582fade18_1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4564350"/>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6"/>
        <p:cNvGrpSpPr/>
        <p:nvPr/>
      </p:nvGrpSpPr>
      <p:grpSpPr>
        <a:xfrm>
          <a:off x="0" y="0"/>
          <a:ext cx="0" cy="0"/>
          <a:chOff x="0" y="0"/>
          <a:chExt cx="0" cy="0"/>
        </a:xfrm>
      </p:grpSpPr>
      <p:sp>
        <p:nvSpPr>
          <p:cNvPr id="777" name="Google Shape;777;g8582fade18_1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8" name="Google Shape;778;g8582fade18_1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34402114"/>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6"/>
        <p:cNvGrpSpPr/>
        <p:nvPr/>
      </p:nvGrpSpPr>
      <p:grpSpPr>
        <a:xfrm>
          <a:off x="0" y="0"/>
          <a:ext cx="0" cy="0"/>
          <a:chOff x="0" y="0"/>
          <a:chExt cx="0" cy="0"/>
        </a:xfrm>
      </p:grpSpPr>
      <p:sp>
        <p:nvSpPr>
          <p:cNvPr id="777" name="Google Shape;777;g8582fade18_1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8" name="Google Shape;778;g8582fade18_1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608714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2"/>
        <p:cNvGrpSpPr/>
        <p:nvPr/>
      </p:nvGrpSpPr>
      <p:grpSpPr>
        <a:xfrm>
          <a:off x="0" y="0"/>
          <a:ext cx="0" cy="0"/>
          <a:chOff x="0" y="0"/>
          <a:chExt cx="0" cy="0"/>
        </a:xfrm>
      </p:grpSpPr>
      <p:sp>
        <p:nvSpPr>
          <p:cNvPr id="1043" name="Google Shape;1043;g7849623ff8_2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4" name="Google Shape;1044;g7849623ff8_2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99345764"/>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6"/>
        <p:cNvGrpSpPr/>
        <p:nvPr/>
      </p:nvGrpSpPr>
      <p:grpSpPr>
        <a:xfrm>
          <a:off x="0" y="0"/>
          <a:ext cx="0" cy="0"/>
          <a:chOff x="0" y="0"/>
          <a:chExt cx="0" cy="0"/>
        </a:xfrm>
      </p:grpSpPr>
      <p:sp>
        <p:nvSpPr>
          <p:cNvPr id="777" name="Google Shape;777;g8582fade18_1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8" name="Google Shape;778;g8582fade18_1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60687830"/>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6"/>
        <p:cNvGrpSpPr/>
        <p:nvPr/>
      </p:nvGrpSpPr>
      <p:grpSpPr>
        <a:xfrm>
          <a:off x="0" y="0"/>
          <a:ext cx="0" cy="0"/>
          <a:chOff x="0" y="0"/>
          <a:chExt cx="0" cy="0"/>
        </a:xfrm>
      </p:grpSpPr>
      <p:sp>
        <p:nvSpPr>
          <p:cNvPr id="777" name="Google Shape;777;g8582fade18_1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8" name="Google Shape;778;g8582fade18_1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54163862"/>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6"/>
        <p:cNvGrpSpPr/>
        <p:nvPr/>
      </p:nvGrpSpPr>
      <p:grpSpPr>
        <a:xfrm>
          <a:off x="0" y="0"/>
          <a:ext cx="0" cy="0"/>
          <a:chOff x="0" y="0"/>
          <a:chExt cx="0" cy="0"/>
        </a:xfrm>
      </p:grpSpPr>
      <p:sp>
        <p:nvSpPr>
          <p:cNvPr id="777" name="Google Shape;777;g8582fade18_1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8" name="Google Shape;778;g8582fade18_1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67449234"/>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6"/>
        <p:cNvGrpSpPr/>
        <p:nvPr/>
      </p:nvGrpSpPr>
      <p:grpSpPr>
        <a:xfrm>
          <a:off x="0" y="0"/>
          <a:ext cx="0" cy="0"/>
          <a:chOff x="0" y="0"/>
          <a:chExt cx="0" cy="0"/>
        </a:xfrm>
      </p:grpSpPr>
      <p:sp>
        <p:nvSpPr>
          <p:cNvPr id="777" name="Google Shape;777;g8582fade18_1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8" name="Google Shape;778;g8582fade18_1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02848792"/>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6"/>
        <p:cNvGrpSpPr/>
        <p:nvPr/>
      </p:nvGrpSpPr>
      <p:grpSpPr>
        <a:xfrm>
          <a:off x="0" y="0"/>
          <a:ext cx="0" cy="0"/>
          <a:chOff x="0" y="0"/>
          <a:chExt cx="0" cy="0"/>
        </a:xfrm>
      </p:grpSpPr>
      <p:sp>
        <p:nvSpPr>
          <p:cNvPr id="777" name="Google Shape;777;g8582fade18_1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8" name="Google Shape;778;g8582fade18_1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67490649"/>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1"/>
        <p:cNvGrpSpPr/>
        <p:nvPr/>
      </p:nvGrpSpPr>
      <p:grpSpPr>
        <a:xfrm>
          <a:off x="0" y="0"/>
          <a:ext cx="0" cy="0"/>
          <a:chOff x="0" y="0"/>
          <a:chExt cx="0" cy="0"/>
        </a:xfrm>
      </p:grpSpPr>
      <p:sp>
        <p:nvSpPr>
          <p:cNvPr id="1242" name="Google Shape;1242;g8582fade18_1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3" name="Google Shape;1243;g8582fade18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99570044"/>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1"/>
        <p:cNvGrpSpPr/>
        <p:nvPr/>
      </p:nvGrpSpPr>
      <p:grpSpPr>
        <a:xfrm>
          <a:off x="0" y="0"/>
          <a:ext cx="0" cy="0"/>
          <a:chOff x="0" y="0"/>
          <a:chExt cx="0" cy="0"/>
        </a:xfrm>
      </p:grpSpPr>
      <p:sp>
        <p:nvSpPr>
          <p:cNvPr id="1242" name="Google Shape;1242;g8582fade18_1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3" name="Google Shape;1243;g8582fade18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98735296"/>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1"/>
        <p:cNvGrpSpPr/>
        <p:nvPr/>
      </p:nvGrpSpPr>
      <p:grpSpPr>
        <a:xfrm>
          <a:off x="0" y="0"/>
          <a:ext cx="0" cy="0"/>
          <a:chOff x="0" y="0"/>
          <a:chExt cx="0" cy="0"/>
        </a:xfrm>
      </p:grpSpPr>
      <p:sp>
        <p:nvSpPr>
          <p:cNvPr id="1242" name="Google Shape;1242;g8582fade18_1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3" name="Google Shape;1243;g8582fade18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46994032"/>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1"/>
        <p:cNvGrpSpPr/>
        <p:nvPr/>
      </p:nvGrpSpPr>
      <p:grpSpPr>
        <a:xfrm>
          <a:off x="0" y="0"/>
          <a:ext cx="0" cy="0"/>
          <a:chOff x="0" y="0"/>
          <a:chExt cx="0" cy="0"/>
        </a:xfrm>
      </p:grpSpPr>
      <p:sp>
        <p:nvSpPr>
          <p:cNvPr id="1242" name="Google Shape;1242;g8582fade18_1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3" name="Google Shape;1243;g8582fade18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70958375"/>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1"/>
        <p:cNvGrpSpPr/>
        <p:nvPr/>
      </p:nvGrpSpPr>
      <p:grpSpPr>
        <a:xfrm>
          <a:off x="0" y="0"/>
          <a:ext cx="0" cy="0"/>
          <a:chOff x="0" y="0"/>
          <a:chExt cx="0" cy="0"/>
        </a:xfrm>
      </p:grpSpPr>
      <p:sp>
        <p:nvSpPr>
          <p:cNvPr id="1242" name="Google Shape;1242;g8582fade18_1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3" name="Google Shape;1243;g8582fade18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852334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slide" Target="../slides/slide23.xml"/><Relationship Id="rId7" Type="http://schemas.openxmlformats.org/officeDocument/2006/relationships/slide" Target="../slides/slide27.xml"/><Relationship Id="rId2" Type="http://schemas.openxmlformats.org/officeDocument/2006/relationships/slide" Target="../slides/slide106.xml"/><Relationship Id="rId1" Type="http://schemas.openxmlformats.org/officeDocument/2006/relationships/slideMaster" Target="../slideMasters/slideMaster1.xml"/><Relationship Id="rId6" Type="http://schemas.openxmlformats.org/officeDocument/2006/relationships/slide" Target="../slides/slide8.xml"/><Relationship Id="rId5" Type="http://schemas.openxmlformats.org/officeDocument/2006/relationships/slide" Target="../slides/slide12.xml"/><Relationship Id="rId4" Type="http://schemas.openxmlformats.org/officeDocument/2006/relationships/slide" Target="../slides/slide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270825" y="111595"/>
            <a:ext cx="8602334" cy="4930561"/>
          </a:xfrm>
          <a:custGeom>
            <a:avLst/>
            <a:gdLst/>
            <a:ahLst/>
            <a:cxnLst/>
            <a:rect l="l" t="t" r="r" b="b"/>
            <a:pathLst>
              <a:path w="240507" h="145853" extrusionOk="0">
                <a:moveTo>
                  <a:pt x="3715" y="1"/>
                </a:moveTo>
                <a:cubicBezTo>
                  <a:pt x="1656" y="1"/>
                  <a:pt x="1" y="1656"/>
                  <a:pt x="1" y="3716"/>
                </a:cubicBezTo>
                <a:lnTo>
                  <a:pt x="1" y="142137"/>
                </a:lnTo>
                <a:cubicBezTo>
                  <a:pt x="1" y="144185"/>
                  <a:pt x="1656" y="145852"/>
                  <a:pt x="3715" y="145852"/>
                </a:cubicBezTo>
                <a:lnTo>
                  <a:pt x="236780" y="145852"/>
                </a:lnTo>
                <a:cubicBezTo>
                  <a:pt x="238840" y="145852"/>
                  <a:pt x="240507" y="144185"/>
                  <a:pt x="240507" y="142137"/>
                </a:cubicBezTo>
                <a:lnTo>
                  <a:pt x="240507" y="3716"/>
                </a:lnTo>
                <a:cubicBezTo>
                  <a:pt x="240507" y="1656"/>
                  <a:pt x="238840" y="1"/>
                  <a:pt x="236792" y="1"/>
                </a:cubicBezTo>
                <a:close/>
              </a:path>
            </a:pathLst>
          </a:custGeom>
          <a:solidFill>
            <a:schemeClr val="lt2"/>
          </a:solidFill>
          <a:ln>
            <a:noFill/>
          </a:ln>
          <a:effectLst>
            <a:outerShdw blurRad="157163" dist="66675" dir="3420000" algn="bl" rotWithShape="0">
              <a:srgbClr val="000000">
                <a:alpha val="3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p:nvPr/>
        </p:nvSpPr>
        <p:spPr>
          <a:xfrm>
            <a:off x="272525" y="4762120"/>
            <a:ext cx="8602200" cy="594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2328950" y="4762120"/>
            <a:ext cx="6545700" cy="59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2322791" y="4762120"/>
            <a:ext cx="2241000" cy="59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482650" y="250775"/>
            <a:ext cx="75600" cy="756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605675" y="250775"/>
            <a:ext cx="75600" cy="75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728700" y="250775"/>
            <a:ext cx="75600" cy="75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1618650" y="1915050"/>
            <a:ext cx="5906708" cy="500753"/>
          </a:xfrm>
          <a:custGeom>
            <a:avLst/>
            <a:gdLst/>
            <a:ahLst/>
            <a:cxnLst/>
            <a:rect l="l" t="t" r="r" b="b"/>
            <a:pathLst>
              <a:path w="285176" h="20331" extrusionOk="0">
                <a:moveTo>
                  <a:pt x="10165" y="0"/>
                </a:moveTo>
                <a:cubicBezTo>
                  <a:pt x="4554" y="0"/>
                  <a:pt x="0" y="4554"/>
                  <a:pt x="0" y="10165"/>
                </a:cubicBezTo>
                <a:cubicBezTo>
                  <a:pt x="0" y="15776"/>
                  <a:pt x="4554" y="20330"/>
                  <a:pt x="10165" y="20330"/>
                </a:cubicBezTo>
                <a:lnTo>
                  <a:pt x="275010" y="20330"/>
                </a:lnTo>
                <a:cubicBezTo>
                  <a:pt x="280621" y="20330"/>
                  <a:pt x="285175" y="15776"/>
                  <a:pt x="285175" y="10165"/>
                </a:cubicBezTo>
                <a:cubicBezTo>
                  <a:pt x="285175" y="4554"/>
                  <a:pt x="280621" y="0"/>
                  <a:pt x="275010" y="0"/>
                </a:cubicBezTo>
                <a:close/>
              </a:path>
            </a:pathLst>
          </a:custGeom>
          <a:solidFill>
            <a:srgbClr val="FFFFFF"/>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482650" y="250775"/>
            <a:ext cx="75600" cy="756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605675" y="250775"/>
            <a:ext cx="75600" cy="75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728700" y="250775"/>
            <a:ext cx="75600" cy="75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1702668" y="1980489"/>
            <a:ext cx="392151" cy="388620"/>
          </a:xfrm>
          <a:custGeom>
            <a:avLst/>
            <a:gdLst/>
            <a:ahLst/>
            <a:cxnLst/>
            <a:rect l="l" t="t" r="r" b="b"/>
            <a:pathLst>
              <a:path w="209147" h="207264" extrusionOk="0">
                <a:moveTo>
                  <a:pt x="90787" y="25958"/>
                </a:moveTo>
                <a:cubicBezTo>
                  <a:pt x="126698" y="25958"/>
                  <a:pt x="155750" y="55010"/>
                  <a:pt x="155750" y="90787"/>
                </a:cubicBezTo>
                <a:cubicBezTo>
                  <a:pt x="155750" y="126698"/>
                  <a:pt x="126698" y="155750"/>
                  <a:pt x="90787" y="155750"/>
                </a:cubicBezTo>
                <a:cubicBezTo>
                  <a:pt x="55010" y="155750"/>
                  <a:pt x="25958" y="126698"/>
                  <a:pt x="25958" y="90787"/>
                </a:cubicBezTo>
                <a:cubicBezTo>
                  <a:pt x="25958" y="55010"/>
                  <a:pt x="55010" y="25958"/>
                  <a:pt x="90787" y="25958"/>
                </a:cubicBezTo>
                <a:close/>
                <a:moveTo>
                  <a:pt x="90787" y="0"/>
                </a:moveTo>
                <a:cubicBezTo>
                  <a:pt x="40619" y="0"/>
                  <a:pt x="0" y="40619"/>
                  <a:pt x="0" y="90787"/>
                </a:cubicBezTo>
                <a:cubicBezTo>
                  <a:pt x="0" y="140955"/>
                  <a:pt x="40619" y="181709"/>
                  <a:pt x="90787" y="181709"/>
                </a:cubicBezTo>
                <a:cubicBezTo>
                  <a:pt x="108810" y="181709"/>
                  <a:pt x="125622" y="176194"/>
                  <a:pt x="139745" y="167183"/>
                </a:cubicBezTo>
                <a:lnTo>
                  <a:pt x="174042" y="201615"/>
                </a:lnTo>
                <a:cubicBezTo>
                  <a:pt x="177875" y="205381"/>
                  <a:pt x="182852" y="207264"/>
                  <a:pt x="187828" y="207264"/>
                </a:cubicBezTo>
                <a:cubicBezTo>
                  <a:pt x="192805" y="207264"/>
                  <a:pt x="197781" y="205381"/>
                  <a:pt x="201615" y="201615"/>
                </a:cubicBezTo>
                <a:cubicBezTo>
                  <a:pt x="209147" y="193948"/>
                  <a:pt x="209147" y="181709"/>
                  <a:pt x="201615" y="174042"/>
                </a:cubicBezTo>
                <a:lnTo>
                  <a:pt x="167183" y="139745"/>
                </a:lnTo>
                <a:cubicBezTo>
                  <a:pt x="176329" y="125622"/>
                  <a:pt x="181709" y="108810"/>
                  <a:pt x="181709" y="90787"/>
                </a:cubicBezTo>
                <a:cubicBezTo>
                  <a:pt x="181709" y="40619"/>
                  <a:pt x="140955" y="0"/>
                  <a:pt x="907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txBox="1">
            <a:spLocks noGrp="1"/>
          </p:cNvSpPr>
          <p:nvPr>
            <p:ph type="ctrTitle"/>
          </p:nvPr>
        </p:nvSpPr>
        <p:spPr>
          <a:xfrm>
            <a:off x="713250" y="1075992"/>
            <a:ext cx="7717500" cy="9045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4600" b="1"/>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22" name="Google Shape;22;p2"/>
          <p:cNvSpPr txBox="1">
            <a:spLocks noGrp="1"/>
          </p:cNvSpPr>
          <p:nvPr>
            <p:ph type="subTitle" idx="1"/>
          </p:nvPr>
        </p:nvSpPr>
        <p:spPr>
          <a:xfrm>
            <a:off x="1884890" y="1904300"/>
            <a:ext cx="5373900" cy="5205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2800"/>
              <a:buNone/>
              <a:defRPr sz="2000">
                <a:solidFill>
                  <a:schemeClr val="accent4"/>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23" name="Google Shape;23;p2"/>
          <p:cNvSpPr/>
          <p:nvPr/>
        </p:nvSpPr>
        <p:spPr>
          <a:xfrm>
            <a:off x="6580500" y="4762120"/>
            <a:ext cx="22941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7493119" y="3118200"/>
            <a:ext cx="207081" cy="40103"/>
          </a:xfrm>
          <a:custGeom>
            <a:avLst/>
            <a:gdLst/>
            <a:ahLst/>
            <a:cxnLst/>
            <a:rect l="l" t="t" r="r" b="b"/>
            <a:pathLst>
              <a:path w="35719" h="3449" fill="none" extrusionOk="0">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w="5525" cap="flat" cmpd="sng">
            <a:solidFill>
              <a:schemeClr val="accent1"/>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7885768" y="2677872"/>
            <a:ext cx="415144" cy="40086"/>
          </a:xfrm>
          <a:custGeom>
            <a:avLst/>
            <a:gdLst/>
            <a:ahLst/>
            <a:cxnLst/>
            <a:rect l="l" t="t" r="r" b="b"/>
            <a:pathLst>
              <a:path w="35719" h="3449" fill="none" extrusionOk="0">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w="5525" cap="flat" cmpd="sng">
            <a:solidFill>
              <a:schemeClr val="accent3"/>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8019467" y="827977"/>
            <a:ext cx="64307" cy="64307"/>
          </a:xfrm>
          <a:custGeom>
            <a:avLst/>
            <a:gdLst/>
            <a:ahLst/>
            <a:cxnLst/>
            <a:rect l="l" t="t" r="r" b="b"/>
            <a:pathLst>
              <a:path w="5533" h="5533" fill="none" extrusionOk="0">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w="5525" cap="flat" cmpd="sng">
            <a:solidFill>
              <a:schemeClr val="accent4"/>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1018996" y="2764025"/>
            <a:ext cx="274322" cy="40077"/>
          </a:xfrm>
          <a:custGeom>
            <a:avLst/>
            <a:gdLst/>
            <a:ahLst/>
            <a:cxnLst/>
            <a:rect l="l" t="t" r="r" b="b"/>
            <a:pathLst>
              <a:path w="35719" h="3449" fill="none" extrusionOk="0">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w="5525" cap="flat" cmpd="sng">
            <a:solidFill>
              <a:schemeClr val="accent3"/>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1529143" y="682947"/>
            <a:ext cx="415144" cy="40086"/>
          </a:xfrm>
          <a:custGeom>
            <a:avLst/>
            <a:gdLst/>
            <a:ahLst/>
            <a:cxnLst/>
            <a:rect l="l" t="t" r="r" b="b"/>
            <a:pathLst>
              <a:path w="35719" h="3449" fill="none" extrusionOk="0">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w="5525" cap="flat" cmpd="sng">
            <a:solidFill>
              <a:schemeClr val="accent3"/>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8061192" y="4158327"/>
            <a:ext cx="64307" cy="64307"/>
          </a:xfrm>
          <a:custGeom>
            <a:avLst/>
            <a:gdLst/>
            <a:ahLst/>
            <a:cxnLst/>
            <a:rect l="l" t="t" r="r" b="b"/>
            <a:pathLst>
              <a:path w="5533" h="5533" fill="none" extrusionOk="0">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w="5525" cap="flat" cmpd="sng">
            <a:solidFill>
              <a:schemeClr val="accent3"/>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6869868" y="3734060"/>
            <a:ext cx="415144" cy="40086"/>
          </a:xfrm>
          <a:custGeom>
            <a:avLst/>
            <a:gdLst/>
            <a:ahLst/>
            <a:cxnLst/>
            <a:rect l="l" t="t" r="r" b="b"/>
            <a:pathLst>
              <a:path w="35719" h="3449" fill="none" extrusionOk="0">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w="5525" cap="flat" cmpd="sng">
            <a:solidFill>
              <a:schemeClr val="accent3"/>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3935903" y="723025"/>
            <a:ext cx="201277" cy="40077"/>
          </a:xfrm>
          <a:custGeom>
            <a:avLst/>
            <a:gdLst/>
            <a:ahLst/>
            <a:cxnLst/>
            <a:rect l="l" t="t" r="r" b="b"/>
            <a:pathLst>
              <a:path w="35719" h="3449" fill="none" extrusionOk="0">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w="5525" cap="flat" cmpd="sng">
            <a:solidFill>
              <a:schemeClr val="accent3"/>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6036693" y="539497"/>
            <a:ext cx="415144" cy="40086"/>
          </a:xfrm>
          <a:custGeom>
            <a:avLst/>
            <a:gdLst/>
            <a:ahLst/>
            <a:cxnLst/>
            <a:rect l="l" t="t" r="r" b="b"/>
            <a:pathLst>
              <a:path w="35719" h="3449" fill="none" extrusionOk="0">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w="5525" cap="flat" cmpd="sng">
            <a:solidFill>
              <a:schemeClr val="accent1"/>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2672689" y="416733"/>
            <a:ext cx="49954" cy="49942"/>
          </a:xfrm>
          <a:custGeom>
            <a:avLst/>
            <a:gdLst/>
            <a:ahLst/>
            <a:cxnLst/>
            <a:rect l="l" t="t" r="r" b="b"/>
            <a:pathLst>
              <a:path w="4298" h="4297" fill="none" extrusionOk="0">
                <a:moveTo>
                  <a:pt x="4297" y="2158"/>
                </a:moveTo>
                <a:cubicBezTo>
                  <a:pt x="4297" y="3338"/>
                  <a:pt x="3338" y="4297"/>
                  <a:pt x="2158" y="4297"/>
                </a:cubicBezTo>
                <a:cubicBezTo>
                  <a:pt x="978" y="4297"/>
                  <a:pt x="1" y="3338"/>
                  <a:pt x="1" y="2158"/>
                </a:cubicBezTo>
                <a:cubicBezTo>
                  <a:pt x="1" y="959"/>
                  <a:pt x="959" y="0"/>
                  <a:pt x="2158" y="0"/>
                </a:cubicBezTo>
                <a:cubicBezTo>
                  <a:pt x="3338" y="0"/>
                  <a:pt x="4297" y="978"/>
                  <a:pt x="4297" y="2158"/>
                </a:cubicBezTo>
                <a:close/>
              </a:path>
            </a:pathLst>
          </a:custGeom>
          <a:noFill/>
          <a:ln w="6925" cap="flat" cmpd="sng">
            <a:solidFill>
              <a:schemeClr val="accent1"/>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941542" y="4170839"/>
            <a:ext cx="64307" cy="64307"/>
          </a:xfrm>
          <a:custGeom>
            <a:avLst/>
            <a:gdLst/>
            <a:ahLst/>
            <a:cxnLst/>
            <a:rect l="l" t="t" r="r" b="b"/>
            <a:pathLst>
              <a:path w="5533" h="5533" fill="none" extrusionOk="0">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w="5525" cap="flat" cmpd="sng">
            <a:solidFill>
              <a:schemeClr val="accent4"/>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1372617" y="3309352"/>
            <a:ext cx="64307" cy="64307"/>
          </a:xfrm>
          <a:custGeom>
            <a:avLst/>
            <a:gdLst/>
            <a:ahLst/>
            <a:cxnLst/>
            <a:rect l="l" t="t" r="r" b="b"/>
            <a:pathLst>
              <a:path w="5533" h="5533" fill="none" extrusionOk="0">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w="5525" cap="flat" cmpd="sng">
            <a:solidFill>
              <a:schemeClr val="accent4"/>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four columns 2">
  <p:cSld name="CUSTOM">
    <p:spTree>
      <p:nvGrpSpPr>
        <p:cNvPr id="1" name="Shape 489"/>
        <p:cNvGrpSpPr/>
        <p:nvPr/>
      </p:nvGrpSpPr>
      <p:grpSpPr>
        <a:xfrm>
          <a:off x="0" y="0"/>
          <a:ext cx="0" cy="0"/>
          <a:chOff x="0" y="0"/>
          <a:chExt cx="0" cy="0"/>
        </a:xfrm>
      </p:grpSpPr>
      <p:sp>
        <p:nvSpPr>
          <p:cNvPr id="490" name="Google Shape;490;p26"/>
          <p:cNvSpPr/>
          <p:nvPr/>
        </p:nvSpPr>
        <p:spPr>
          <a:xfrm>
            <a:off x="270825" y="111595"/>
            <a:ext cx="8602334" cy="4930561"/>
          </a:xfrm>
          <a:custGeom>
            <a:avLst/>
            <a:gdLst/>
            <a:ahLst/>
            <a:cxnLst/>
            <a:rect l="l" t="t" r="r" b="b"/>
            <a:pathLst>
              <a:path w="240507" h="145853" extrusionOk="0">
                <a:moveTo>
                  <a:pt x="3715" y="1"/>
                </a:moveTo>
                <a:cubicBezTo>
                  <a:pt x="1656" y="1"/>
                  <a:pt x="1" y="1656"/>
                  <a:pt x="1" y="3716"/>
                </a:cubicBezTo>
                <a:lnTo>
                  <a:pt x="1" y="142137"/>
                </a:lnTo>
                <a:cubicBezTo>
                  <a:pt x="1" y="144185"/>
                  <a:pt x="1656" y="145852"/>
                  <a:pt x="3715" y="145852"/>
                </a:cubicBezTo>
                <a:lnTo>
                  <a:pt x="236780" y="145852"/>
                </a:lnTo>
                <a:cubicBezTo>
                  <a:pt x="238840" y="145852"/>
                  <a:pt x="240507" y="144185"/>
                  <a:pt x="240507" y="142137"/>
                </a:cubicBezTo>
                <a:lnTo>
                  <a:pt x="240507" y="3716"/>
                </a:lnTo>
                <a:cubicBezTo>
                  <a:pt x="240507" y="1656"/>
                  <a:pt x="238840" y="1"/>
                  <a:pt x="236792" y="1"/>
                </a:cubicBezTo>
                <a:close/>
              </a:path>
            </a:pathLst>
          </a:custGeom>
          <a:solidFill>
            <a:schemeClr val="lt2"/>
          </a:solidFill>
          <a:ln>
            <a:noFill/>
          </a:ln>
          <a:effectLst>
            <a:outerShdw blurRad="157163" dist="66675" dir="3420000" algn="bl" rotWithShape="0">
              <a:srgbClr val="000000">
                <a:alpha val="3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26"/>
          <p:cNvSpPr/>
          <p:nvPr/>
        </p:nvSpPr>
        <p:spPr>
          <a:xfrm>
            <a:off x="482650" y="250775"/>
            <a:ext cx="75600" cy="756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26"/>
          <p:cNvSpPr/>
          <p:nvPr/>
        </p:nvSpPr>
        <p:spPr>
          <a:xfrm>
            <a:off x="605675" y="250775"/>
            <a:ext cx="75600" cy="75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6"/>
          <p:cNvSpPr/>
          <p:nvPr/>
        </p:nvSpPr>
        <p:spPr>
          <a:xfrm>
            <a:off x="728700" y="250775"/>
            <a:ext cx="75600" cy="75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6"/>
          <p:cNvSpPr/>
          <p:nvPr/>
        </p:nvSpPr>
        <p:spPr>
          <a:xfrm>
            <a:off x="1053919" y="547825"/>
            <a:ext cx="7030200" cy="4060800"/>
          </a:xfrm>
          <a:prstGeom prst="roundRect">
            <a:avLst>
              <a:gd name="adj" fmla="val 8068"/>
            </a:avLst>
          </a:prstGeom>
          <a:solidFill>
            <a:schemeClr val="lt1"/>
          </a:solidFill>
          <a:ln>
            <a:noFill/>
          </a:ln>
          <a:effectLst>
            <a:outerShdw blurRad="57150" dist="19050" dir="5400000" algn="bl" rotWithShape="0">
              <a:schemeClr val="dk2">
                <a:alpha val="1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6"/>
          <p:cNvSpPr/>
          <p:nvPr/>
        </p:nvSpPr>
        <p:spPr>
          <a:xfrm>
            <a:off x="814150" y="534378"/>
            <a:ext cx="7432399" cy="500753"/>
          </a:xfrm>
          <a:custGeom>
            <a:avLst/>
            <a:gdLst/>
            <a:ahLst/>
            <a:cxnLst/>
            <a:rect l="l" t="t" r="r" b="b"/>
            <a:pathLst>
              <a:path w="285176" h="20331" extrusionOk="0">
                <a:moveTo>
                  <a:pt x="10165" y="0"/>
                </a:moveTo>
                <a:cubicBezTo>
                  <a:pt x="4554" y="0"/>
                  <a:pt x="0" y="4554"/>
                  <a:pt x="0" y="10165"/>
                </a:cubicBezTo>
                <a:cubicBezTo>
                  <a:pt x="0" y="15776"/>
                  <a:pt x="4554" y="20330"/>
                  <a:pt x="10165" y="20330"/>
                </a:cubicBezTo>
                <a:lnTo>
                  <a:pt x="275010" y="20330"/>
                </a:lnTo>
                <a:cubicBezTo>
                  <a:pt x="280621" y="20330"/>
                  <a:pt x="285175" y="15776"/>
                  <a:pt x="285175" y="10165"/>
                </a:cubicBezTo>
                <a:cubicBezTo>
                  <a:pt x="285175" y="4554"/>
                  <a:pt x="280621" y="0"/>
                  <a:pt x="275010" y="0"/>
                </a:cubicBezTo>
                <a:close/>
              </a:path>
            </a:pathLst>
          </a:custGeom>
          <a:solidFill>
            <a:srgbClr val="FFFFFF"/>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6"/>
          <p:cNvSpPr/>
          <p:nvPr/>
        </p:nvSpPr>
        <p:spPr>
          <a:xfrm>
            <a:off x="1091218" y="590439"/>
            <a:ext cx="392151" cy="388620"/>
          </a:xfrm>
          <a:custGeom>
            <a:avLst/>
            <a:gdLst/>
            <a:ahLst/>
            <a:cxnLst/>
            <a:rect l="l" t="t" r="r" b="b"/>
            <a:pathLst>
              <a:path w="209147" h="207264" extrusionOk="0">
                <a:moveTo>
                  <a:pt x="90787" y="25958"/>
                </a:moveTo>
                <a:cubicBezTo>
                  <a:pt x="126698" y="25958"/>
                  <a:pt x="155750" y="55010"/>
                  <a:pt x="155750" y="90787"/>
                </a:cubicBezTo>
                <a:cubicBezTo>
                  <a:pt x="155750" y="126698"/>
                  <a:pt x="126698" y="155750"/>
                  <a:pt x="90787" y="155750"/>
                </a:cubicBezTo>
                <a:cubicBezTo>
                  <a:pt x="55010" y="155750"/>
                  <a:pt x="25958" y="126698"/>
                  <a:pt x="25958" y="90787"/>
                </a:cubicBezTo>
                <a:cubicBezTo>
                  <a:pt x="25958" y="55010"/>
                  <a:pt x="55010" y="25958"/>
                  <a:pt x="90787" y="25958"/>
                </a:cubicBezTo>
                <a:close/>
                <a:moveTo>
                  <a:pt x="90787" y="0"/>
                </a:moveTo>
                <a:cubicBezTo>
                  <a:pt x="40619" y="0"/>
                  <a:pt x="0" y="40619"/>
                  <a:pt x="0" y="90787"/>
                </a:cubicBezTo>
                <a:cubicBezTo>
                  <a:pt x="0" y="140955"/>
                  <a:pt x="40619" y="181709"/>
                  <a:pt x="90787" y="181709"/>
                </a:cubicBezTo>
                <a:cubicBezTo>
                  <a:pt x="108810" y="181709"/>
                  <a:pt x="125622" y="176194"/>
                  <a:pt x="139745" y="167183"/>
                </a:cubicBezTo>
                <a:lnTo>
                  <a:pt x="174042" y="201615"/>
                </a:lnTo>
                <a:cubicBezTo>
                  <a:pt x="177875" y="205381"/>
                  <a:pt x="182852" y="207264"/>
                  <a:pt x="187828" y="207264"/>
                </a:cubicBezTo>
                <a:cubicBezTo>
                  <a:pt x="192805" y="207264"/>
                  <a:pt x="197781" y="205381"/>
                  <a:pt x="201615" y="201615"/>
                </a:cubicBezTo>
                <a:cubicBezTo>
                  <a:pt x="209147" y="193948"/>
                  <a:pt x="209147" y="181709"/>
                  <a:pt x="201615" y="174042"/>
                </a:cubicBezTo>
                <a:lnTo>
                  <a:pt x="167183" y="139745"/>
                </a:lnTo>
                <a:cubicBezTo>
                  <a:pt x="176329" y="125622"/>
                  <a:pt x="181709" y="108810"/>
                  <a:pt x="181709" y="90787"/>
                </a:cubicBezTo>
                <a:cubicBezTo>
                  <a:pt x="181709" y="40619"/>
                  <a:pt x="140955" y="0"/>
                  <a:pt x="907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26"/>
          <p:cNvSpPr txBox="1">
            <a:spLocks noGrp="1"/>
          </p:cNvSpPr>
          <p:nvPr>
            <p:ph type="title"/>
          </p:nvPr>
        </p:nvSpPr>
        <p:spPr>
          <a:xfrm>
            <a:off x="1540300" y="534375"/>
            <a:ext cx="5547300" cy="4782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b="1">
                <a:solidFill>
                  <a:schemeClr val="accent1"/>
                </a:solidFill>
              </a:defRPr>
            </a:lvl1pPr>
            <a:lvl2pPr lvl="1" rtl="0">
              <a:spcBef>
                <a:spcPts val="0"/>
              </a:spcBef>
              <a:spcAft>
                <a:spcPts val="0"/>
              </a:spcAft>
              <a:buSzPts val="2800"/>
              <a:buNone/>
              <a:defRPr b="1"/>
            </a:lvl2pPr>
            <a:lvl3pPr lvl="2" rtl="0">
              <a:spcBef>
                <a:spcPts val="0"/>
              </a:spcBef>
              <a:spcAft>
                <a:spcPts val="0"/>
              </a:spcAft>
              <a:buSzPts val="2800"/>
              <a:buNone/>
              <a:defRPr b="1"/>
            </a:lvl3pPr>
            <a:lvl4pPr lvl="3" rtl="0">
              <a:spcBef>
                <a:spcPts val="0"/>
              </a:spcBef>
              <a:spcAft>
                <a:spcPts val="0"/>
              </a:spcAft>
              <a:buSzPts val="2800"/>
              <a:buNone/>
              <a:defRPr b="1"/>
            </a:lvl4pPr>
            <a:lvl5pPr lvl="4" rtl="0">
              <a:spcBef>
                <a:spcPts val="0"/>
              </a:spcBef>
              <a:spcAft>
                <a:spcPts val="0"/>
              </a:spcAft>
              <a:buSzPts val="2800"/>
              <a:buNone/>
              <a:defRPr b="1"/>
            </a:lvl5pPr>
            <a:lvl6pPr lvl="5" rtl="0">
              <a:spcBef>
                <a:spcPts val="0"/>
              </a:spcBef>
              <a:spcAft>
                <a:spcPts val="0"/>
              </a:spcAft>
              <a:buSzPts val="2800"/>
              <a:buNone/>
              <a:defRPr b="1"/>
            </a:lvl6pPr>
            <a:lvl7pPr lvl="6" rtl="0">
              <a:spcBef>
                <a:spcPts val="0"/>
              </a:spcBef>
              <a:spcAft>
                <a:spcPts val="0"/>
              </a:spcAft>
              <a:buSzPts val="2800"/>
              <a:buNone/>
              <a:defRPr b="1"/>
            </a:lvl7pPr>
            <a:lvl8pPr lvl="7" rtl="0">
              <a:spcBef>
                <a:spcPts val="0"/>
              </a:spcBef>
              <a:spcAft>
                <a:spcPts val="0"/>
              </a:spcAft>
              <a:buSzPts val="2800"/>
              <a:buNone/>
              <a:defRPr b="1"/>
            </a:lvl8pPr>
            <a:lvl9pPr lvl="8" rtl="0">
              <a:spcBef>
                <a:spcPts val="0"/>
              </a:spcBef>
              <a:spcAft>
                <a:spcPts val="0"/>
              </a:spcAft>
              <a:buSzPts val="2800"/>
              <a:buNone/>
              <a:defRPr b="1"/>
            </a:lvl9pPr>
          </a:lstStyle>
          <a:p>
            <a:endParaRPr/>
          </a:p>
        </p:txBody>
      </p:sp>
      <p:sp>
        <p:nvSpPr>
          <p:cNvPr id="498" name="Google Shape;498;p26"/>
          <p:cNvSpPr txBox="1">
            <a:spLocks noGrp="1"/>
          </p:cNvSpPr>
          <p:nvPr>
            <p:ph type="subTitle" idx="1"/>
          </p:nvPr>
        </p:nvSpPr>
        <p:spPr>
          <a:xfrm>
            <a:off x="1574275" y="1246575"/>
            <a:ext cx="6246300" cy="3018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None/>
              <a:defRPr b="1">
                <a:solidFill>
                  <a:schemeClr val="accent3"/>
                </a:solidFill>
              </a:defRPr>
            </a:lvl1pPr>
            <a:lvl2pPr lvl="1">
              <a:lnSpc>
                <a:spcPct val="100000"/>
              </a:lnSpc>
              <a:spcBef>
                <a:spcPts val="0"/>
              </a:spcBef>
              <a:spcAft>
                <a:spcPts val="0"/>
              </a:spcAft>
              <a:buNone/>
              <a:defRPr b="1">
                <a:solidFill>
                  <a:schemeClr val="accent3"/>
                </a:solidFill>
              </a:defRPr>
            </a:lvl2pPr>
            <a:lvl3pPr lvl="2">
              <a:lnSpc>
                <a:spcPct val="100000"/>
              </a:lnSpc>
              <a:spcBef>
                <a:spcPts val="0"/>
              </a:spcBef>
              <a:spcAft>
                <a:spcPts val="0"/>
              </a:spcAft>
              <a:buNone/>
              <a:defRPr b="1">
                <a:solidFill>
                  <a:schemeClr val="accent3"/>
                </a:solidFill>
              </a:defRPr>
            </a:lvl3pPr>
            <a:lvl4pPr lvl="3">
              <a:lnSpc>
                <a:spcPct val="100000"/>
              </a:lnSpc>
              <a:spcBef>
                <a:spcPts val="0"/>
              </a:spcBef>
              <a:spcAft>
                <a:spcPts val="0"/>
              </a:spcAft>
              <a:buNone/>
              <a:defRPr b="1">
                <a:solidFill>
                  <a:schemeClr val="accent3"/>
                </a:solidFill>
              </a:defRPr>
            </a:lvl4pPr>
            <a:lvl5pPr lvl="4">
              <a:lnSpc>
                <a:spcPct val="100000"/>
              </a:lnSpc>
              <a:spcBef>
                <a:spcPts val="0"/>
              </a:spcBef>
              <a:spcAft>
                <a:spcPts val="0"/>
              </a:spcAft>
              <a:buNone/>
              <a:defRPr b="1">
                <a:solidFill>
                  <a:schemeClr val="accent3"/>
                </a:solidFill>
              </a:defRPr>
            </a:lvl5pPr>
            <a:lvl6pPr lvl="5">
              <a:lnSpc>
                <a:spcPct val="100000"/>
              </a:lnSpc>
              <a:spcBef>
                <a:spcPts val="0"/>
              </a:spcBef>
              <a:spcAft>
                <a:spcPts val="0"/>
              </a:spcAft>
              <a:buNone/>
              <a:defRPr b="1">
                <a:solidFill>
                  <a:schemeClr val="accent3"/>
                </a:solidFill>
              </a:defRPr>
            </a:lvl6pPr>
            <a:lvl7pPr lvl="6">
              <a:lnSpc>
                <a:spcPct val="100000"/>
              </a:lnSpc>
              <a:spcBef>
                <a:spcPts val="0"/>
              </a:spcBef>
              <a:spcAft>
                <a:spcPts val="0"/>
              </a:spcAft>
              <a:buNone/>
              <a:defRPr b="1">
                <a:solidFill>
                  <a:schemeClr val="accent3"/>
                </a:solidFill>
              </a:defRPr>
            </a:lvl7pPr>
            <a:lvl8pPr lvl="7">
              <a:lnSpc>
                <a:spcPct val="100000"/>
              </a:lnSpc>
              <a:spcBef>
                <a:spcPts val="0"/>
              </a:spcBef>
              <a:spcAft>
                <a:spcPts val="0"/>
              </a:spcAft>
              <a:buNone/>
              <a:defRPr b="1">
                <a:solidFill>
                  <a:schemeClr val="accent3"/>
                </a:solidFill>
              </a:defRPr>
            </a:lvl8pPr>
            <a:lvl9pPr lvl="8">
              <a:lnSpc>
                <a:spcPct val="100000"/>
              </a:lnSpc>
              <a:spcBef>
                <a:spcPts val="0"/>
              </a:spcBef>
              <a:spcAft>
                <a:spcPts val="0"/>
              </a:spcAft>
              <a:buNone/>
              <a:defRPr b="1">
                <a:solidFill>
                  <a:schemeClr val="accent3"/>
                </a:solidFill>
              </a:defRPr>
            </a:lvl9pPr>
          </a:lstStyle>
          <a:p>
            <a:endParaRPr/>
          </a:p>
        </p:txBody>
      </p:sp>
      <p:sp>
        <p:nvSpPr>
          <p:cNvPr id="499" name="Google Shape;499;p26"/>
          <p:cNvSpPr txBox="1">
            <a:spLocks noGrp="1"/>
          </p:cNvSpPr>
          <p:nvPr>
            <p:ph type="subTitle" idx="2"/>
          </p:nvPr>
        </p:nvSpPr>
        <p:spPr>
          <a:xfrm>
            <a:off x="1574275" y="2096223"/>
            <a:ext cx="6246300" cy="301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b="1">
                <a:solidFill>
                  <a:schemeClr val="accent4"/>
                </a:solidFill>
              </a:defRPr>
            </a:lvl1pPr>
            <a:lvl2pPr lvl="1" rtl="0">
              <a:lnSpc>
                <a:spcPct val="100000"/>
              </a:lnSpc>
              <a:spcBef>
                <a:spcPts val="0"/>
              </a:spcBef>
              <a:spcAft>
                <a:spcPts val="0"/>
              </a:spcAft>
              <a:buNone/>
              <a:defRPr b="1">
                <a:solidFill>
                  <a:schemeClr val="accent4"/>
                </a:solidFill>
              </a:defRPr>
            </a:lvl2pPr>
            <a:lvl3pPr lvl="2" rtl="0">
              <a:lnSpc>
                <a:spcPct val="100000"/>
              </a:lnSpc>
              <a:spcBef>
                <a:spcPts val="0"/>
              </a:spcBef>
              <a:spcAft>
                <a:spcPts val="0"/>
              </a:spcAft>
              <a:buNone/>
              <a:defRPr b="1">
                <a:solidFill>
                  <a:schemeClr val="accent4"/>
                </a:solidFill>
              </a:defRPr>
            </a:lvl3pPr>
            <a:lvl4pPr lvl="3" rtl="0">
              <a:lnSpc>
                <a:spcPct val="100000"/>
              </a:lnSpc>
              <a:spcBef>
                <a:spcPts val="0"/>
              </a:spcBef>
              <a:spcAft>
                <a:spcPts val="0"/>
              </a:spcAft>
              <a:buNone/>
              <a:defRPr b="1">
                <a:solidFill>
                  <a:schemeClr val="accent4"/>
                </a:solidFill>
              </a:defRPr>
            </a:lvl4pPr>
            <a:lvl5pPr lvl="4" rtl="0">
              <a:lnSpc>
                <a:spcPct val="100000"/>
              </a:lnSpc>
              <a:spcBef>
                <a:spcPts val="0"/>
              </a:spcBef>
              <a:spcAft>
                <a:spcPts val="0"/>
              </a:spcAft>
              <a:buNone/>
              <a:defRPr b="1">
                <a:solidFill>
                  <a:schemeClr val="accent4"/>
                </a:solidFill>
              </a:defRPr>
            </a:lvl5pPr>
            <a:lvl6pPr lvl="5" rtl="0">
              <a:lnSpc>
                <a:spcPct val="100000"/>
              </a:lnSpc>
              <a:spcBef>
                <a:spcPts val="0"/>
              </a:spcBef>
              <a:spcAft>
                <a:spcPts val="0"/>
              </a:spcAft>
              <a:buNone/>
              <a:defRPr b="1">
                <a:solidFill>
                  <a:schemeClr val="accent4"/>
                </a:solidFill>
              </a:defRPr>
            </a:lvl6pPr>
            <a:lvl7pPr lvl="6" rtl="0">
              <a:lnSpc>
                <a:spcPct val="100000"/>
              </a:lnSpc>
              <a:spcBef>
                <a:spcPts val="0"/>
              </a:spcBef>
              <a:spcAft>
                <a:spcPts val="0"/>
              </a:spcAft>
              <a:buNone/>
              <a:defRPr b="1">
                <a:solidFill>
                  <a:schemeClr val="accent4"/>
                </a:solidFill>
              </a:defRPr>
            </a:lvl7pPr>
            <a:lvl8pPr lvl="7" rtl="0">
              <a:lnSpc>
                <a:spcPct val="100000"/>
              </a:lnSpc>
              <a:spcBef>
                <a:spcPts val="0"/>
              </a:spcBef>
              <a:spcAft>
                <a:spcPts val="0"/>
              </a:spcAft>
              <a:buNone/>
              <a:defRPr b="1">
                <a:solidFill>
                  <a:schemeClr val="accent4"/>
                </a:solidFill>
              </a:defRPr>
            </a:lvl8pPr>
            <a:lvl9pPr lvl="8" rtl="0">
              <a:lnSpc>
                <a:spcPct val="100000"/>
              </a:lnSpc>
              <a:spcBef>
                <a:spcPts val="0"/>
              </a:spcBef>
              <a:spcAft>
                <a:spcPts val="0"/>
              </a:spcAft>
              <a:buNone/>
              <a:defRPr b="1">
                <a:solidFill>
                  <a:schemeClr val="accent4"/>
                </a:solidFill>
              </a:defRPr>
            </a:lvl9pPr>
          </a:lstStyle>
          <a:p>
            <a:endParaRPr/>
          </a:p>
        </p:txBody>
      </p:sp>
      <p:sp>
        <p:nvSpPr>
          <p:cNvPr id="500" name="Google Shape;500;p26"/>
          <p:cNvSpPr txBox="1">
            <a:spLocks noGrp="1"/>
          </p:cNvSpPr>
          <p:nvPr>
            <p:ph type="subTitle" idx="3"/>
          </p:nvPr>
        </p:nvSpPr>
        <p:spPr>
          <a:xfrm>
            <a:off x="1574275" y="2936430"/>
            <a:ext cx="6246300" cy="301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b="1">
                <a:solidFill>
                  <a:schemeClr val="accent2"/>
                </a:solidFill>
              </a:defRPr>
            </a:lvl1pPr>
            <a:lvl2pPr lvl="1" rtl="0">
              <a:lnSpc>
                <a:spcPct val="100000"/>
              </a:lnSpc>
              <a:spcBef>
                <a:spcPts val="0"/>
              </a:spcBef>
              <a:spcAft>
                <a:spcPts val="0"/>
              </a:spcAft>
              <a:buNone/>
              <a:defRPr b="1">
                <a:solidFill>
                  <a:schemeClr val="accent2"/>
                </a:solidFill>
              </a:defRPr>
            </a:lvl2pPr>
            <a:lvl3pPr lvl="2" rtl="0">
              <a:lnSpc>
                <a:spcPct val="100000"/>
              </a:lnSpc>
              <a:spcBef>
                <a:spcPts val="0"/>
              </a:spcBef>
              <a:spcAft>
                <a:spcPts val="0"/>
              </a:spcAft>
              <a:buNone/>
              <a:defRPr b="1">
                <a:solidFill>
                  <a:schemeClr val="accent2"/>
                </a:solidFill>
              </a:defRPr>
            </a:lvl3pPr>
            <a:lvl4pPr lvl="3" rtl="0">
              <a:lnSpc>
                <a:spcPct val="100000"/>
              </a:lnSpc>
              <a:spcBef>
                <a:spcPts val="0"/>
              </a:spcBef>
              <a:spcAft>
                <a:spcPts val="0"/>
              </a:spcAft>
              <a:buNone/>
              <a:defRPr b="1">
                <a:solidFill>
                  <a:schemeClr val="accent2"/>
                </a:solidFill>
              </a:defRPr>
            </a:lvl4pPr>
            <a:lvl5pPr lvl="4" rtl="0">
              <a:lnSpc>
                <a:spcPct val="100000"/>
              </a:lnSpc>
              <a:spcBef>
                <a:spcPts val="0"/>
              </a:spcBef>
              <a:spcAft>
                <a:spcPts val="0"/>
              </a:spcAft>
              <a:buNone/>
              <a:defRPr b="1">
                <a:solidFill>
                  <a:schemeClr val="accent2"/>
                </a:solidFill>
              </a:defRPr>
            </a:lvl5pPr>
            <a:lvl6pPr lvl="5" rtl="0">
              <a:lnSpc>
                <a:spcPct val="100000"/>
              </a:lnSpc>
              <a:spcBef>
                <a:spcPts val="0"/>
              </a:spcBef>
              <a:spcAft>
                <a:spcPts val="0"/>
              </a:spcAft>
              <a:buNone/>
              <a:defRPr b="1">
                <a:solidFill>
                  <a:schemeClr val="accent2"/>
                </a:solidFill>
              </a:defRPr>
            </a:lvl6pPr>
            <a:lvl7pPr lvl="6" rtl="0">
              <a:lnSpc>
                <a:spcPct val="100000"/>
              </a:lnSpc>
              <a:spcBef>
                <a:spcPts val="0"/>
              </a:spcBef>
              <a:spcAft>
                <a:spcPts val="0"/>
              </a:spcAft>
              <a:buNone/>
              <a:defRPr b="1">
                <a:solidFill>
                  <a:schemeClr val="accent2"/>
                </a:solidFill>
              </a:defRPr>
            </a:lvl7pPr>
            <a:lvl8pPr lvl="7" rtl="0">
              <a:lnSpc>
                <a:spcPct val="100000"/>
              </a:lnSpc>
              <a:spcBef>
                <a:spcPts val="0"/>
              </a:spcBef>
              <a:spcAft>
                <a:spcPts val="0"/>
              </a:spcAft>
              <a:buNone/>
              <a:defRPr b="1">
                <a:solidFill>
                  <a:schemeClr val="accent2"/>
                </a:solidFill>
              </a:defRPr>
            </a:lvl8pPr>
            <a:lvl9pPr lvl="8" rtl="0">
              <a:lnSpc>
                <a:spcPct val="100000"/>
              </a:lnSpc>
              <a:spcBef>
                <a:spcPts val="0"/>
              </a:spcBef>
              <a:spcAft>
                <a:spcPts val="0"/>
              </a:spcAft>
              <a:buNone/>
              <a:defRPr b="1">
                <a:solidFill>
                  <a:schemeClr val="accent2"/>
                </a:solidFill>
              </a:defRPr>
            </a:lvl9pPr>
          </a:lstStyle>
          <a:p>
            <a:endParaRPr/>
          </a:p>
        </p:txBody>
      </p:sp>
      <p:sp>
        <p:nvSpPr>
          <p:cNvPr id="501" name="Google Shape;501;p26"/>
          <p:cNvSpPr txBox="1">
            <a:spLocks noGrp="1"/>
          </p:cNvSpPr>
          <p:nvPr>
            <p:ph type="subTitle" idx="4"/>
          </p:nvPr>
        </p:nvSpPr>
        <p:spPr>
          <a:xfrm>
            <a:off x="1574275" y="3777135"/>
            <a:ext cx="6246300" cy="301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b="1">
                <a:solidFill>
                  <a:schemeClr val="accent1"/>
                </a:solidFill>
              </a:defRPr>
            </a:lvl1pPr>
            <a:lvl2pPr lvl="1" rtl="0">
              <a:lnSpc>
                <a:spcPct val="100000"/>
              </a:lnSpc>
              <a:spcBef>
                <a:spcPts val="0"/>
              </a:spcBef>
              <a:spcAft>
                <a:spcPts val="0"/>
              </a:spcAft>
              <a:buNone/>
              <a:defRPr b="1">
                <a:solidFill>
                  <a:schemeClr val="accent1"/>
                </a:solidFill>
              </a:defRPr>
            </a:lvl2pPr>
            <a:lvl3pPr lvl="2" rtl="0">
              <a:lnSpc>
                <a:spcPct val="100000"/>
              </a:lnSpc>
              <a:spcBef>
                <a:spcPts val="0"/>
              </a:spcBef>
              <a:spcAft>
                <a:spcPts val="0"/>
              </a:spcAft>
              <a:buNone/>
              <a:defRPr b="1">
                <a:solidFill>
                  <a:schemeClr val="accent1"/>
                </a:solidFill>
              </a:defRPr>
            </a:lvl3pPr>
            <a:lvl4pPr lvl="3" rtl="0">
              <a:lnSpc>
                <a:spcPct val="100000"/>
              </a:lnSpc>
              <a:spcBef>
                <a:spcPts val="0"/>
              </a:spcBef>
              <a:spcAft>
                <a:spcPts val="0"/>
              </a:spcAft>
              <a:buNone/>
              <a:defRPr b="1">
                <a:solidFill>
                  <a:schemeClr val="accent1"/>
                </a:solidFill>
              </a:defRPr>
            </a:lvl4pPr>
            <a:lvl5pPr lvl="4" rtl="0">
              <a:lnSpc>
                <a:spcPct val="100000"/>
              </a:lnSpc>
              <a:spcBef>
                <a:spcPts val="0"/>
              </a:spcBef>
              <a:spcAft>
                <a:spcPts val="0"/>
              </a:spcAft>
              <a:buNone/>
              <a:defRPr b="1">
                <a:solidFill>
                  <a:schemeClr val="accent1"/>
                </a:solidFill>
              </a:defRPr>
            </a:lvl5pPr>
            <a:lvl6pPr lvl="5" rtl="0">
              <a:lnSpc>
                <a:spcPct val="100000"/>
              </a:lnSpc>
              <a:spcBef>
                <a:spcPts val="0"/>
              </a:spcBef>
              <a:spcAft>
                <a:spcPts val="0"/>
              </a:spcAft>
              <a:buNone/>
              <a:defRPr b="1">
                <a:solidFill>
                  <a:schemeClr val="accent1"/>
                </a:solidFill>
              </a:defRPr>
            </a:lvl6pPr>
            <a:lvl7pPr lvl="6" rtl="0">
              <a:lnSpc>
                <a:spcPct val="100000"/>
              </a:lnSpc>
              <a:spcBef>
                <a:spcPts val="0"/>
              </a:spcBef>
              <a:spcAft>
                <a:spcPts val="0"/>
              </a:spcAft>
              <a:buNone/>
              <a:defRPr b="1">
                <a:solidFill>
                  <a:schemeClr val="accent1"/>
                </a:solidFill>
              </a:defRPr>
            </a:lvl7pPr>
            <a:lvl8pPr lvl="7" rtl="0">
              <a:lnSpc>
                <a:spcPct val="100000"/>
              </a:lnSpc>
              <a:spcBef>
                <a:spcPts val="0"/>
              </a:spcBef>
              <a:spcAft>
                <a:spcPts val="0"/>
              </a:spcAft>
              <a:buNone/>
              <a:defRPr b="1">
                <a:solidFill>
                  <a:schemeClr val="accent1"/>
                </a:solidFill>
              </a:defRPr>
            </a:lvl8pPr>
            <a:lvl9pPr lvl="8" rtl="0">
              <a:lnSpc>
                <a:spcPct val="100000"/>
              </a:lnSpc>
              <a:spcBef>
                <a:spcPts val="0"/>
              </a:spcBef>
              <a:spcAft>
                <a:spcPts val="0"/>
              </a:spcAft>
              <a:buNone/>
              <a:defRPr b="1">
                <a:solidFill>
                  <a:schemeClr val="accent1"/>
                </a:solidFill>
              </a:defRPr>
            </a:lvl9pPr>
          </a:lstStyle>
          <a:p>
            <a:endParaRPr/>
          </a:p>
        </p:txBody>
      </p:sp>
      <p:sp>
        <p:nvSpPr>
          <p:cNvPr id="502" name="Google Shape;502;p26"/>
          <p:cNvSpPr txBox="1">
            <a:spLocks noGrp="1"/>
          </p:cNvSpPr>
          <p:nvPr>
            <p:ph type="subTitle" idx="5"/>
          </p:nvPr>
        </p:nvSpPr>
        <p:spPr>
          <a:xfrm>
            <a:off x="1574275" y="1526353"/>
            <a:ext cx="6246300" cy="301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600">
                <a:solidFill>
                  <a:schemeClr val="dk2"/>
                </a:solidFill>
              </a:defRPr>
            </a:lvl1pPr>
            <a:lvl2pPr lvl="1" rtl="0">
              <a:lnSpc>
                <a:spcPct val="100000"/>
              </a:lnSpc>
              <a:spcBef>
                <a:spcPts val="0"/>
              </a:spcBef>
              <a:spcAft>
                <a:spcPts val="0"/>
              </a:spcAft>
              <a:buNone/>
              <a:defRPr sz="1600">
                <a:solidFill>
                  <a:schemeClr val="dk2"/>
                </a:solidFill>
              </a:defRPr>
            </a:lvl2pPr>
            <a:lvl3pPr lvl="2" rtl="0">
              <a:lnSpc>
                <a:spcPct val="100000"/>
              </a:lnSpc>
              <a:spcBef>
                <a:spcPts val="0"/>
              </a:spcBef>
              <a:spcAft>
                <a:spcPts val="0"/>
              </a:spcAft>
              <a:buNone/>
              <a:defRPr sz="1600">
                <a:solidFill>
                  <a:schemeClr val="dk2"/>
                </a:solidFill>
              </a:defRPr>
            </a:lvl3pPr>
            <a:lvl4pPr lvl="3" rtl="0">
              <a:lnSpc>
                <a:spcPct val="100000"/>
              </a:lnSpc>
              <a:spcBef>
                <a:spcPts val="0"/>
              </a:spcBef>
              <a:spcAft>
                <a:spcPts val="0"/>
              </a:spcAft>
              <a:buNone/>
              <a:defRPr sz="1600">
                <a:solidFill>
                  <a:schemeClr val="dk2"/>
                </a:solidFill>
              </a:defRPr>
            </a:lvl4pPr>
            <a:lvl5pPr lvl="4" rtl="0">
              <a:lnSpc>
                <a:spcPct val="100000"/>
              </a:lnSpc>
              <a:spcBef>
                <a:spcPts val="0"/>
              </a:spcBef>
              <a:spcAft>
                <a:spcPts val="0"/>
              </a:spcAft>
              <a:buNone/>
              <a:defRPr sz="1600">
                <a:solidFill>
                  <a:schemeClr val="dk2"/>
                </a:solidFill>
              </a:defRPr>
            </a:lvl5pPr>
            <a:lvl6pPr lvl="5" rtl="0">
              <a:lnSpc>
                <a:spcPct val="100000"/>
              </a:lnSpc>
              <a:spcBef>
                <a:spcPts val="0"/>
              </a:spcBef>
              <a:spcAft>
                <a:spcPts val="0"/>
              </a:spcAft>
              <a:buNone/>
              <a:defRPr sz="1600">
                <a:solidFill>
                  <a:schemeClr val="dk2"/>
                </a:solidFill>
              </a:defRPr>
            </a:lvl6pPr>
            <a:lvl7pPr lvl="6" rtl="0">
              <a:lnSpc>
                <a:spcPct val="100000"/>
              </a:lnSpc>
              <a:spcBef>
                <a:spcPts val="0"/>
              </a:spcBef>
              <a:spcAft>
                <a:spcPts val="0"/>
              </a:spcAft>
              <a:buNone/>
              <a:defRPr sz="1600">
                <a:solidFill>
                  <a:schemeClr val="dk2"/>
                </a:solidFill>
              </a:defRPr>
            </a:lvl7pPr>
            <a:lvl8pPr lvl="7" rtl="0">
              <a:lnSpc>
                <a:spcPct val="100000"/>
              </a:lnSpc>
              <a:spcBef>
                <a:spcPts val="0"/>
              </a:spcBef>
              <a:spcAft>
                <a:spcPts val="0"/>
              </a:spcAft>
              <a:buNone/>
              <a:defRPr sz="1600">
                <a:solidFill>
                  <a:schemeClr val="dk2"/>
                </a:solidFill>
              </a:defRPr>
            </a:lvl8pPr>
            <a:lvl9pPr lvl="8" rtl="0">
              <a:lnSpc>
                <a:spcPct val="100000"/>
              </a:lnSpc>
              <a:spcBef>
                <a:spcPts val="0"/>
              </a:spcBef>
              <a:spcAft>
                <a:spcPts val="0"/>
              </a:spcAft>
              <a:buNone/>
              <a:defRPr sz="1600">
                <a:solidFill>
                  <a:schemeClr val="dk2"/>
                </a:solidFill>
              </a:defRPr>
            </a:lvl9pPr>
          </a:lstStyle>
          <a:p>
            <a:endParaRPr/>
          </a:p>
        </p:txBody>
      </p:sp>
      <p:sp>
        <p:nvSpPr>
          <p:cNvPr id="503" name="Google Shape;503;p26"/>
          <p:cNvSpPr txBox="1">
            <a:spLocks noGrp="1"/>
          </p:cNvSpPr>
          <p:nvPr>
            <p:ph type="subTitle" idx="6"/>
          </p:nvPr>
        </p:nvSpPr>
        <p:spPr>
          <a:xfrm>
            <a:off x="1574275" y="2370712"/>
            <a:ext cx="6246300" cy="301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600">
                <a:solidFill>
                  <a:schemeClr val="dk2"/>
                </a:solidFill>
              </a:defRPr>
            </a:lvl1pPr>
            <a:lvl2pPr lvl="1" rtl="0">
              <a:lnSpc>
                <a:spcPct val="100000"/>
              </a:lnSpc>
              <a:spcBef>
                <a:spcPts val="0"/>
              </a:spcBef>
              <a:spcAft>
                <a:spcPts val="0"/>
              </a:spcAft>
              <a:buNone/>
              <a:defRPr sz="1600">
                <a:solidFill>
                  <a:schemeClr val="dk2"/>
                </a:solidFill>
              </a:defRPr>
            </a:lvl2pPr>
            <a:lvl3pPr lvl="2" rtl="0">
              <a:lnSpc>
                <a:spcPct val="100000"/>
              </a:lnSpc>
              <a:spcBef>
                <a:spcPts val="0"/>
              </a:spcBef>
              <a:spcAft>
                <a:spcPts val="0"/>
              </a:spcAft>
              <a:buNone/>
              <a:defRPr sz="1600">
                <a:solidFill>
                  <a:schemeClr val="dk2"/>
                </a:solidFill>
              </a:defRPr>
            </a:lvl3pPr>
            <a:lvl4pPr lvl="3" rtl="0">
              <a:lnSpc>
                <a:spcPct val="100000"/>
              </a:lnSpc>
              <a:spcBef>
                <a:spcPts val="0"/>
              </a:spcBef>
              <a:spcAft>
                <a:spcPts val="0"/>
              </a:spcAft>
              <a:buNone/>
              <a:defRPr sz="1600">
                <a:solidFill>
                  <a:schemeClr val="dk2"/>
                </a:solidFill>
              </a:defRPr>
            </a:lvl4pPr>
            <a:lvl5pPr lvl="4" rtl="0">
              <a:lnSpc>
                <a:spcPct val="100000"/>
              </a:lnSpc>
              <a:spcBef>
                <a:spcPts val="0"/>
              </a:spcBef>
              <a:spcAft>
                <a:spcPts val="0"/>
              </a:spcAft>
              <a:buNone/>
              <a:defRPr sz="1600">
                <a:solidFill>
                  <a:schemeClr val="dk2"/>
                </a:solidFill>
              </a:defRPr>
            </a:lvl5pPr>
            <a:lvl6pPr lvl="5" rtl="0">
              <a:lnSpc>
                <a:spcPct val="100000"/>
              </a:lnSpc>
              <a:spcBef>
                <a:spcPts val="0"/>
              </a:spcBef>
              <a:spcAft>
                <a:spcPts val="0"/>
              </a:spcAft>
              <a:buNone/>
              <a:defRPr sz="1600">
                <a:solidFill>
                  <a:schemeClr val="dk2"/>
                </a:solidFill>
              </a:defRPr>
            </a:lvl6pPr>
            <a:lvl7pPr lvl="6" rtl="0">
              <a:lnSpc>
                <a:spcPct val="100000"/>
              </a:lnSpc>
              <a:spcBef>
                <a:spcPts val="0"/>
              </a:spcBef>
              <a:spcAft>
                <a:spcPts val="0"/>
              </a:spcAft>
              <a:buNone/>
              <a:defRPr sz="1600">
                <a:solidFill>
                  <a:schemeClr val="dk2"/>
                </a:solidFill>
              </a:defRPr>
            </a:lvl7pPr>
            <a:lvl8pPr lvl="7" rtl="0">
              <a:lnSpc>
                <a:spcPct val="100000"/>
              </a:lnSpc>
              <a:spcBef>
                <a:spcPts val="0"/>
              </a:spcBef>
              <a:spcAft>
                <a:spcPts val="0"/>
              </a:spcAft>
              <a:buNone/>
              <a:defRPr sz="1600">
                <a:solidFill>
                  <a:schemeClr val="dk2"/>
                </a:solidFill>
              </a:defRPr>
            </a:lvl8pPr>
            <a:lvl9pPr lvl="8" rtl="0">
              <a:lnSpc>
                <a:spcPct val="100000"/>
              </a:lnSpc>
              <a:spcBef>
                <a:spcPts val="0"/>
              </a:spcBef>
              <a:spcAft>
                <a:spcPts val="0"/>
              </a:spcAft>
              <a:buNone/>
              <a:defRPr sz="1600">
                <a:solidFill>
                  <a:schemeClr val="dk2"/>
                </a:solidFill>
              </a:defRPr>
            </a:lvl9pPr>
          </a:lstStyle>
          <a:p>
            <a:endParaRPr/>
          </a:p>
        </p:txBody>
      </p:sp>
      <p:sp>
        <p:nvSpPr>
          <p:cNvPr id="504" name="Google Shape;504;p26"/>
          <p:cNvSpPr txBox="1">
            <a:spLocks noGrp="1"/>
          </p:cNvSpPr>
          <p:nvPr>
            <p:ph type="subTitle" idx="7"/>
          </p:nvPr>
        </p:nvSpPr>
        <p:spPr>
          <a:xfrm>
            <a:off x="1574275" y="3208624"/>
            <a:ext cx="6246300" cy="301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600">
                <a:solidFill>
                  <a:schemeClr val="dk2"/>
                </a:solidFill>
              </a:defRPr>
            </a:lvl1pPr>
            <a:lvl2pPr lvl="1" rtl="0">
              <a:lnSpc>
                <a:spcPct val="100000"/>
              </a:lnSpc>
              <a:spcBef>
                <a:spcPts val="0"/>
              </a:spcBef>
              <a:spcAft>
                <a:spcPts val="0"/>
              </a:spcAft>
              <a:buNone/>
              <a:defRPr sz="1600">
                <a:solidFill>
                  <a:schemeClr val="dk2"/>
                </a:solidFill>
              </a:defRPr>
            </a:lvl2pPr>
            <a:lvl3pPr lvl="2" rtl="0">
              <a:lnSpc>
                <a:spcPct val="100000"/>
              </a:lnSpc>
              <a:spcBef>
                <a:spcPts val="0"/>
              </a:spcBef>
              <a:spcAft>
                <a:spcPts val="0"/>
              </a:spcAft>
              <a:buNone/>
              <a:defRPr sz="1600">
                <a:solidFill>
                  <a:schemeClr val="dk2"/>
                </a:solidFill>
              </a:defRPr>
            </a:lvl3pPr>
            <a:lvl4pPr lvl="3" rtl="0">
              <a:lnSpc>
                <a:spcPct val="100000"/>
              </a:lnSpc>
              <a:spcBef>
                <a:spcPts val="0"/>
              </a:spcBef>
              <a:spcAft>
                <a:spcPts val="0"/>
              </a:spcAft>
              <a:buNone/>
              <a:defRPr sz="1600">
                <a:solidFill>
                  <a:schemeClr val="dk2"/>
                </a:solidFill>
              </a:defRPr>
            </a:lvl4pPr>
            <a:lvl5pPr lvl="4" rtl="0">
              <a:lnSpc>
                <a:spcPct val="100000"/>
              </a:lnSpc>
              <a:spcBef>
                <a:spcPts val="0"/>
              </a:spcBef>
              <a:spcAft>
                <a:spcPts val="0"/>
              </a:spcAft>
              <a:buNone/>
              <a:defRPr sz="1600">
                <a:solidFill>
                  <a:schemeClr val="dk2"/>
                </a:solidFill>
              </a:defRPr>
            </a:lvl5pPr>
            <a:lvl6pPr lvl="5" rtl="0">
              <a:lnSpc>
                <a:spcPct val="100000"/>
              </a:lnSpc>
              <a:spcBef>
                <a:spcPts val="0"/>
              </a:spcBef>
              <a:spcAft>
                <a:spcPts val="0"/>
              </a:spcAft>
              <a:buNone/>
              <a:defRPr sz="1600">
                <a:solidFill>
                  <a:schemeClr val="dk2"/>
                </a:solidFill>
              </a:defRPr>
            </a:lvl6pPr>
            <a:lvl7pPr lvl="6" rtl="0">
              <a:lnSpc>
                <a:spcPct val="100000"/>
              </a:lnSpc>
              <a:spcBef>
                <a:spcPts val="0"/>
              </a:spcBef>
              <a:spcAft>
                <a:spcPts val="0"/>
              </a:spcAft>
              <a:buNone/>
              <a:defRPr sz="1600">
                <a:solidFill>
                  <a:schemeClr val="dk2"/>
                </a:solidFill>
              </a:defRPr>
            </a:lvl7pPr>
            <a:lvl8pPr lvl="7" rtl="0">
              <a:lnSpc>
                <a:spcPct val="100000"/>
              </a:lnSpc>
              <a:spcBef>
                <a:spcPts val="0"/>
              </a:spcBef>
              <a:spcAft>
                <a:spcPts val="0"/>
              </a:spcAft>
              <a:buNone/>
              <a:defRPr sz="1600">
                <a:solidFill>
                  <a:schemeClr val="dk2"/>
                </a:solidFill>
              </a:defRPr>
            </a:lvl8pPr>
            <a:lvl9pPr lvl="8" rtl="0">
              <a:lnSpc>
                <a:spcPct val="100000"/>
              </a:lnSpc>
              <a:spcBef>
                <a:spcPts val="0"/>
              </a:spcBef>
              <a:spcAft>
                <a:spcPts val="0"/>
              </a:spcAft>
              <a:buNone/>
              <a:defRPr sz="1600">
                <a:solidFill>
                  <a:schemeClr val="dk2"/>
                </a:solidFill>
              </a:defRPr>
            </a:lvl9pPr>
          </a:lstStyle>
          <a:p>
            <a:endParaRPr/>
          </a:p>
        </p:txBody>
      </p:sp>
      <p:sp>
        <p:nvSpPr>
          <p:cNvPr id="505" name="Google Shape;505;p26"/>
          <p:cNvSpPr txBox="1">
            <a:spLocks noGrp="1"/>
          </p:cNvSpPr>
          <p:nvPr>
            <p:ph type="subTitle" idx="8"/>
          </p:nvPr>
        </p:nvSpPr>
        <p:spPr>
          <a:xfrm>
            <a:off x="1574275" y="4052134"/>
            <a:ext cx="6246300" cy="301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600">
                <a:solidFill>
                  <a:schemeClr val="dk2"/>
                </a:solidFill>
              </a:defRPr>
            </a:lvl1pPr>
            <a:lvl2pPr lvl="1" rtl="0">
              <a:lnSpc>
                <a:spcPct val="100000"/>
              </a:lnSpc>
              <a:spcBef>
                <a:spcPts val="0"/>
              </a:spcBef>
              <a:spcAft>
                <a:spcPts val="0"/>
              </a:spcAft>
              <a:buNone/>
              <a:defRPr sz="1600">
                <a:solidFill>
                  <a:schemeClr val="dk2"/>
                </a:solidFill>
              </a:defRPr>
            </a:lvl2pPr>
            <a:lvl3pPr lvl="2" rtl="0">
              <a:lnSpc>
                <a:spcPct val="100000"/>
              </a:lnSpc>
              <a:spcBef>
                <a:spcPts val="0"/>
              </a:spcBef>
              <a:spcAft>
                <a:spcPts val="0"/>
              </a:spcAft>
              <a:buNone/>
              <a:defRPr sz="1600">
                <a:solidFill>
                  <a:schemeClr val="dk2"/>
                </a:solidFill>
              </a:defRPr>
            </a:lvl3pPr>
            <a:lvl4pPr lvl="3" rtl="0">
              <a:lnSpc>
                <a:spcPct val="100000"/>
              </a:lnSpc>
              <a:spcBef>
                <a:spcPts val="0"/>
              </a:spcBef>
              <a:spcAft>
                <a:spcPts val="0"/>
              </a:spcAft>
              <a:buNone/>
              <a:defRPr sz="1600">
                <a:solidFill>
                  <a:schemeClr val="dk2"/>
                </a:solidFill>
              </a:defRPr>
            </a:lvl4pPr>
            <a:lvl5pPr lvl="4" rtl="0">
              <a:lnSpc>
                <a:spcPct val="100000"/>
              </a:lnSpc>
              <a:spcBef>
                <a:spcPts val="0"/>
              </a:spcBef>
              <a:spcAft>
                <a:spcPts val="0"/>
              </a:spcAft>
              <a:buNone/>
              <a:defRPr sz="1600">
                <a:solidFill>
                  <a:schemeClr val="dk2"/>
                </a:solidFill>
              </a:defRPr>
            </a:lvl5pPr>
            <a:lvl6pPr lvl="5" rtl="0">
              <a:lnSpc>
                <a:spcPct val="100000"/>
              </a:lnSpc>
              <a:spcBef>
                <a:spcPts val="0"/>
              </a:spcBef>
              <a:spcAft>
                <a:spcPts val="0"/>
              </a:spcAft>
              <a:buNone/>
              <a:defRPr sz="1600">
                <a:solidFill>
                  <a:schemeClr val="dk2"/>
                </a:solidFill>
              </a:defRPr>
            </a:lvl6pPr>
            <a:lvl7pPr lvl="6" rtl="0">
              <a:lnSpc>
                <a:spcPct val="100000"/>
              </a:lnSpc>
              <a:spcBef>
                <a:spcPts val="0"/>
              </a:spcBef>
              <a:spcAft>
                <a:spcPts val="0"/>
              </a:spcAft>
              <a:buNone/>
              <a:defRPr sz="1600">
                <a:solidFill>
                  <a:schemeClr val="dk2"/>
                </a:solidFill>
              </a:defRPr>
            </a:lvl7pPr>
            <a:lvl8pPr lvl="7" rtl="0">
              <a:lnSpc>
                <a:spcPct val="100000"/>
              </a:lnSpc>
              <a:spcBef>
                <a:spcPts val="0"/>
              </a:spcBef>
              <a:spcAft>
                <a:spcPts val="0"/>
              </a:spcAft>
              <a:buNone/>
              <a:defRPr sz="1600">
                <a:solidFill>
                  <a:schemeClr val="dk2"/>
                </a:solidFill>
              </a:defRPr>
            </a:lvl8pPr>
            <a:lvl9pPr lvl="8" rtl="0">
              <a:lnSpc>
                <a:spcPct val="100000"/>
              </a:lnSpc>
              <a:spcBef>
                <a:spcPts val="0"/>
              </a:spcBef>
              <a:spcAft>
                <a:spcPts val="0"/>
              </a:spcAft>
              <a:buNone/>
              <a:defRPr sz="1600">
                <a:solidFill>
                  <a:schemeClr val="dk2"/>
                </a:solidFill>
              </a:defRPr>
            </a:lvl9pPr>
          </a:lstStyle>
          <a:p>
            <a:endParaRPr/>
          </a:p>
        </p:txBody>
      </p:sp>
      <p:sp>
        <p:nvSpPr>
          <p:cNvPr id="506" name="Google Shape;506;p26"/>
          <p:cNvSpPr/>
          <p:nvPr/>
        </p:nvSpPr>
        <p:spPr>
          <a:xfrm>
            <a:off x="482650" y="250775"/>
            <a:ext cx="75600" cy="756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6"/>
          <p:cNvSpPr/>
          <p:nvPr/>
        </p:nvSpPr>
        <p:spPr>
          <a:xfrm>
            <a:off x="605675" y="250775"/>
            <a:ext cx="75600" cy="75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26"/>
          <p:cNvSpPr/>
          <p:nvPr/>
        </p:nvSpPr>
        <p:spPr>
          <a:xfrm>
            <a:off x="728700" y="250775"/>
            <a:ext cx="75600" cy="75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26"/>
          <p:cNvSpPr/>
          <p:nvPr/>
        </p:nvSpPr>
        <p:spPr>
          <a:xfrm>
            <a:off x="7715897" y="4895625"/>
            <a:ext cx="216636" cy="40077"/>
          </a:xfrm>
          <a:custGeom>
            <a:avLst/>
            <a:gdLst/>
            <a:ahLst/>
            <a:cxnLst/>
            <a:rect l="l" t="t" r="r" b="b"/>
            <a:pathLst>
              <a:path w="35719" h="3449" fill="none" extrusionOk="0">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w="5525" cap="flat" cmpd="sng">
            <a:solidFill>
              <a:schemeClr val="accent3"/>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26"/>
          <p:cNvSpPr/>
          <p:nvPr/>
        </p:nvSpPr>
        <p:spPr>
          <a:xfrm>
            <a:off x="2831643" y="4895635"/>
            <a:ext cx="415144" cy="40086"/>
          </a:xfrm>
          <a:custGeom>
            <a:avLst/>
            <a:gdLst/>
            <a:ahLst/>
            <a:cxnLst/>
            <a:rect l="l" t="t" r="r" b="b"/>
            <a:pathLst>
              <a:path w="35719" h="3449" fill="none" extrusionOk="0">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w="5525" cap="flat" cmpd="sng">
            <a:solidFill>
              <a:schemeClr val="accent2"/>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6"/>
          <p:cNvSpPr/>
          <p:nvPr/>
        </p:nvSpPr>
        <p:spPr>
          <a:xfrm>
            <a:off x="488567" y="3640139"/>
            <a:ext cx="64307" cy="64307"/>
          </a:xfrm>
          <a:custGeom>
            <a:avLst/>
            <a:gdLst/>
            <a:ahLst/>
            <a:cxnLst/>
            <a:rect l="l" t="t" r="r" b="b"/>
            <a:pathLst>
              <a:path w="5533" h="5533" fill="none" extrusionOk="0">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w="5525" cap="flat" cmpd="sng">
            <a:solidFill>
              <a:schemeClr val="accent4"/>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6"/>
          <p:cNvSpPr/>
          <p:nvPr/>
        </p:nvSpPr>
        <p:spPr>
          <a:xfrm>
            <a:off x="873792" y="1468852"/>
            <a:ext cx="64307" cy="64307"/>
          </a:xfrm>
          <a:custGeom>
            <a:avLst/>
            <a:gdLst/>
            <a:ahLst/>
            <a:cxnLst/>
            <a:rect l="l" t="t" r="r" b="b"/>
            <a:pathLst>
              <a:path w="5533" h="5533" fill="none" extrusionOk="0">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w="5525" cap="flat" cmpd="sng">
            <a:solidFill>
              <a:schemeClr val="accent4"/>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6"/>
          <p:cNvSpPr/>
          <p:nvPr/>
        </p:nvSpPr>
        <p:spPr>
          <a:xfrm>
            <a:off x="380067" y="779889"/>
            <a:ext cx="64307" cy="64307"/>
          </a:xfrm>
          <a:custGeom>
            <a:avLst/>
            <a:gdLst/>
            <a:ahLst/>
            <a:cxnLst/>
            <a:rect l="l" t="t" r="r" b="b"/>
            <a:pathLst>
              <a:path w="5533" h="5533" fill="none" extrusionOk="0">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w="5525" cap="flat" cmpd="sng">
            <a:solidFill>
              <a:schemeClr val="accent4"/>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6"/>
          <p:cNvSpPr/>
          <p:nvPr/>
        </p:nvSpPr>
        <p:spPr>
          <a:xfrm>
            <a:off x="795217" y="4439689"/>
            <a:ext cx="64307" cy="64307"/>
          </a:xfrm>
          <a:custGeom>
            <a:avLst/>
            <a:gdLst/>
            <a:ahLst/>
            <a:cxnLst/>
            <a:rect l="l" t="t" r="r" b="b"/>
            <a:pathLst>
              <a:path w="5533" h="5533" fill="none" extrusionOk="0">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w="5525" cap="flat" cmpd="sng">
            <a:solidFill>
              <a:schemeClr val="accent4"/>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6"/>
          <p:cNvSpPr/>
          <p:nvPr/>
        </p:nvSpPr>
        <p:spPr>
          <a:xfrm>
            <a:off x="7273714" y="212764"/>
            <a:ext cx="64307" cy="64307"/>
          </a:xfrm>
          <a:custGeom>
            <a:avLst/>
            <a:gdLst/>
            <a:ahLst/>
            <a:cxnLst/>
            <a:rect l="l" t="t" r="r" b="b"/>
            <a:pathLst>
              <a:path w="5533" h="5533" fill="none" extrusionOk="0">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w="5525" cap="flat" cmpd="sng">
            <a:solidFill>
              <a:schemeClr val="accent4"/>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26"/>
          <p:cNvSpPr/>
          <p:nvPr/>
        </p:nvSpPr>
        <p:spPr>
          <a:xfrm>
            <a:off x="7962892" y="148464"/>
            <a:ext cx="64307" cy="64307"/>
          </a:xfrm>
          <a:custGeom>
            <a:avLst/>
            <a:gdLst/>
            <a:ahLst/>
            <a:cxnLst/>
            <a:rect l="l" t="t" r="r" b="b"/>
            <a:pathLst>
              <a:path w="5533" h="5533" fill="none" extrusionOk="0">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w="5525" cap="flat" cmpd="sng">
            <a:solidFill>
              <a:schemeClr val="accent2"/>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26"/>
          <p:cNvSpPr/>
          <p:nvPr/>
        </p:nvSpPr>
        <p:spPr>
          <a:xfrm>
            <a:off x="412198" y="1593750"/>
            <a:ext cx="301022" cy="40077"/>
          </a:xfrm>
          <a:custGeom>
            <a:avLst/>
            <a:gdLst/>
            <a:ahLst/>
            <a:cxnLst/>
            <a:rect l="l" t="t" r="r" b="b"/>
            <a:pathLst>
              <a:path w="35719" h="3449" fill="none" extrusionOk="0">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w="5525" cap="flat" cmpd="sng">
            <a:solidFill>
              <a:schemeClr val="accent1"/>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26"/>
          <p:cNvSpPr/>
          <p:nvPr/>
        </p:nvSpPr>
        <p:spPr>
          <a:xfrm>
            <a:off x="380068" y="2739197"/>
            <a:ext cx="415144" cy="40086"/>
          </a:xfrm>
          <a:custGeom>
            <a:avLst/>
            <a:gdLst/>
            <a:ahLst/>
            <a:cxnLst/>
            <a:rect l="l" t="t" r="r" b="b"/>
            <a:pathLst>
              <a:path w="35719" h="3449" fill="none" extrusionOk="0">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w="5525" cap="flat" cmpd="sng">
            <a:solidFill>
              <a:schemeClr val="accent3"/>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6"/>
          <p:cNvSpPr/>
          <p:nvPr/>
        </p:nvSpPr>
        <p:spPr>
          <a:xfrm>
            <a:off x="1856989" y="148464"/>
            <a:ext cx="64307" cy="64307"/>
          </a:xfrm>
          <a:custGeom>
            <a:avLst/>
            <a:gdLst/>
            <a:ahLst/>
            <a:cxnLst/>
            <a:rect l="l" t="t" r="r" b="b"/>
            <a:pathLst>
              <a:path w="5533" h="5533" fill="none" extrusionOk="0">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w="5525" cap="flat" cmpd="sng">
            <a:solidFill>
              <a:schemeClr val="accent4"/>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6"/>
          <p:cNvSpPr/>
          <p:nvPr/>
        </p:nvSpPr>
        <p:spPr>
          <a:xfrm>
            <a:off x="2911398" y="220750"/>
            <a:ext cx="301022" cy="40077"/>
          </a:xfrm>
          <a:custGeom>
            <a:avLst/>
            <a:gdLst/>
            <a:ahLst/>
            <a:cxnLst/>
            <a:rect l="l" t="t" r="r" b="b"/>
            <a:pathLst>
              <a:path w="35719" h="3449" fill="none" extrusionOk="0">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w="5525" cap="flat" cmpd="sng">
            <a:solidFill>
              <a:schemeClr val="accent1"/>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6"/>
          <p:cNvSpPr/>
          <p:nvPr/>
        </p:nvSpPr>
        <p:spPr>
          <a:xfrm>
            <a:off x="1483368" y="360260"/>
            <a:ext cx="415144" cy="40086"/>
          </a:xfrm>
          <a:custGeom>
            <a:avLst/>
            <a:gdLst/>
            <a:ahLst/>
            <a:cxnLst/>
            <a:rect l="l" t="t" r="r" b="b"/>
            <a:pathLst>
              <a:path w="35719" h="3449" fill="none" extrusionOk="0">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w="5525" cap="flat" cmpd="sng">
            <a:solidFill>
              <a:schemeClr val="accent3"/>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6"/>
          <p:cNvSpPr/>
          <p:nvPr/>
        </p:nvSpPr>
        <p:spPr>
          <a:xfrm>
            <a:off x="5380617" y="4787464"/>
            <a:ext cx="64307" cy="64307"/>
          </a:xfrm>
          <a:custGeom>
            <a:avLst/>
            <a:gdLst/>
            <a:ahLst/>
            <a:cxnLst/>
            <a:rect l="l" t="t" r="r" b="b"/>
            <a:pathLst>
              <a:path w="5533" h="5533" fill="none" extrusionOk="0">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w="5525" cap="flat" cmpd="sng">
            <a:solidFill>
              <a:schemeClr val="accent4"/>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four columns 5">
  <p:cSld name="CUSTOM_5_1_1">
    <p:spTree>
      <p:nvGrpSpPr>
        <p:cNvPr id="1" name="Shape 600"/>
        <p:cNvGrpSpPr/>
        <p:nvPr/>
      </p:nvGrpSpPr>
      <p:grpSpPr>
        <a:xfrm>
          <a:off x="0" y="0"/>
          <a:ext cx="0" cy="0"/>
          <a:chOff x="0" y="0"/>
          <a:chExt cx="0" cy="0"/>
        </a:xfrm>
      </p:grpSpPr>
      <p:sp>
        <p:nvSpPr>
          <p:cNvPr id="601" name="Google Shape;601;p30"/>
          <p:cNvSpPr/>
          <p:nvPr/>
        </p:nvSpPr>
        <p:spPr>
          <a:xfrm>
            <a:off x="270825" y="111595"/>
            <a:ext cx="8602334" cy="4930561"/>
          </a:xfrm>
          <a:custGeom>
            <a:avLst/>
            <a:gdLst/>
            <a:ahLst/>
            <a:cxnLst/>
            <a:rect l="l" t="t" r="r" b="b"/>
            <a:pathLst>
              <a:path w="240507" h="145853" extrusionOk="0">
                <a:moveTo>
                  <a:pt x="3715" y="1"/>
                </a:moveTo>
                <a:cubicBezTo>
                  <a:pt x="1656" y="1"/>
                  <a:pt x="1" y="1656"/>
                  <a:pt x="1" y="3716"/>
                </a:cubicBezTo>
                <a:lnTo>
                  <a:pt x="1" y="142137"/>
                </a:lnTo>
                <a:cubicBezTo>
                  <a:pt x="1" y="144185"/>
                  <a:pt x="1656" y="145852"/>
                  <a:pt x="3715" y="145852"/>
                </a:cubicBezTo>
                <a:lnTo>
                  <a:pt x="236780" y="145852"/>
                </a:lnTo>
                <a:cubicBezTo>
                  <a:pt x="238840" y="145852"/>
                  <a:pt x="240507" y="144185"/>
                  <a:pt x="240507" y="142137"/>
                </a:cubicBezTo>
                <a:lnTo>
                  <a:pt x="240507" y="3716"/>
                </a:lnTo>
                <a:cubicBezTo>
                  <a:pt x="240507" y="1656"/>
                  <a:pt x="238840" y="1"/>
                  <a:pt x="236792" y="1"/>
                </a:cubicBezTo>
                <a:close/>
              </a:path>
            </a:pathLst>
          </a:custGeom>
          <a:solidFill>
            <a:schemeClr val="lt2"/>
          </a:solidFill>
          <a:ln>
            <a:noFill/>
          </a:ln>
          <a:effectLst>
            <a:outerShdw blurRad="157163" dist="66675" dir="3420000" algn="bl" rotWithShape="0">
              <a:srgbClr val="000000">
                <a:alpha val="3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30"/>
          <p:cNvSpPr/>
          <p:nvPr/>
        </p:nvSpPr>
        <p:spPr>
          <a:xfrm>
            <a:off x="482650" y="250775"/>
            <a:ext cx="75600" cy="756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30"/>
          <p:cNvSpPr/>
          <p:nvPr/>
        </p:nvSpPr>
        <p:spPr>
          <a:xfrm>
            <a:off x="605675" y="250775"/>
            <a:ext cx="75600" cy="75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30"/>
          <p:cNvSpPr/>
          <p:nvPr/>
        </p:nvSpPr>
        <p:spPr>
          <a:xfrm>
            <a:off x="728700" y="250775"/>
            <a:ext cx="75600" cy="75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30"/>
          <p:cNvSpPr txBox="1">
            <a:spLocks noGrp="1"/>
          </p:cNvSpPr>
          <p:nvPr>
            <p:ph type="subTitle" idx="1"/>
          </p:nvPr>
        </p:nvSpPr>
        <p:spPr>
          <a:xfrm>
            <a:off x="1692688" y="2926348"/>
            <a:ext cx="2736300" cy="388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500"/>
            </a:lvl1pPr>
            <a:lvl2pPr lvl="1" rtl="0">
              <a:lnSpc>
                <a:spcPct val="100000"/>
              </a:lnSpc>
              <a:spcBef>
                <a:spcPts val="0"/>
              </a:spcBef>
              <a:spcAft>
                <a:spcPts val="0"/>
              </a:spcAft>
              <a:buNone/>
              <a:defRPr sz="1500"/>
            </a:lvl2pPr>
            <a:lvl3pPr lvl="2" rtl="0">
              <a:lnSpc>
                <a:spcPct val="100000"/>
              </a:lnSpc>
              <a:spcBef>
                <a:spcPts val="0"/>
              </a:spcBef>
              <a:spcAft>
                <a:spcPts val="0"/>
              </a:spcAft>
              <a:buNone/>
              <a:defRPr sz="1500"/>
            </a:lvl3pPr>
            <a:lvl4pPr lvl="3" rtl="0">
              <a:lnSpc>
                <a:spcPct val="100000"/>
              </a:lnSpc>
              <a:spcBef>
                <a:spcPts val="0"/>
              </a:spcBef>
              <a:spcAft>
                <a:spcPts val="0"/>
              </a:spcAft>
              <a:buNone/>
              <a:defRPr sz="1500"/>
            </a:lvl4pPr>
            <a:lvl5pPr lvl="4" rtl="0">
              <a:lnSpc>
                <a:spcPct val="100000"/>
              </a:lnSpc>
              <a:spcBef>
                <a:spcPts val="0"/>
              </a:spcBef>
              <a:spcAft>
                <a:spcPts val="0"/>
              </a:spcAft>
              <a:buNone/>
              <a:defRPr sz="1500"/>
            </a:lvl5pPr>
            <a:lvl6pPr lvl="5" rtl="0">
              <a:lnSpc>
                <a:spcPct val="100000"/>
              </a:lnSpc>
              <a:spcBef>
                <a:spcPts val="0"/>
              </a:spcBef>
              <a:spcAft>
                <a:spcPts val="0"/>
              </a:spcAft>
              <a:buNone/>
              <a:defRPr sz="1500"/>
            </a:lvl6pPr>
            <a:lvl7pPr lvl="6" rtl="0">
              <a:lnSpc>
                <a:spcPct val="100000"/>
              </a:lnSpc>
              <a:spcBef>
                <a:spcPts val="0"/>
              </a:spcBef>
              <a:spcAft>
                <a:spcPts val="0"/>
              </a:spcAft>
              <a:buNone/>
              <a:defRPr sz="1500"/>
            </a:lvl7pPr>
            <a:lvl8pPr lvl="7" rtl="0">
              <a:lnSpc>
                <a:spcPct val="100000"/>
              </a:lnSpc>
              <a:spcBef>
                <a:spcPts val="0"/>
              </a:spcBef>
              <a:spcAft>
                <a:spcPts val="0"/>
              </a:spcAft>
              <a:buNone/>
              <a:defRPr sz="1500"/>
            </a:lvl8pPr>
            <a:lvl9pPr lvl="8" rtl="0">
              <a:lnSpc>
                <a:spcPct val="100000"/>
              </a:lnSpc>
              <a:spcBef>
                <a:spcPts val="0"/>
              </a:spcBef>
              <a:spcAft>
                <a:spcPts val="0"/>
              </a:spcAft>
              <a:buNone/>
              <a:defRPr sz="1500"/>
            </a:lvl9pPr>
          </a:lstStyle>
          <a:p>
            <a:endParaRPr/>
          </a:p>
        </p:txBody>
      </p:sp>
      <p:sp>
        <p:nvSpPr>
          <p:cNvPr id="606" name="Google Shape;606;p30"/>
          <p:cNvSpPr txBox="1">
            <a:spLocks noGrp="1"/>
          </p:cNvSpPr>
          <p:nvPr>
            <p:ph type="subTitle" idx="2"/>
          </p:nvPr>
        </p:nvSpPr>
        <p:spPr>
          <a:xfrm>
            <a:off x="1692688" y="3512975"/>
            <a:ext cx="2734200" cy="388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500"/>
            </a:lvl1pPr>
            <a:lvl2pPr lvl="1" rtl="0">
              <a:lnSpc>
                <a:spcPct val="100000"/>
              </a:lnSpc>
              <a:spcBef>
                <a:spcPts val="0"/>
              </a:spcBef>
              <a:spcAft>
                <a:spcPts val="0"/>
              </a:spcAft>
              <a:buNone/>
              <a:defRPr sz="1500"/>
            </a:lvl2pPr>
            <a:lvl3pPr lvl="2" rtl="0">
              <a:lnSpc>
                <a:spcPct val="100000"/>
              </a:lnSpc>
              <a:spcBef>
                <a:spcPts val="0"/>
              </a:spcBef>
              <a:spcAft>
                <a:spcPts val="0"/>
              </a:spcAft>
              <a:buNone/>
              <a:defRPr sz="1500"/>
            </a:lvl3pPr>
            <a:lvl4pPr lvl="3" rtl="0">
              <a:lnSpc>
                <a:spcPct val="100000"/>
              </a:lnSpc>
              <a:spcBef>
                <a:spcPts val="0"/>
              </a:spcBef>
              <a:spcAft>
                <a:spcPts val="0"/>
              </a:spcAft>
              <a:buNone/>
              <a:defRPr sz="1500"/>
            </a:lvl4pPr>
            <a:lvl5pPr lvl="4" rtl="0">
              <a:lnSpc>
                <a:spcPct val="100000"/>
              </a:lnSpc>
              <a:spcBef>
                <a:spcPts val="0"/>
              </a:spcBef>
              <a:spcAft>
                <a:spcPts val="0"/>
              </a:spcAft>
              <a:buNone/>
              <a:defRPr sz="1500"/>
            </a:lvl5pPr>
            <a:lvl6pPr lvl="5" rtl="0">
              <a:lnSpc>
                <a:spcPct val="100000"/>
              </a:lnSpc>
              <a:spcBef>
                <a:spcPts val="0"/>
              </a:spcBef>
              <a:spcAft>
                <a:spcPts val="0"/>
              </a:spcAft>
              <a:buNone/>
              <a:defRPr sz="1500"/>
            </a:lvl6pPr>
            <a:lvl7pPr lvl="6" rtl="0">
              <a:lnSpc>
                <a:spcPct val="100000"/>
              </a:lnSpc>
              <a:spcBef>
                <a:spcPts val="0"/>
              </a:spcBef>
              <a:spcAft>
                <a:spcPts val="0"/>
              </a:spcAft>
              <a:buNone/>
              <a:defRPr sz="1500"/>
            </a:lvl7pPr>
            <a:lvl8pPr lvl="7" rtl="0">
              <a:lnSpc>
                <a:spcPct val="100000"/>
              </a:lnSpc>
              <a:spcBef>
                <a:spcPts val="0"/>
              </a:spcBef>
              <a:spcAft>
                <a:spcPts val="0"/>
              </a:spcAft>
              <a:buNone/>
              <a:defRPr sz="1500"/>
            </a:lvl8pPr>
            <a:lvl9pPr lvl="8" rtl="0">
              <a:lnSpc>
                <a:spcPct val="100000"/>
              </a:lnSpc>
              <a:spcBef>
                <a:spcPts val="0"/>
              </a:spcBef>
              <a:spcAft>
                <a:spcPts val="0"/>
              </a:spcAft>
              <a:buNone/>
              <a:defRPr sz="1500"/>
            </a:lvl9pPr>
          </a:lstStyle>
          <a:p>
            <a:endParaRPr/>
          </a:p>
        </p:txBody>
      </p:sp>
      <p:sp>
        <p:nvSpPr>
          <p:cNvPr id="607" name="Google Shape;607;p30"/>
          <p:cNvSpPr txBox="1">
            <a:spLocks noGrp="1"/>
          </p:cNvSpPr>
          <p:nvPr>
            <p:ph type="subTitle" idx="3"/>
          </p:nvPr>
        </p:nvSpPr>
        <p:spPr>
          <a:xfrm>
            <a:off x="1692688" y="2291910"/>
            <a:ext cx="2736300" cy="388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500"/>
            </a:lvl1pPr>
            <a:lvl2pPr lvl="1" rtl="0">
              <a:lnSpc>
                <a:spcPct val="100000"/>
              </a:lnSpc>
              <a:spcBef>
                <a:spcPts val="0"/>
              </a:spcBef>
              <a:spcAft>
                <a:spcPts val="0"/>
              </a:spcAft>
              <a:buNone/>
              <a:defRPr sz="1500"/>
            </a:lvl2pPr>
            <a:lvl3pPr lvl="2" rtl="0">
              <a:lnSpc>
                <a:spcPct val="100000"/>
              </a:lnSpc>
              <a:spcBef>
                <a:spcPts val="0"/>
              </a:spcBef>
              <a:spcAft>
                <a:spcPts val="0"/>
              </a:spcAft>
              <a:buNone/>
              <a:defRPr sz="1500"/>
            </a:lvl3pPr>
            <a:lvl4pPr lvl="3" rtl="0">
              <a:lnSpc>
                <a:spcPct val="100000"/>
              </a:lnSpc>
              <a:spcBef>
                <a:spcPts val="0"/>
              </a:spcBef>
              <a:spcAft>
                <a:spcPts val="0"/>
              </a:spcAft>
              <a:buNone/>
              <a:defRPr sz="1500"/>
            </a:lvl4pPr>
            <a:lvl5pPr lvl="4" rtl="0">
              <a:lnSpc>
                <a:spcPct val="100000"/>
              </a:lnSpc>
              <a:spcBef>
                <a:spcPts val="0"/>
              </a:spcBef>
              <a:spcAft>
                <a:spcPts val="0"/>
              </a:spcAft>
              <a:buNone/>
              <a:defRPr sz="1500"/>
            </a:lvl5pPr>
            <a:lvl6pPr lvl="5" rtl="0">
              <a:lnSpc>
                <a:spcPct val="100000"/>
              </a:lnSpc>
              <a:spcBef>
                <a:spcPts val="0"/>
              </a:spcBef>
              <a:spcAft>
                <a:spcPts val="0"/>
              </a:spcAft>
              <a:buNone/>
              <a:defRPr sz="1500"/>
            </a:lvl6pPr>
            <a:lvl7pPr lvl="6" rtl="0">
              <a:lnSpc>
                <a:spcPct val="100000"/>
              </a:lnSpc>
              <a:spcBef>
                <a:spcPts val="0"/>
              </a:spcBef>
              <a:spcAft>
                <a:spcPts val="0"/>
              </a:spcAft>
              <a:buNone/>
              <a:defRPr sz="1500"/>
            </a:lvl7pPr>
            <a:lvl8pPr lvl="7" rtl="0">
              <a:lnSpc>
                <a:spcPct val="100000"/>
              </a:lnSpc>
              <a:spcBef>
                <a:spcPts val="0"/>
              </a:spcBef>
              <a:spcAft>
                <a:spcPts val="0"/>
              </a:spcAft>
              <a:buNone/>
              <a:defRPr sz="1500"/>
            </a:lvl8pPr>
            <a:lvl9pPr lvl="8" rtl="0">
              <a:lnSpc>
                <a:spcPct val="100000"/>
              </a:lnSpc>
              <a:spcBef>
                <a:spcPts val="0"/>
              </a:spcBef>
              <a:spcAft>
                <a:spcPts val="0"/>
              </a:spcAft>
              <a:buNone/>
              <a:defRPr sz="1500"/>
            </a:lvl9pPr>
          </a:lstStyle>
          <a:p>
            <a:endParaRPr/>
          </a:p>
        </p:txBody>
      </p:sp>
      <p:sp>
        <p:nvSpPr>
          <p:cNvPr id="608" name="Google Shape;608;p30"/>
          <p:cNvSpPr txBox="1">
            <a:spLocks noGrp="1"/>
          </p:cNvSpPr>
          <p:nvPr>
            <p:ph type="subTitle" idx="4"/>
          </p:nvPr>
        </p:nvSpPr>
        <p:spPr>
          <a:xfrm>
            <a:off x="1692688" y="1703059"/>
            <a:ext cx="2736300" cy="388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500"/>
            </a:lvl1pPr>
            <a:lvl2pPr lvl="1" rtl="0">
              <a:lnSpc>
                <a:spcPct val="100000"/>
              </a:lnSpc>
              <a:spcBef>
                <a:spcPts val="0"/>
              </a:spcBef>
              <a:spcAft>
                <a:spcPts val="0"/>
              </a:spcAft>
              <a:buNone/>
              <a:defRPr sz="1500"/>
            </a:lvl2pPr>
            <a:lvl3pPr lvl="2" rtl="0">
              <a:lnSpc>
                <a:spcPct val="100000"/>
              </a:lnSpc>
              <a:spcBef>
                <a:spcPts val="0"/>
              </a:spcBef>
              <a:spcAft>
                <a:spcPts val="0"/>
              </a:spcAft>
              <a:buNone/>
              <a:defRPr sz="1500"/>
            </a:lvl3pPr>
            <a:lvl4pPr lvl="3" rtl="0">
              <a:lnSpc>
                <a:spcPct val="100000"/>
              </a:lnSpc>
              <a:spcBef>
                <a:spcPts val="0"/>
              </a:spcBef>
              <a:spcAft>
                <a:spcPts val="0"/>
              </a:spcAft>
              <a:buNone/>
              <a:defRPr sz="1500"/>
            </a:lvl4pPr>
            <a:lvl5pPr lvl="4" rtl="0">
              <a:lnSpc>
                <a:spcPct val="100000"/>
              </a:lnSpc>
              <a:spcBef>
                <a:spcPts val="0"/>
              </a:spcBef>
              <a:spcAft>
                <a:spcPts val="0"/>
              </a:spcAft>
              <a:buNone/>
              <a:defRPr sz="1500"/>
            </a:lvl5pPr>
            <a:lvl6pPr lvl="5" rtl="0">
              <a:lnSpc>
                <a:spcPct val="100000"/>
              </a:lnSpc>
              <a:spcBef>
                <a:spcPts val="0"/>
              </a:spcBef>
              <a:spcAft>
                <a:spcPts val="0"/>
              </a:spcAft>
              <a:buNone/>
              <a:defRPr sz="1500"/>
            </a:lvl6pPr>
            <a:lvl7pPr lvl="6" rtl="0">
              <a:lnSpc>
                <a:spcPct val="100000"/>
              </a:lnSpc>
              <a:spcBef>
                <a:spcPts val="0"/>
              </a:spcBef>
              <a:spcAft>
                <a:spcPts val="0"/>
              </a:spcAft>
              <a:buNone/>
              <a:defRPr sz="1500"/>
            </a:lvl7pPr>
            <a:lvl8pPr lvl="7" rtl="0">
              <a:lnSpc>
                <a:spcPct val="100000"/>
              </a:lnSpc>
              <a:spcBef>
                <a:spcPts val="0"/>
              </a:spcBef>
              <a:spcAft>
                <a:spcPts val="0"/>
              </a:spcAft>
              <a:buNone/>
              <a:defRPr sz="1500"/>
            </a:lvl8pPr>
            <a:lvl9pPr lvl="8" rtl="0">
              <a:lnSpc>
                <a:spcPct val="100000"/>
              </a:lnSpc>
              <a:spcBef>
                <a:spcPts val="0"/>
              </a:spcBef>
              <a:spcAft>
                <a:spcPts val="0"/>
              </a:spcAft>
              <a:buNone/>
              <a:defRPr sz="1500"/>
            </a:lvl9pPr>
          </a:lstStyle>
          <a:p>
            <a:endParaRPr/>
          </a:p>
        </p:txBody>
      </p:sp>
      <p:sp>
        <p:nvSpPr>
          <p:cNvPr id="609" name="Google Shape;609;p30"/>
          <p:cNvSpPr/>
          <p:nvPr/>
        </p:nvSpPr>
        <p:spPr>
          <a:xfrm>
            <a:off x="482650" y="250775"/>
            <a:ext cx="75600" cy="756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30"/>
          <p:cNvSpPr/>
          <p:nvPr/>
        </p:nvSpPr>
        <p:spPr>
          <a:xfrm>
            <a:off x="605675" y="250775"/>
            <a:ext cx="75600" cy="75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30"/>
          <p:cNvSpPr/>
          <p:nvPr/>
        </p:nvSpPr>
        <p:spPr>
          <a:xfrm>
            <a:off x="728700" y="250775"/>
            <a:ext cx="75600" cy="75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30"/>
          <p:cNvSpPr/>
          <p:nvPr/>
        </p:nvSpPr>
        <p:spPr>
          <a:xfrm>
            <a:off x="488567" y="3640139"/>
            <a:ext cx="64307" cy="64307"/>
          </a:xfrm>
          <a:custGeom>
            <a:avLst/>
            <a:gdLst/>
            <a:ahLst/>
            <a:cxnLst/>
            <a:rect l="l" t="t" r="r" b="b"/>
            <a:pathLst>
              <a:path w="5533" h="5533" fill="none" extrusionOk="0">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w="5525" cap="flat" cmpd="sng">
            <a:solidFill>
              <a:schemeClr val="accent4"/>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30"/>
          <p:cNvSpPr/>
          <p:nvPr/>
        </p:nvSpPr>
        <p:spPr>
          <a:xfrm>
            <a:off x="573798" y="1392652"/>
            <a:ext cx="64307" cy="64307"/>
          </a:xfrm>
          <a:custGeom>
            <a:avLst/>
            <a:gdLst/>
            <a:ahLst/>
            <a:cxnLst/>
            <a:rect l="l" t="t" r="r" b="b"/>
            <a:pathLst>
              <a:path w="5533" h="5533" fill="none" extrusionOk="0">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w="5525" cap="flat" cmpd="sng">
            <a:solidFill>
              <a:schemeClr val="accent4"/>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30"/>
          <p:cNvSpPr/>
          <p:nvPr/>
        </p:nvSpPr>
        <p:spPr>
          <a:xfrm>
            <a:off x="380067" y="779889"/>
            <a:ext cx="64307" cy="64307"/>
          </a:xfrm>
          <a:custGeom>
            <a:avLst/>
            <a:gdLst/>
            <a:ahLst/>
            <a:cxnLst/>
            <a:rect l="l" t="t" r="r" b="b"/>
            <a:pathLst>
              <a:path w="5533" h="5533" fill="none" extrusionOk="0">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w="5525" cap="flat" cmpd="sng">
            <a:solidFill>
              <a:schemeClr val="accent4"/>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30"/>
          <p:cNvSpPr/>
          <p:nvPr/>
        </p:nvSpPr>
        <p:spPr>
          <a:xfrm>
            <a:off x="566617" y="4592089"/>
            <a:ext cx="64307" cy="64307"/>
          </a:xfrm>
          <a:custGeom>
            <a:avLst/>
            <a:gdLst/>
            <a:ahLst/>
            <a:cxnLst/>
            <a:rect l="l" t="t" r="r" b="b"/>
            <a:pathLst>
              <a:path w="5533" h="5533" fill="none" extrusionOk="0">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w="5525" cap="flat" cmpd="sng">
            <a:solidFill>
              <a:schemeClr val="accent4"/>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30"/>
          <p:cNvSpPr/>
          <p:nvPr/>
        </p:nvSpPr>
        <p:spPr>
          <a:xfrm>
            <a:off x="3593714" y="4713664"/>
            <a:ext cx="64307" cy="64307"/>
          </a:xfrm>
          <a:custGeom>
            <a:avLst/>
            <a:gdLst/>
            <a:ahLst/>
            <a:cxnLst/>
            <a:rect l="l" t="t" r="r" b="b"/>
            <a:pathLst>
              <a:path w="5533" h="5533" fill="none" extrusionOk="0">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w="5525" cap="flat" cmpd="sng">
            <a:solidFill>
              <a:schemeClr val="accent4"/>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30"/>
          <p:cNvSpPr/>
          <p:nvPr/>
        </p:nvSpPr>
        <p:spPr>
          <a:xfrm>
            <a:off x="814925" y="539503"/>
            <a:ext cx="7432399" cy="500753"/>
          </a:xfrm>
          <a:custGeom>
            <a:avLst/>
            <a:gdLst/>
            <a:ahLst/>
            <a:cxnLst/>
            <a:rect l="l" t="t" r="r" b="b"/>
            <a:pathLst>
              <a:path w="285176" h="20331" extrusionOk="0">
                <a:moveTo>
                  <a:pt x="10165" y="0"/>
                </a:moveTo>
                <a:cubicBezTo>
                  <a:pt x="4554" y="0"/>
                  <a:pt x="0" y="4554"/>
                  <a:pt x="0" y="10165"/>
                </a:cubicBezTo>
                <a:cubicBezTo>
                  <a:pt x="0" y="15776"/>
                  <a:pt x="4554" y="20330"/>
                  <a:pt x="10165" y="20330"/>
                </a:cubicBezTo>
                <a:lnTo>
                  <a:pt x="275010" y="20330"/>
                </a:lnTo>
                <a:cubicBezTo>
                  <a:pt x="280621" y="20330"/>
                  <a:pt x="285175" y="15776"/>
                  <a:pt x="285175" y="10165"/>
                </a:cubicBezTo>
                <a:cubicBezTo>
                  <a:pt x="285175" y="4554"/>
                  <a:pt x="280621" y="0"/>
                  <a:pt x="275010" y="0"/>
                </a:cubicBezTo>
                <a:close/>
              </a:path>
            </a:pathLst>
          </a:custGeom>
          <a:solidFill>
            <a:srgbClr val="FFFFFF"/>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30"/>
          <p:cNvSpPr/>
          <p:nvPr/>
        </p:nvSpPr>
        <p:spPr>
          <a:xfrm>
            <a:off x="1091993" y="595564"/>
            <a:ext cx="392151" cy="388620"/>
          </a:xfrm>
          <a:custGeom>
            <a:avLst/>
            <a:gdLst/>
            <a:ahLst/>
            <a:cxnLst/>
            <a:rect l="l" t="t" r="r" b="b"/>
            <a:pathLst>
              <a:path w="209147" h="207264" extrusionOk="0">
                <a:moveTo>
                  <a:pt x="90787" y="25958"/>
                </a:moveTo>
                <a:cubicBezTo>
                  <a:pt x="126698" y="25958"/>
                  <a:pt x="155750" y="55010"/>
                  <a:pt x="155750" y="90787"/>
                </a:cubicBezTo>
                <a:cubicBezTo>
                  <a:pt x="155750" y="126698"/>
                  <a:pt x="126698" y="155750"/>
                  <a:pt x="90787" y="155750"/>
                </a:cubicBezTo>
                <a:cubicBezTo>
                  <a:pt x="55010" y="155750"/>
                  <a:pt x="25958" y="126698"/>
                  <a:pt x="25958" y="90787"/>
                </a:cubicBezTo>
                <a:cubicBezTo>
                  <a:pt x="25958" y="55010"/>
                  <a:pt x="55010" y="25958"/>
                  <a:pt x="90787" y="25958"/>
                </a:cubicBezTo>
                <a:close/>
                <a:moveTo>
                  <a:pt x="90787" y="0"/>
                </a:moveTo>
                <a:cubicBezTo>
                  <a:pt x="40619" y="0"/>
                  <a:pt x="0" y="40619"/>
                  <a:pt x="0" y="90787"/>
                </a:cubicBezTo>
                <a:cubicBezTo>
                  <a:pt x="0" y="140955"/>
                  <a:pt x="40619" y="181709"/>
                  <a:pt x="90787" y="181709"/>
                </a:cubicBezTo>
                <a:cubicBezTo>
                  <a:pt x="108810" y="181709"/>
                  <a:pt x="125622" y="176194"/>
                  <a:pt x="139745" y="167183"/>
                </a:cubicBezTo>
                <a:lnTo>
                  <a:pt x="174042" y="201615"/>
                </a:lnTo>
                <a:cubicBezTo>
                  <a:pt x="177875" y="205381"/>
                  <a:pt x="182852" y="207264"/>
                  <a:pt x="187828" y="207264"/>
                </a:cubicBezTo>
                <a:cubicBezTo>
                  <a:pt x="192805" y="207264"/>
                  <a:pt x="197781" y="205381"/>
                  <a:pt x="201615" y="201615"/>
                </a:cubicBezTo>
                <a:cubicBezTo>
                  <a:pt x="209147" y="193948"/>
                  <a:pt x="209147" y="181709"/>
                  <a:pt x="201615" y="174042"/>
                </a:cubicBezTo>
                <a:lnTo>
                  <a:pt x="167183" y="139745"/>
                </a:lnTo>
                <a:cubicBezTo>
                  <a:pt x="176329" y="125622"/>
                  <a:pt x="181709" y="108810"/>
                  <a:pt x="181709" y="90787"/>
                </a:cubicBezTo>
                <a:cubicBezTo>
                  <a:pt x="181709" y="40619"/>
                  <a:pt x="140955" y="0"/>
                  <a:pt x="907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30"/>
          <p:cNvSpPr/>
          <p:nvPr/>
        </p:nvSpPr>
        <p:spPr>
          <a:xfrm>
            <a:off x="412198" y="1593750"/>
            <a:ext cx="301022" cy="40077"/>
          </a:xfrm>
          <a:custGeom>
            <a:avLst/>
            <a:gdLst/>
            <a:ahLst/>
            <a:cxnLst/>
            <a:rect l="l" t="t" r="r" b="b"/>
            <a:pathLst>
              <a:path w="35719" h="3449" fill="none" extrusionOk="0">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w="5525" cap="flat" cmpd="sng">
            <a:solidFill>
              <a:schemeClr val="accent1"/>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30"/>
          <p:cNvSpPr/>
          <p:nvPr/>
        </p:nvSpPr>
        <p:spPr>
          <a:xfrm>
            <a:off x="370211" y="4106388"/>
            <a:ext cx="301022" cy="40077"/>
          </a:xfrm>
          <a:custGeom>
            <a:avLst/>
            <a:gdLst/>
            <a:ahLst/>
            <a:cxnLst/>
            <a:rect l="l" t="t" r="r" b="b"/>
            <a:pathLst>
              <a:path w="35719" h="3449" fill="none" extrusionOk="0">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w="5525" cap="flat" cmpd="sng">
            <a:solidFill>
              <a:schemeClr val="accent1"/>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30"/>
          <p:cNvSpPr/>
          <p:nvPr/>
        </p:nvSpPr>
        <p:spPr>
          <a:xfrm>
            <a:off x="478854" y="1142775"/>
            <a:ext cx="301022" cy="40077"/>
          </a:xfrm>
          <a:custGeom>
            <a:avLst/>
            <a:gdLst/>
            <a:ahLst/>
            <a:cxnLst/>
            <a:rect l="l" t="t" r="r" b="b"/>
            <a:pathLst>
              <a:path w="35719" h="3449" fill="none" extrusionOk="0">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w="5525" cap="flat" cmpd="sng">
            <a:solidFill>
              <a:schemeClr val="accent2"/>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30"/>
          <p:cNvSpPr/>
          <p:nvPr/>
        </p:nvSpPr>
        <p:spPr>
          <a:xfrm>
            <a:off x="1932211" y="4725775"/>
            <a:ext cx="301022" cy="40077"/>
          </a:xfrm>
          <a:custGeom>
            <a:avLst/>
            <a:gdLst/>
            <a:ahLst/>
            <a:cxnLst/>
            <a:rect l="l" t="t" r="r" b="b"/>
            <a:pathLst>
              <a:path w="35719" h="3449" fill="none" extrusionOk="0">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w="5525" cap="flat" cmpd="sng">
            <a:solidFill>
              <a:schemeClr val="accent1"/>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30"/>
          <p:cNvSpPr/>
          <p:nvPr/>
        </p:nvSpPr>
        <p:spPr>
          <a:xfrm>
            <a:off x="329898" y="2761638"/>
            <a:ext cx="301022" cy="40077"/>
          </a:xfrm>
          <a:custGeom>
            <a:avLst/>
            <a:gdLst/>
            <a:ahLst/>
            <a:cxnLst/>
            <a:rect l="l" t="t" r="r" b="b"/>
            <a:pathLst>
              <a:path w="35719" h="3449" fill="none" extrusionOk="0">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w="5525" cap="flat" cmpd="sng">
            <a:solidFill>
              <a:schemeClr val="accent1"/>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30"/>
          <p:cNvSpPr/>
          <p:nvPr/>
        </p:nvSpPr>
        <p:spPr>
          <a:xfrm>
            <a:off x="4357892" y="4875700"/>
            <a:ext cx="301022" cy="40077"/>
          </a:xfrm>
          <a:custGeom>
            <a:avLst/>
            <a:gdLst/>
            <a:ahLst/>
            <a:cxnLst/>
            <a:rect l="l" t="t" r="r" b="b"/>
            <a:pathLst>
              <a:path w="35719" h="3449" fill="none" extrusionOk="0">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w="5525" cap="flat" cmpd="sng">
            <a:solidFill>
              <a:schemeClr val="accent2"/>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30"/>
          <p:cNvSpPr txBox="1">
            <a:spLocks noGrp="1"/>
          </p:cNvSpPr>
          <p:nvPr>
            <p:ph type="title"/>
          </p:nvPr>
        </p:nvSpPr>
        <p:spPr>
          <a:xfrm>
            <a:off x="1540300" y="543900"/>
            <a:ext cx="6486900" cy="4782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b="1">
                <a:solidFill>
                  <a:schemeClr val="accent3"/>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six columns 1">
  <p:cSld name="CUSTOM_2_1">
    <p:spTree>
      <p:nvGrpSpPr>
        <p:cNvPr id="1" name="Shape 650"/>
        <p:cNvGrpSpPr/>
        <p:nvPr/>
      </p:nvGrpSpPr>
      <p:grpSpPr>
        <a:xfrm>
          <a:off x="0" y="0"/>
          <a:ext cx="0" cy="0"/>
          <a:chOff x="0" y="0"/>
          <a:chExt cx="0" cy="0"/>
        </a:xfrm>
      </p:grpSpPr>
      <p:sp>
        <p:nvSpPr>
          <p:cNvPr id="651" name="Google Shape;651;p32"/>
          <p:cNvSpPr/>
          <p:nvPr/>
        </p:nvSpPr>
        <p:spPr>
          <a:xfrm>
            <a:off x="270825" y="111595"/>
            <a:ext cx="8602334" cy="4930561"/>
          </a:xfrm>
          <a:custGeom>
            <a:avLst/>
            <a:gdLst/>
            <a:ahLst/>
            <a:cxnLst/>
            <a:rect l="l" t="t" r="r" b="b"/>
            <a:pathLst>
              <a:path w="240507" h="145853" extrusionOk="0">
                <a:moveTo>
                  <a:pt x="3715" y="1"/>
                </a:moveTo>
                <a:cubicBezTo>
                  <a:pt x="1656" y="1"/>
                  <a:pt x="1" y="1656"/>
                  <a:pt x="1" y="3716"/>
                </a:cubicBezTo>
                <a:lnTo>
                  <a:pt x="1" y="142137"/>
                </a:lnTo>
                <a:cubicBezTo>
                  <a:pt x="1" y="144185"/>
                  <a:pt x="1656" y="145852"/>
                  <a:pt x="3715" y="145852"/>
                </a:cubicBezTo>
                <a:lnTo>
                  <a:pt x="236780" y="145852"/>
                </a:lnTo>
                <a:cubicBezTo>
                  <a:pt x="238840" y="145852"/>
                  <a:pt x="240507" y="144185"/>
                  <a:pt x="240507" y="142137"/>
                </a:cubicBezTo>
                <a:lnTo>
                  <a:pt x="240507" y="3716"/>
                </a:lnTo>
                <a:cubicBezTo>
                  <a:pt x="240507" y="1656"/>
                  <a:pt x="238840" y="1"/>
                  <a:pt x="236792" y="1"/>
                </a:cubicBezTo>
                <a:close/>
              </a:path>
            </a:pathLst>
          </a:custGeom>
          <a:solidFill>
            <a:schemeClr val="lt2"/>
          </a:solidFill>
          <a:ln>
            <a:noFill/>
          </a:ln>
          <a:effectLst>
            <a:outerShdw blurRad="157163" dist="66675" dir="3420000" algn="bl" rotWithShape="0">
              <a:srgbClr val="000000">
                <a:alpha val="3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32"/>
          <p:cNvSpPr/>
          <p:nvPr/>
        </p:nvSpPr>
        <p:spPr>
          <a:xfrm>
            <a:off x="482650" y="250775"/>
            <a:ext cx="75600" cy="756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32"/>
          <p:cNvSpPr/>
          <p:nvPr/>
        </p:nvSpPr>
        <p:spPr>
          <a:xfrm>
            <a:off x="605675" y="250775"/>
            <a:ext cx="75600" cy="75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32"/>
          <p:cNvSpPr/>
          <p:nvPr/>
        </p:nvSpPr>
        <p:spPr>
          <a:xfrm>
            <a:off x="728700" y="250775"/>
            <a:ext cx="75600" cy="75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32"/>
          <p:cNvSpPr/>
          <p:nvPr/>
        </p:nvSpPr>
        <p:spPr>
          <a:xfrm>
            <a:off x="814150" y="534378"/>
            <a:ext cx="7432399" cy="500753"/>
          </a:xfrm>
          <a:custGeom>
            <a:avLst/>
            <a:gdLst/>
            <a:ahLst/>
            <a:cxnLst/>
            <a:rect l="l" t="t" r="r" b="b"/>
            <a:pathLst>
              <a:path w="285176" h="20331" extrusionOk="0">
                <a:moveTo>
                  <a:pt x="10165" y="0"/>
                </a:moveTo>
                <a:cubicBezTo>
                  <a:pt x="4554" y="0"/>
                  <a:pt x="0" y="4554"/>
                  <a:pt x="0" y="10165"/>
                </a:cubicBezTo>
                <a:cubicBezTo>
                  <a:pt x="0" y="15776"/>
                  <a:pt x="4554" y="20330"/>
                  <a:pt x="10165" y="20330"/>
                </a:cubicBezTo>
                <a:lnTo>
                  <a:pt x="275010" y="20330"/>
                </a:lnTo>
                <a:cubicBezTo>
                  <a:pt x="280621" y="20330"/>
                  <a:pt x="285175" y="15776"/>
                  <a:pt x="285175" y="10165"/>
                </a:cubicBezTo>
                <a:cubicBezTo>
                  <a:pt x="285175" y="4554"/>
                  <a:pt x="280621" y="0"/>
                  <a:pt x="275010" y="0"/>
                </a:cubicBezTo>
                <a:close/>
              </a:path>
            </a:pathLst>
          </a:custGeom>
          <a:solidFill>
            <a:srgbClr val="FFFFFF"/>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32"/>
          <p:cNvSpPr/>
          <p:nvPr/>
        </p:nvSpPr>
        <p:spPr>
          <a:xfrm>
            <a:off x="1091218" y="590439"/>
            <a:ext cx="392151" cy="388620"/>
          </a:xfrm>
          <a:custGeom>
            <a:avLst/>
            <a:gdLst/>
            <a:ahLst/>
            <a:cxnLst/>
            <a:rect l="l" t="t" r="r" b="b"/>
            <a:pathLst>
              <a:path w="209147" h="207264" extrusionOk="0">
                <a:moveTo>
                  <a:pt x="90787" y="25958"/>
                </a:moveTo>
                <a:cubicBezTo>
                  <a:pt x="126698" y="25958"/>
                  <a:pt x="155750" y="55010"/>
                  <a:pt x="155750" y="90787"/>
                </a:cubicBezTo>
                <a:cubicBezTo>
                  <a:pt x="155750" y="126698"/>
                  <a:pt x="126698" y="155750"/>
                  <a:pt x="90787" y="155750"/>
                </a:cubicBezTo>
                <a:cubicBezTo>
                  <a:pt x="55010" y="155750"/>
                  <a:pt x="25958" y="126698"/>
                  <a:pt x="25958" y="90787"/>
                </a:cubicBezTo>
                <a:cubicBezTo>
                  <a:pt x="25958" y="55010"/>
                  <a:pt x="55010" y="25958"/>
                  <a:pt x="90787" y="25958"/>
                </a:cubicBezTo>
                <a:close/>
                <a:moveTo>
                  <a:pt x="90787" y="0"/>
                </a:moveTo>
                <a:cubicBezTo>
                  <a:pt x="40619" y="0"/>
                  <a:pt x="0" y="40619"/>
                  <a:pt x="0" y="90787"/>
                </a:cubicBezTo>
                <a:cubicBezTo>
                  <a:pt x="0" y="140955"/>
                  <a:pt x="40619" y="181709"/>
                  <a:pt x="90787" y="181709"/>
                </a:cubicBezTo>
                <a:cubicBezTo>
                  <a:pt x="108810" y="181709"/>
                  <a:pt x="125622" y="176194"/>
                  <a:pt x="139745" y="167183"/>
                </a:cubicBezTo>
                <a:lnTo>
                  <a:pt x="174042" y="201615"/>
                </a:lnTo>
                <a:cubicBezTo>
                  <a:pt x="177875" y="205381"/>
                  <a:pt x="182852" y="207264"/>
                  <a:pt x="187828" y="207264"/>
                </a:cubicBezTo>
                <a:cubicBezTo>
                  <a:pt x="192805" y="207264"/>
                  <a:pt x="197781" y="205381"/>
                  <a:pt x="201615" y="201615"/>
                </a:cubicBezTo>
                <a:cubicBezTo>
                  <a:pt x="209147" y="193948"/>
                  <a:pt x="209147" y="181709"/>
                  <a:pt x="201615" y="174042"/>
                </a:cubicBezTo>
                <a:lnTo>
                  <a:pt x="167183" y="139745"/>
                </a:lnTo>
                <a:cubicBezTo>
                  <a:pt x="176329" y="125622"/>
                  <a:pt x="181709" y="108810"/>
                  <a:pt x="181709" y="90787"/>
                </a:cubicBezTo>
                <a:cubicBezTo>
                  <a:pt x="181709" y="40619"/>
                  <a:pt x="140955" y="0"/>
                  <a:pt x="907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32"/>
          <p:cNvSpPr txBox="1">
            <a:spLocks noGrp="1"/>
          </p:cNvSpPr>
          <p:nvPr>
            <p:ph type="title"/>
          </p:nvPr>
        </p:nvSpPr>
        <p:spPr>
          <a:xfrm>
            <a:off x="1540300" y="534375"/>
            <a:ext cx="6486900" cy="4782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b="1"/>
            </a:lvl1pPr>
            <a:lvl2pPr lvl="1" rtl="0">
              <a:spcBef>
                <a:spcPts val="0"/>
              </a:spcBef>
              <a:spcAft>
                <a:spcPts val="0"/>
              </a:spcAft>
              <a:buSzPts val="2800"/>
              <a:buNone/>
              <a:defRPr b="1"/>
            </a:lvl2pPr>
            <a:lvl3pPr lvl="2" rtl="0">
              <a:spcBef>
                <a:spcPts val="0"/>
              </a:spcBef>
              <a:spcAft>
                <a:spcPts val="0"/>
              </a:spcAft>
              <a:buSzPts val="2800"/>
              <a:buNone/>
              <a:defRPr b="1"/>
            </a:lvl3pPr>
            <a:lvl4pPr lvl="3" rtl="0">
              <a:spcBef>
                <a:spcPts val="0"/>
              </a:spcBef>
              <a:spcAft>
                <a:spcPts val="0"/>
              </a:spcAft>
              <a:buSzPts val="2800"/>
              <a:buNone/>
              <a:defRPr b="1"/>
            </a:lvl4pPr>
            <a:lvl5pPr lvl="4" rtl="0">
              <a:spcBef>
                <a:spcPts val="0"/>
              </a:spcBef>
              <a:spcAft>
                <a:spcPts val="0"/>
              </a:spcAft>
              <a:buSzPts val="2800"/>
              <a:buNone/>
              <a:defRPr b="1"/>
            </a:lvl5pPr>
            <a:lvl6pPr lvl="5" rtl="0">
              <a:spcBef>
                <a:spcPts val="0"/>
              </a:spcBef>
              <a:spcAft>
                <a:spcPts val="0"/>
              </a:spcAft>
              <a:buSzPts val="2800"/>
              <a:buNone/>
              <a:defRPr b="1"/>
            </a:lvl6pPr>
            <a:lvl7pPr lvl="6" rtl="0">
              <a:spcBef>
                <a:spcPts val="0"/>
              </a:spcBef>
              <a:spcAft>
                <a:spcPts val="0"/>
              </a:spcAft>
              <a:buSzPts val="2800"/>
              <a:buNone/>
              <a:defRPr b="1"/>
            </a:lvl7pPr>
            <a:lvl8pPr lvl="7" rtl="0">
              <a:spcBef>
                <a:spcPts val="0"/>
              </a:spcBef>
              <a:spcAft>
                <a:spcPts val="0"/>
              </a:spcAft>
              <a:buSzPts val="2800"/>
              <a:buNone/>
              <a:defRPr b="1"/>
            </a:lvl8pPr>
            <a:lvl9pPr lvl="8" rtl="0">
              <a:spcBef>
                <a:spcPts val="0"/>
              </a:spcBef>
              <a:spcAft>
                <a:spcPts val="0"/>
              </a:spcAft>
              <a:buSzPts val="2800"/>
              <a:buNone/>
              <a:defRPr b="1"/>
            </a:lvl9pPr>
          </a:lstStyle>
          <a:p>
            <a:endParaRPr/>
          </a:p>
        </p:txBody>
      </p:sp>
      <p:sp>
        <p:nvSpPr>
          <p:cNvPr id="658" name="Google Shape;658;p32"/>
          <p:cNvSpPr/>
          <p:nvPr/>
        </p:nvSpPr>
        <p:spPr>
          <a:xfrm>
            <a:off x="482650" y="250775"/>
            <a:ext cx="75600" cy="756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32"/>
          <p:cNvSpPr/>
          <p:nvPr/>
        </p:nvSpPr>
        <p:spPr>
          <a:xfrm>
            <a:off x="605675" y="250775"/>
            <a:ext cx="75600" cy="75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32"/>
          <p:cNvSpPr/>
          <p:nvPr/>
        </p:nvSpPr>
        <p:spPr>
          <a:xfrm>
            <a:off x="728700" y="250775"/>
            <a:ext cx="75600" cy="75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32">
            <a:hlinkClick r:id="rId2" action="ppaction://hlinksldjump"/>
          </p:cNvPr>
          <p:cNvSpPr txBox="1">
            <a:spLocks noGrp="1"/>
          </p:cNvSpPr>
          <p:nvPr>
            <p:ph type="subTitle" idx="1"/>
          </p:nvPr>
        </p:nvSpPr>
        <p:spPr>
          <a:xfrm>
            <a:off x="1638522" y="1951250"/>
            <a:ext cx="2040900" cy="388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600" b="1">
                <a:solidFill>
                  <a:schemeClr val="accent2"/>
                </a:solidFill>
              </a:defRPr>
            </a:lvl1pPr>
            <a:lvl2pPr lvl="1" algn="ctr" rtl="0">
              <a:lnSpc>
                <a:spcPct val="100000"/>
              </a:lnSpc>
              <a:spcBef>
                <a:spcPts val="0"/>
              </a:spcBef>
              <a:spcAft>
                <a:spcPts val="0"/>
              </a:spcAft>
              <a:buNone/>
              <a:defRPr b="1">
                <a:solidFill>
                  <a:schemeClr val="accent2"/>
                </a:solidFill>
              </a:defRPr>
            </a:lvl2pPr>
            <a:lvl3pPr lvl="2" algn="ctr" rtl="0">
              <a:lnSpc>
                <a:spcPct val="100000"/>
              </a:lnSpc>
              <a:spcBef>
                <a:spcPts val="0"/>
              </a:spcBef>
              <a:spcAft>
                <a:spcPts val="0"/>
              </a:spcAft>
              <a:buNone/>
              <a:defRPr b="1">
                <a:solidFill>
                  <a:schemeClr val="accent2"/>
                </a:solidFill>
              </a:defRPr>
            </a:lvl3pPr>
            <a:lvl4pPr lvl="3" algn="ctr" rtl="0">
              <a:lnSpc>
                <a:spcPct val="100000"/>
              </a:lnSpc>
              <a:spcBef>
                <a:spcPts val="0"/>
              </a:spcBef>
              <a:spcAft>
                <a:spcPts val="0"/>
              </a:spcAft>
              <a:buNone/>
              <a:defRPr b="1">
                <a:solidFill>
                  <a:schemeClr val="accent2"/>
                </a:solidFill>
              </a:defRPr>
            </a:lvl4pPr>
            <a:lvl5pPr lvl="4" algn="ctr" rtl="0">
              <a:lnSpc>
                <a:spcPct val="100000"/>
              </a:lnSpc>
              <a:spcBef>
                <a:spcPts val="0"/>
              </a:spcBef>
              <a:spcAft>
                <a:spcPts val="0"/>
              </a:spcAft>
              <a:buNone/>
              <a:defRPr b="1">
                <a:solidFill>
                  <a:schemeClr val="accent2"/>
                </a:solidFill>
              </a:defRPr>
            </a:lvl5pPr>
            <a:lvl6pPr lvl="5" algn="ctr" rtl="0">
              <a:lnSpc>
                <a:spcPct val="100000"/>
              </a:lnSpc>
              <a:spcBef>
                <a:spcPts val="0"/>
              </a:spcBef>
              <a:spcAft>
                <a:spcPts val="0"/>
              </a:spcAft>
              <a:buNone/>
              <a:defRPr b="1">
                <a:solidFill>
                  <a:schemeClr val="accent2"/>
                </a:solidFill>
              </a:defRPr>
            </a:lvl6pPr>
            <a:lvl7pPr lvl="6" algn="ctr" rtl="0">
              <a:lnSpc>
                <a:spcPct val="100000"/>
              </a:lnSpc>
              <a:spcBef>
                <a:spcPts val="0"/>
              </a:spcBef>
              <a:spcAft>
                <a:spcPts val="0"/>
              </a:spcAft>
              <a:buNone/>
              <a:defRPr b="1">
                <a:solidFill>
                  <a:schemeClr val="accent2"/>
                </a:solidFill>
              </a:defRPr>
            </a:lvl7pPr>
            <a:lvl8pPr lvl="7" algn="ctr" rtl="0">
              <a:lnSpc>
                <a:spcPct val="100000"/>
              </a:lnSpc>
              <a:spcBef>
                <a:spcPts val="0"/>
              </a:spcBef>
              <a:spcAft>
                <a:spcPts val="0"/>
              </a:spcAft>
              <a:buNone/>
              <a:defRPr b="1">
                <a:solidFill>
                  <a:schemeClr val="accent2"/>
                </a:solidFill>
              </a:defRPr>
            </a:lvl8pPr>
            <a:lvl9pPr lvl="8" algn="ctr" rtl="0">
              <a:lnSpc>
                <a:spcPct val="100000"/>
              </a:lnSpc>
              <a:spcBef>
                <a:spcPts val="0"/>
              </a:spcBef>
              <a:spcAft>
                <a:spcPts val="0"/>
              </a:spcAft>
              <a:buNone/>
              <a:defRPr b="1">
                <a:solidFill>
                  <a:schemeClr val="accent2"/>
                </a:solidFill>
              </a:defRPr>
            </a:lvl9pPr>
          </a:lstStyle>
          <a:p>
            <a:endParaRPr/>
          </a:p>
        </p:txBody>
      </p:sp>
      <p:sp>
        <p:nvSpPr>
          <p:cNvPr id="662" name="Google Shape;662;p32">
            <a:hlinkClick r:id="rId3" action="ppaction://hlinksldjump"/>
          </p:cNvPr>
          <p:cNvSpPr txBox="1">
            <a:spLocks noGrp="1"/>
          </p:cNvSpPr>
          <p:nvPr>
            <p:ph type="subTitle" idx="2"/>
          </p:nvPr>
        </p:nvSpPr>
        <p:spPr>
          <a:xfrm>
            <a:off x="3570884" y="3687388"/>
            <a:ext cx="2039100" cy="388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600" b="1">
                <a:solidFill>
                  <a:schemeClr val="accent3"/>
                </a:solidFill>
              </a:defRPr>
            </a:lvl1pPr>
            <a:lvl2pPr lvl="1" algn="ctr" rtl="0">
              <a:lnSpc>
                <a:spcPct val="100000"/>
              </a:lnSpc>
              <a:spcBef>
                <a:spcPts val="0"/>
              </a:spcBef>
              <a:spcAft>
                <a:spcPts val="0"/>
              </a:spcAft>
              <a:buNone/>
              <a:defRPr b="1">
                <a:solidFill>
                  <a:schemeClr val="accent3"/>
                </a:solidFill>
              </a:defRPr>
            </a:lvl2pPr>
            <a:lvl3pPr lvl="2" algn="ctr" rtl="0">
              <a:lnSpc>
                <a:spcPct val="100000"/>
              </a:lnSpc>
              <a:spcBef>
                <a:spcPts val="0"/>
              </a:spcBef>
              <a:spcAft>
                <a:spcPts val="0"/>
              </a:spcAft>
              <a:buNone/>
              <a:defRPr b="1">
                <a:solidFill>
                  <a:schemeClr val="accent3"/>
                </a:solidFill>
              </a:defRPr>
            </a:lvl3pPr>
            <a:lvl4pPr lvl="3" algn="ctr" rtl="0">
              <a:lnSpc>
                <a:spcPct val="100000"/>
              </a:lnSpc>
              <a:spcBef>
                <a:spcPts val="0"/>
              </a:spcBef>
              <a:spcAft>
                <a:spcPts val="0"/>
              </a:spcAft>
              <a:buNone/>
              <a:defRPr b="1">
                <a:solidFill>
                  <a:schemeClr val="accent3"/>
                </a:solidFill>
              </a:defRPr>
            </a:lvl4pPr>
            <a:lvl5pPr lvl="4" algn="ctr" rtl="0">
              <a:lnSpc>
                <a:spcPct val="100000"/>
              </a:lnSpc>
              <a:spcBef>
                <a:spcPts val="0"/>
              </a:spcBef>
              <a:spcAft>
                <a:spcPts val="0"/>
              </a:spcAft>
              <a:buNone/>
              <a:defRPr b="1">
                <a:solidFill>
                  <a:schemeClr val="accent3"/>
                </a:solidFill>
              </a:defRPr>
            </a:lvl5pPr>
            <a:lvl6pPr lvl="5" algn="ctr" rtl="0">
              <a:lnSpc>
                <a:spcPct val="100000"/>
              </a:lnSpc>
              <a:spcBef>
                <a:spcPts val="0"/>
              </a:spcBef>
              <a:spcAft>
                <a:spcPts val="0"/>
              </a:spcAft>
              <a:buNone/>
              <a:defRPr b="1">
                <a:solidFill>
                  <a:schemeClr val="accent3"/>
                </a:solidFill>
              </a:defRPr>
            </a:lvl6pPr>
            <a:lvl7pPr lvl="6" algn="ctr" rtl="0">
              <a:lnSpc>
                <a:spcPct val="100000"/>
              </a:lnSpc>
              <a:spcBef>
                <a:spcPts val="0"/>
              </a:spcBef>
              <a:spcAft>
                <a:spcPts val="0"/>
              </a:spcAft>
              <a:buNone/>
              <a:defRPr b="1">
                <a:solidFill>
                  <a:schemeClr val="accent3"/>
                </a:solidFill>
              </a:defRPr>
            </a:lvl7pPr>
            <a:lvl8pPr lvl="7" algn="ctr" rtl="0">
              <a:lnSpc>
                <a:spcPct val="100000"/>
              </a:lnSpc>
              <a:spcBef>
                <a:spcPts val="0"/>
              </a:spcBef>
              <a:spcAft>
                <a:spcPts val="0"/>
              </a:spcAft>
              <a:buNone/>
              <a:defRPr b="1">
                <a:solidFill>
                  <a:schemeClr val="accent3"/>
                </a:solidFill>
              </a:defRPr>
            </a:lvl8pPr>
            <a:lvl9pPr lvl="8" algn="ctr" rtl="0">
              <a:lnSpc>
                <a:spcPct val="100000"/>
              </a:lnSpc>
              <a:spcBef>
                <a:spcPts val="0"/>
              </a:spcBef>
              <a:spcAft>
                <a:spcPts val="0"/>
              </a:spcAft>
              <a:buNone/>
              <a:defRPr b="1">
                <a:solidFill>
                  <a:schemeClr val="accent3"/>
                </a:solidFill>
              </a:defRPr>
            </a:lvl9pPr>
          </a:lstStyle>
          <a:p>
            <a:endParaRPr/>
          </a:p>
        </p:txBody>
      </p:sp>
      <p:sp>
        <p:nvSpPr>
          <p:cNvPr id="663" name="Google Shape;663;p32">
            <a:hlinkClick r:id="rId4" action="ppaction://hlinksldjump"/>
          </p:cNvPr>
          <p:cNvSpPr txBox="1">
            <a:spLocks noGrp="1"/>
          </p:cNvSpPr>
          <p:nvPr>
            <p:ph type="subTitle" idx="3"/>
          </p:nvPr>
        </p:nvSpPr>
        <p:spPr>
          <a:xfrm>
            <a:off x="1624679" y="3687388"/>
            <a:ext cx="2039100" cy="388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600" b="1">
                <a:solidFill>
                  <a:schemeClr val="accent1"/>
                </a:solidFill>
              </a:defRPr>
            </a:lvl1pPr>
            <a:lvl2pPr lvl="1" algn="ctr" rtl="0">
              <a:lnSpc>
                <a:spcPct val="100000"/>
              </a:lnSpc>
              <a:spcBef>
                <a:spcPts val="0"/>
              </a:spcBef>
              <a:spcAft>
                <a:spcPts val="0"/>
              </a:spcAft>
              <a:buNone/>
              <a:defRPr b="1">
                <a:solidFill>
                  <a:schemeClr val="accent1"/>
                </a:solidFill>
              </a:defRPr>
            </a:lvl2pPr>
            <a:lvl3pPr lvl="2" algn="ctr" rtl="0">
              <a:lnSpc>
                <a:spcPct val="100000"/>
              </a:lnSpc>
              <a:spcBef>
                <a:spcPts val="0"/>
              </a:spcBef>
              <a:spcAft>
                <a:spcPts val="0"/>
              </a:spcAft>
              <a:buNone/>
              <a:defRPr b="1">
                <a:solidFill>
                  <a:schemeClr val="accent1"/>
                </a:solidFill>
              </a:defRPr>
            </a:lvl3pPr>
            <a:lvl4pPr lvl="3" algn="ctr" rtl="0">
              <a:lnSpc>
                <a:spcPct val="100000"/>
              </a:lnSpc>
              <a:spcBef>
                <a:spcPts val="0"/>
              </a:spcBef>
              <a:spcAft>
                <a:spcPts val="0"/>
              </a:spcAft>
              <a:buNone/>
              <a:defRPr b="1">
                <a:solidFill>
                  <a:schemeClr val="accent1"/>
                </a:solidFill>
              </a:defRPr>
            </a:lvl4pPr>
            <a:lvl5pPr lvl="4" algn="ctr" rtl="0">
              <a:lnSpc>
                <a:spcPct val="100000"/>
              </a:lnSpc>
              <a:spcBef>
                <a:spcPts val="0"/>
              </a:spcBef>
              <a:spcAft>
                <a:spcPts val="0"/>
              </a:spcAft>
              <a:buNone/>
              <a:defRPr b="1">
                <a:solidFill>
                  <a:schemeClr val="accent1"/>
                </a:solidFill>
              </a:defRPr>
            </a:lvl5pPr>
            <a:lvl6pPr lvl="5" algn="ctr" rtl="0">
              <a:lnSpc>
                <a:spcPct val="100000"/>
              </a:lnSpc>
              <a:spcBef>
                <a:spcPts val="0"/>
              </a:spcBef>
              <a:spcAft>
                <a:spcPts val="0"/>
              </a:spcAft>
              <a:buNone/>
              <a:defRPr b="1">
                <a:solidFill>
                  <a:schemeClr val="accent1"/>
                </a:solidFill>
              </a:defRPr>
            </a:lvl6pPr>
            <a:lvl7pPr lvl="6" algn="ctr" rtl="0">
              <a:lnSpc>
                <a:spcPct val="100000"/>
              </a:lnSpc>
              <a:spcBef>
                <a:spcPts val="0"/>
              </a:spcBef>
              <a:spcAft>
                <a:spcPts val="0"/>
              </a:spcAft>
              <a:buNone/>
              <a:defRPr b="1">
                <a:solidFill>
                  <a:schemeClr val="accent1"/>
                </a:solidFill>
              </a:defRPr>
            </a:lvl7pPr>
            <a:lvl8pPr lvl="7" algn="ctr" rtl="0">
              <a:lnSpc>
                <a:spcPct val="100000"/>
              </a:lnSpc>
              <a:spcBef>
                <a:spcPts val="0"/>
              </a:spcBef>
              <a:spcAft>
                <a:spcPts val="0"/>
              </a:spcAft>
              <a:buNone/>
              <a:defRPr b="1">
                <a:solidFill>
                  <a:schemeClr val="accent1"/>
                </a:solidFill>
              </a:defRPr>
            </a:lvl8pPr>
            <a:lvl9pPr lvl="8" algn="ctr" rtl="0">
              <a:lnSpc>
                <a:spcPct val="100000"/>
              </a:lnSpc>
              <a:spcBef>
                <a:spcPts val="0"/>
              </a:spcBef>
              <a:spcAft>
                <a:spcPts val="0"/>
              </a:spcAft>
              <a:buNone/>
              <a:defRPr b="1">
                <a:solidFill>
                  <a:schemeClr val="accent1"/>
                </a:solidFill>
              </a:defRPr>
            </a:lvl9pPr>
          </a:lstStyle>
          <a:p>
            <a:endParaRPr/>
          </a:p>
        </p:txBody>
      </p:sp>
      <p:sp>
        <p:nvSpPr>
          <p:cNvPr id="664" name="Google Shape;664;p32">
            <a:hlinkClick r:id="rId5" action="ppaction://hlinksldjump"/>
          </p:cNvPr>
          <p:cNvSpPr txBox="1">
            <a:spLocks noGrp="1"/>
          </p:cNvSpPr>
          <p:nvPr>
            <p:ph type="subTitle" idx="4"/>
          </p:nvPr>
        </p:nvSpPr>
        <p:spPr>
          <a:xfrm>
            <a:off x="5466364" y="1951250"/>
            <a:ext cx="2039100" cy="388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600" b="1">
                <a:solidFill>
                  <a:schemeClr val="accent2"/>
                </a:solidFill>
              </a:defRPr>
            </a:lvl1pPr>
            <a:lvl2pPr lvl="1" algn="ctr" rtl="0">
              <a:lnSpc>
                <a:spcPct val="100000"/>
              </a:lnSpc>
              <a:spcBef>
                <a:spcPts val="0"/>
              </a:spcBef>
              <a:spcAft>
                <a:spcPts val="0"/>
              </a:spcAft>
              <a:buNone/>
              <a:defRPr b="1">
                <a:solidFill>
                  <a:schemeClr val="accent2"/>
                </a:solidFill>
              </a:defRPr>
            </a:lvl2pPr>
            <a:lvl3pPr lvl="2" algn="ctr" rtl="0">
              <a:lnSpc>
                <a:spcPct val="100000"/>
              </a:lnSpc>
              <a:spcBef>
                <a:spcPts val="0"/>
              </a:spcBef>
              <a:spcAft>
                <a:spcPts val="0"/>
              </a:spcAft>
              <a:buNone/>
              <a:defRPr b="1">
                <a:solidFill>
                  <a:schemeClr val="accent2"/>
                </a:solidFill>
              </a:defRPr>
            </a:lvl3pPr>
            <a:lvl4pPr lvl="3" algn="ctr" rtl="0">
              <a:lnSpc>
                <a:spcPct val="100000"/>
              </a:lnSpc>
              <a:spcBef>
                <a:spcPts val="0"/>
              </a:spcBef>
              <a:spcAft>
                <a:spcPts val="0"/>
              </a:spcAft>
              <a:buNone/>
              <a:defRPr b="1">
                <a:solidFill>
                  <a:schemeClr val="accent2"/>
                </a:solidFill>
              </a:defRPr>
            </a:lvl4pPr>
            <a:lvl5pPr lvl="4" algn="ctr" rtl="0">
              <a:lnSpc>
                <a:spcPct val="100000"/>
              </a:lnSpc>
              <a:spcBef>
                <a:spcPts val="0"/>
              </a:spcBef>
              <a:spcAft>
                <a:spcPts val="0"/>
              </a:spcAft>
              <a:buNone/>
              <a:defRPr b="1">
                <a:solidFill>
                  <a:schemeClr val="accent2"/>
                </a:solidFill>
              </a:defRPr>
            </a:lvl5pPr>
            <a:lvl6pPr lvl="5" algn="ctr" rtl="0">
              <a:lnSpc>
                <a:spcPct val="100000"/>
              </a:lnSpc>
              <a:spcBef>
                <a:spcPts val="0"/>
              </a:spcBef>
              <a:spcAft>
                <a:spcPts val="0"/>
              </a:spcAft>
              <a:buNone/>
              <a:defRPr b="1">
                <a:solidFill>
                  <a:schemeClr val="accent2"/>
                </a:solidFill>
              </a:defRPr>
            </a:lvl6pPr>
            <a:lvl7pPr lvl="6" algn="ctr" rtl="0">
              <a:lnSpc>
                <a:spcPct val="100000"/>
              </a:lnSpc>
              <a:spcBef>
                <a:spcPts val="0"/>
              </a:spcBef>
              <a:spcAft>
                <a:spcPts val="0"/>
              </a:spcAft>
              <a:buNone/>
              <a:defRPr b="1">
                <a:solidFill>
                  <a:schemeClr val="accent2"/>
                </a:solidFill>
              </a:defRPr>
            </a:lvl7pPr>
            <a:lvl8pPr lvl="7" algn="ctr" rtl="0">
              <a:lnSpc>
                <a:spcPct val="100000"/>
              </a:lnSpc>
              <a:spcBef>
                <a:spcPts val="0"/>
              </a:spcBef>
              <a:spcAft>
                <a:spcPts val="0"/>
              </a:spcAft>
              <a:buNone/>
              <a:defRPr b="1">
                <a:solidFill>
                  <a:schemeClr val="accent2"/>
                </a:solidFill>
              </a:defRPr>
            </a:lvl8pPr>
            <a:lvl9pPr lvl="8" algn="ctr" rtl="0">
              <a:lnSpc>
                <a:spcPct val="100000"/>
              </a:lnSpc>
              <a:spcBef>
                <a:spcPts val="0"/>
              </a:spcBef>
              <a:spcAft>
                <a:spcPts val="0"/>
              </a:spcAft>
              <a:buNone/>
              <a:defRPr b="1">
                <a:solidFill>
                  <a:schemeClr val="accent2"/>
                </a:solidFill>
              </a:defRPr>
            </a:lvl9pPr>
          </a:lstStyle>
          <a:p>
            <a:endParaRPr/>
          </a:p>
        </p:txBody>
      </p:sp>
      <p:sp>
        <p:nvSpPr>
          <p:cNvPr id="665" name="Google Shape;665;p32"/>
          <p:cNvSpPr/>
          <p:nvPr/>
        </p:nvSpPr>
        <p:spPr>
          <a:xfrm>
            <a:off x="1010743" y="4789535"/>
            <a:ext cx="415144" cy="40086"/>
          </a:xfrm>
          <a:custGeom>
            <a:avLst/>
            <a:gdLst/>
            <a:ahLst/>
            <a:cxnLst/>
            <a:rect l="l" t="t" r="r" b="b"/>
            <a:pathLst>
              <a:path w="35719" h="3449" fill="none" extrusionOk="0">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w="5525" cap="flat" cmpd="sng">
            <a:solidFill>
              <a:schemeClr val="accent2"/>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32"/>
          <p:cNvSpPr/>
          <p:nvPr/>
        </p:nvSpPr>
        <p:spPr>
          <a:xfrm>
            <a:off x="488567" y="3640139"/>
            <a:ext cx="64307" cy="64307"/>
          </a:xfrm>
          <a:custGeom>
            <a:avLst/>
            <a:gdLst/>
            <a:ahLst/>
            <a:cxnLst/>
            <a:rect l="l" t="t" r="r" b="b"/>
            <a:pathLst>
              <a:path w="5533" h="5533" fill="none" extrusionOk="0">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w="5525" cap="flat" cmpd="sng">
            <a:solidFill>
              <a:schemeClr val="accent4"/>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32"/>
          <p:cNvSpPr/>
          <p:nvPr/>
        </p:nvSpPr>
        <p:spPr>
          <a:xfrm>
            <a:off x="380067" y="779889"/>
            <a:ext cx="64307" cy="64307"/>
          </a:xfrm>
          <a:custGeom>
            <a:avLst/>
            <a:gdLst/>
            <a:ahLst/>
            <a:cxnLst/>
            <a:rect l="l" t="t" r="r" b="b"/>
            <a:pathLst>
              <a:path w="5533" h="5533" fill="none" extrusionOk="0">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w="5525" cap="flat" cmpd="sng">
            <a:solidFill>
              <a:schemeClr val="accent4"/>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32"/>
          <p:cNvSpPr/>
          <p:nvPr/>
        </p:nvSpPr>
        <p:spPr>
          <a:xfrm>
            <a:off x="701306" y="4597993"/>
            <a:ext cx="64307" cy="64307"/>
          </a:xfrm>
          <a:custGeom>
            <a:avLst/>
            <a:gdLst/>
            <a:ahLst/>
            <a:cxnLst/>
            <a:rect l="l" t="t" r="r" b="b"/>
            <a:pathLst>
              <a:path w="5533" h="5533" fill="none" extrusionOk="0">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w="5525" cap="flat" cmpd="sng">
            <a:solidFill>
              <a:schemeClr val="accent4"/>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32"/>
          <p:cNvSpPr/>
          <p:nvPr/>
        </p:nvSpPr>
        <p:spPr>
          <a:xfrm>
            <a:off x="1483364" y="256414"/>
            <a:ext cx="64307" cy="64307"/>
          </a:xfrm>
          <a:custGeom>
            <a:avLst/>
            <a:gdLst/>
            <a:ahLst/>
            <a:cxnLst/>
            <a:rect l="l" t="t" r="r" b="b"/>
            <a:pathLst>
              <a:path w="5533" h="5533" fill="none" extrusionOk="0">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w="5525" cap="flat" cmpd="sng">
            <a:solidFill>
              <a:schemeClr val="accent4"/>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32"/>
          <p:cNvSpPr/>
          <p:nvPr/>
        </p:nvSpPr>
        <p:spPr>
          <a:xfrm>
            <a:off x="558242" y="2929539"/>
            <a:ext cx="64307" cy="64307"/>
          </a:xfrm>
          <a:custGeom>
            <a:avLst/>
            <a:gdLst/>
            <a:ahLst/>
            <a:cxnLst/>
            <a:rect l="l" t="t" r="r" b="b"/>
            <a:pathLst>
              <a:path w="5533" h="5533" fill="none" extrusionOk="0">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w="5525" cap="flat" cmpd="sng">
            <a:solidFill>
              <a:schemeClr val="accent2"/>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32"/>
          <p:cNvSpPr/>
          <p:nvPr/>
        </p:nvSpPr>
        <p:spPr>
          <a:xfrm>
            <a:off x="380067" y="2011877"/>
            <a:ext cx="64307" cy="64307"/>
          </a:xfrm>
          <a:custGeom>
            <a:avLst/>
            <a:gdLst/>
            <a:ahLst/>
            <a:cxnLst/>
            <a:rect l="l" t="t" r="r" b="b"/>
            <a:pathLst>
              <a:path w="5533" h="5533" fill="none" extrusionOk="0">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w="5525" cap="flat" cmpd="sng">
            <a:solidFill>
              <a:schemeClr val="accent4"/>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32"/>
          <p:cNvSpPr/>
          <p:nvPr/>
        </p:nvSpPr>
        <p:spPr>
          <a:xfrm>
            <a:off x="412198" y="1593750"/>
            <a:ext cx="301022" cy="40077"/>
          </a:xfrm>
          <a:custGeom>
            <a:avLst/>
            <a:gdLst/>
            <a:ahLst/>
            <a:cxnLst/>
            <a:rect l="l" t="t" r="r" b="b"/>
            <a:pathLst>
              <a:path w="35719" h="3449" fill="none" extrusionOk="0">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w="5525" cap="flat" cmpd="sng">
            <a:solidFill>
              <a:schemeClr val="accent1"/>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32"/>
          <p:cNvSpPr/>
          <p:nvPr/>
        </p:nvSpPr>
        <p:spPr>
          <a:xfrm>
            <a:off x="370211" y="4106388"/>
            <a:ext cx="301022" cy="40077"/>
          </a:xfrm>
          <a:custGeom>
            <a:avLst/>
            <a:gdLst/>
            <a:ahLst/>
            <a:cxnLst/>
            <a:rect l="l" t="t" r="r" b="b"/>
            <a:pathLst>
              <a:path w="35719" h="3449" fill="none" extrusionOk="0">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w="5525" cap="flat" cmpd="sng">
            <a:solidFill>
              <a:schemeClr val="accent1"/>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32"/>
          <p:cNvSpPr/>
          <p:nvPr/>
        </p:nvSpPr>
        <p:spPr>
          <a:xfrm>
            <a:off x="488573" y="1218975"/>
            <a:ext cx="301022" cy="40077"/>
          </a:xfrm>
          <a:custGeom>
            <a:avLst/>
            <a:gdLst/>
            <a:ahLst/>
            <a:cxnLst/>
            <a:rect l="l" t="t" r="r" b="b"/>
            <a:pathLst>
              <a:path w="35719" h="3449" fill="none" extrusionOk="0">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w="5525" cap="flat" cmpd="sng">
            <a:solidFill>
              <a:schemeClr val="accent2"/>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32">
            <a:hlinkClick r:id="rId6" action="ppaction://hlinksldjump"/>
          </p:cNvPr>
          <p:cNvSpPr txBox="1">
            <a:spLocks noGrp="1"/>
          </p:cNvSpPr>
          <p:nvPr>
            <p:ph type="subTitle" idx="5"/>
          </p:nvPr>
        </p:nvSpPr>
        <p:spPr>
          <a:xfrm>
            <a:off x="3585176" y="1951250"/>
            <a:ext cx="2039100" cy="388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600" b="1">
                <a:solidFill>
                  <a:schemeClr val="accent4"/>
                </a:solidFill>
              </a:defRPr>
            </a:lvl1pPr>
            <a:lvl2pPr lvl="1" algn="ctr" rtl="0">
              <a:lnSpc>
                <a:spcPct val="100000"/>
              </a:lnSpc>
              <a:spcBef>
                <a:spcPts val="0"/>
              </a:spcBef>
              <a:spcAft>
                <a:spcPts val="0"/>
              </a:spcAft>
              <a:buNone/>
              <a:defRPr b="1">
                <a:solidFill>
                  <a:schemeClr val="accent4"/>
                </a:solidFill>
              </a:defRPr>
            </a:lvl2pPr>
            <a:lvl3pPr lvl="2" algn="ctr" rtl="0">
              <a:lnSpc>
                <a:spcPct val="100000"/>
              </a:lnSpc>
              <a:spcBef>
                <a:spcPts val="0"/>
              </a:spcBef>
              <a:spcAft>
                <a:spcPts val="0"/>
              </a:spcAft>
              <a:buNone/>
              <a:defRPr b="1">
                <a:solidFill>
                  <a:schemeClr val="accent4"/>
                </a:solidFill>
              </a:defRPr>
            </a:lvl3pPr>
            <a:lvl4pPr lvl="3" algn="ctr" rtl="0">
              <a:lnSpc>
                <a:spcPct val="100000"/>
              </a:lnSpc>
              <a:spcBef>
                <a:spcPts val="0"/>
              </a:spcBef>
              <a:spcAft>
                <a:spcPts val="0"/>
              </a:spcAft>
              <a:buNone/>
              <a:defRPr b="1">
                <a:solidFill>
                  <a:schemeClr val="accent4"/>
                </a:solidFill>
              </a:defRPr>
            </a:lvl4pPr>
            <a:lvl5pPr lvl="4" algn="ctr" rtl="0">
              <a:lnSpc>
                <a:spcPct val="100000"/>
              </a:lnSpc>
              <a:spcBef>
                <a:spcPts val="0"/>
              </a:spcBef>
              <a:spcAft>
                <a:spcPts val="0"/>
              </a:spcAft>
              <a:buNone/>
              <a:defRPr b="1">
                <a:solidFill>
                  <a:schemeClr val="accent4"/>
                </a:solidFill>
              </a:defRPr>
            </a:lvl5pPr>
            <a:lvl6pPr lvl="5" algn="ctr" rtl="0">
              <a:lnSpc>
                <a:spcPct val="100000"/>
              </a:lnSpc>
              <a:spcBef>
                <a:spcPts val="0"/>
              </a:spcBef>
              <a:spcAft>
                <a:spcPts val="0"/>
              </a:spcAft>
              <a:buNone/>
              <a:defRPr b="1">
                <a:solidFill>
                  <a:schemeClr val="accent4"/>
                </a:solidFill>
              </a:defRPr>
            </a:lvl6pPr>
            <a:lvl7pPr lvl="6" algn="ctr" rtl="0">
              <a:lnSpc>
                <a:spcPct val="100000"/>
              </a:lnSpc>
              <a:spcBef>
                <a:spcPts val="0"/>
              </a:spcBef>
              <a:spcAft>
                <a:spcPts val="0"/>
              </a:spcAft>
              <a:buNone/>
              <a:defRPr b="1">
                <a:solidFill>
                  <a:schemeClr val="accent4"/>
                </a:solidFill>
              </a:defRPr>
            </a:lvl7pPr>
            <a:lvl8pPr lvl="7" algn="ctr" rtl="0">
              <a:lnSpc>
                <a:spcPct val="100000"/>
              </a:lnSpc>
              <a:spcBef>
                <a:spcPts val="0"/>
              </a:spcBef>
              <a:spcAft>
                <a:spcPts val="0"/>
              </a:spcAft>
              <a:buNone/>
              <a:defRPr b="1">
                <a:solidFill>
                  <a:schemeClr val="accent4"/>
                </a:solidFill>
              </a:defRPr>
            </a:lvl8pPr>
            <a:lvl9pPr lvl="8" algn="ctr" rtl="0">
              <a:lnSpc>
                <a:spcPct val="100000"/>
              </a:lnSpc>
              <a:spcBef>
                <a:spcPts val="0"/>
              </a:spcBef>
              <a:spcAft>
                <a:spcPts val="0"/>
              </a:spcAft>
              <a:buNone/>
              <a:defRPr b="1">
                <a:solidFill>
                  <a:schemeClr val="accent4"/>
                </a:solidFill>
              </a:defRPr>
            </a:lvl9pPr>
          </a:lstStyle>
          <a:p>
            <a:endParaRPr/>
          </a:p>
        </p:txBody>
      </p:sp>
      <p:sp>
        <p:nvSpPr>
          <p:cNvPr id="676" name="Google Shape;676;p32">
            <a:hlinkClick r:id="rId7" action="ppaction://hlinksldjump"/>
          </p:cNvPr>
          <p:cNvSpPr txBox="1">
            <a:spLocks noGrp="1"/>
          </p:cNvSpPr>
          <p:nvPr>
            <p:ph type="subTitle" idx="6"/>
          </p:nvPr>
        </p:nvSpPr>
        <p:spPr>
          <a:xfrm>
            <a:off x="5484355" y="3687388"/>
            <a:ext cx="2039100" cy="388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600" b="1">
                <a:solidFill>
                  <a:schemeClr val="accent4"/>
                </a:solidFill>
              </a:defRPr>
            </a:lvl1pPr>
            <a:lvl2pPr lvl="1" algn="ctr" rtl="0">
              <a:lnSpc>
                <a:spcPct val="100000"/>
              </a:lnSpc>
              <a:spcBef>
                <a:spcPts val="0"/>
              </a:spcBef>
              <a:spcAft>
                <a:spcPts val="0"/>
              </a:spcAft>
              <a:buNone/>
              <a:defRPr b="1">
                <a:solidFill>
                  <a:schemeClr val="accent4"/>
                </a:solidFill>
              </a:defRPr>
            </a:lvl2pPr>
            <a:lvl3pPr lvl="2" algn="ctr" rtl="0">
              <a:lnSpc>
                <a:spcPct val="100000"/>
              </a:lnSpc>
              <a:spcBef>
                <a:spcPts val="0"/>
              </a:spcBef>
              <a:spcAft>
                <a:spcPts val="0"/>
              </a:spcAft>
              <a:buNone/>
              <a:defRPr b="1">
                <a:solidFill>
                  <a:schemeClr val="accent4"/>
                </a:solidFill>
              </a:defRPr>
            </a:lvl3pPr>
            <a:lvl4pPr lvl="3" algn="ctr" rtl="0">
              <a:lnSpc>
                <a:spcPct val="100000"/>
              </a:lnSpc>
              <a:spcBef>
                <a:spcPts val="0"/>
              </a:spcBef>
              <a:spcAft>
                <a:spcPts val="0"/>
              </a:spcAft>
              <a:buNone/>
              <a:defRPr b="1">
                <a:solidFill>
                  <a:schemeClr val="accent4"/>
                </a:solidFill>
              </a:defRPr>
            </a:lvl4pPr>
            <a:lvl5pPr lvl="4" algn="ctr" rtl="0">
              <a:lnSpc>
                <a:spcPct val="100000"/>
              </a:lnSpc>
              <a:spcBef>
                <a:spcPts val="0"/>
              </a:spcBef>
              <a:spcAft>
                <a:spcPts val="0"/>
              </a:spcAft>
              <a:buNone/>
              <a:defRPr b="1">
                <a:solidFill>
                  <a:schemeClr val="accent4"/>
                </a:solidFill>
              </a:defRPr>
            </a:lvl5pPr>
            <a:lvl6pPr lvl="5" algn="ctr" rtl="0">
              <a:lnSpc>
                <a:spcPct val="100000"/>
              </a:lnSpc>
              <a:spcBef>
                <a:spcPts val="0"/>
              </a:spcBef>
              <a:spcAft>
                <a:spcPts val="0"/>
              </a:spcAft>
              <a:buNone/>
              <a:defRPr b="1">
                <a:solidFill>
                  <a:schemeClr val="accent4"/>
                </a:solidFill>
              </a:defRPr>
            </a:lvl6pPr>
            <a:lvl7pPr lvl="6" algn="ctr" rtl="0">
              <a:lnSpc>
                <a:spcPct val="100000"/>
              </a:lnSpc>
              <a:spcBef>
                <a:spcPts val="0"/>
              </a:spcBef>
              <a:spcAft>
                <a:spcPts val="0"/>
              </a:spcAft>
              <a:buNone/>
              <a:defRPr b="1">
                <a:solidFill>
                  <a:schemeClr val="accent4"/>
                </a:solidFill>
              </a:defRPr>
            </a:lvl7pPr>
            <a:lvl8pPr lvl="7" algn="ctr" rtl="0">
              <a:lnSpc>
                <a:spcPct val="100000"/>
              </a:lnSpc>
              <a:spcBef>
                <a:spcPts val="0"/>
              </a:spcBef>
              <a:spcAft>
                <a:spcPts val="0"/>
              </a:spcAft>
              <a:buNone/>
              <a:defRPr b="1">
                <a:solidFill>
                  <a:schemeClr val="accent4"/>
                </a:solidFill>
              </a:defRPr>
            </a:lvl8pPr>
            <a:lvl9pPr lvl="8" algn="ctr" rtl="0">
              <a:lnSpc>
                <a:spcPct val="100000"/>
              </a:lnSpc>
              <a:spcBef>
                <a:spcPts val="0"/>
              </a:spcBef>
              <a:spcAft>
                <a:spcPts val="0"/>
              </a:spcAft>
              <a:buNone/>
              <a:defRPr b="1">
                <a:solidFill>
                  <a:schemeClr val="accent4"/>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8"/>
        <p:cNvGrpSpPr/>
        <p:nvPr/>
      </p:nvGrpSpPr>
      <p:grpSpPr>
        <a:xfrm>
          <a:off x="0" y="0"/>
          <a:ext cx="0" cy="0"/>
          <a:chOff x="0" y="0"/>
          <a:chExt cx="0" cy="0"/>
        </a:xfrm>
      </p:grpSpPr>
      <p:sp>
        <p:nvSpPr>
          <p:cNvPr id="69" name="Google Shape;69;p5"/>
          <p:cNvSpPr/>
          <p:nvPr/>
        </p:nvSpPr>
        <p:spPr>
          <a:xfrm>
            <a:off x="270825" y="111595"/>
            <a:ext cx="8602334" cy="4930561"/>
          </a:xfrm>
          <a:custGeom>
            <a:avLst/>
            <a:gdLst/>
            <a:ahLst/>
            <a:cxnLst/>
            <a:rect l="l" t="t" r="r" b="b"/>
            <a:pathLst>
              <a:path w="240507" h="145853" extrusionOk="0">
                <a:moveTo>
                  <a:pt x="3715" y="1"/>
                </a:moveTo>
                <a:cubicBezTo>
                  <a:pt x="1656" y="1"/>
                  <a:pt x="1" y="1656"/>
                  <a:pt x="1" y="3716"/>
                </a:cubicBezTo>
                <a:lnTo>
                  <a:pt x="1" y="142137"/>
                </a:lnTo>
                <a:cubicBezTo>
                  <a:pt x="1" y="144185"/>
                  <a:pt x="1656" y="145852"/>
                  <a:pt x="3715" y="145852"/>
                </a:cubicBezTo>
                <a:lnTo>
                  <a:pt x="236780" y="145852"/>
                </a:lnTo>
                <a:cubicBezTo>
                  <a:pt x="238840" y="145852"/>
                  <a:pt x="240507" y="144185"/>
                  <a:pt x="240507" y="142137"/>
                </a:cubicBezTo>
                <a:lnTo>
                  <a:pt x="240507" y="3716"/>
                </a:lnTo>
                <a:cubicBezTo>
                  <a:pt x="240507" y="1656"/>
                  <a:pt x="238840" y="1"/>
                  <a:pt x="236792" y="1"/>
                </a:cubicBezTo>
                <a:close/>
              </a:path>
            </a:pathLst>
          </a:custGeom>
          <a:solidFill>
            <a:schemeClr val="lt2"/>
          </a:solidFill>
          <a:ln>
            <a:noFill/>
          </a:ln>
          <a:effectLst>
            <a:outerShdw blurRad="157163" dist="66675" dir="3420000" algn="bl" rotWithShape="0">
              <a:srgbClr val="000000">
                <a:alpha val="3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5"/>
          <p:cNvSpPr/>
          <p:nvPr/>
        </p:nvSpPr>
        <p:spPr>
          <a:xfrm>
            <a:off x="482650" y="250775"/>
            <a:ext cx="75600" cy="756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5"/>
          <p:cNvSpPr/>
          <p:nvPr/>
        </p:nvSpPr>
        <p:spPr>
          <a:xfrm>
            <a:off x="605675" y="250775"/>
            <a:ext cx="75600" cy="75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5"/>
          <p:cNvSpPr/>
          <p:nvPr/>
        </p:nvSpPr>
        <p:spPr>
          <a:xfrm>
            <a:off x="728700" y="250775"/>
            <a:ext cx="75600" cy="75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5"/>
          <p:cNvSpPr/>
          <p:nvPr/>
        </p:nvSpPr>
        <p:spPr>
          <a:xfrm>
            <a:off x="814925" y="539503"/>
            <a:ext cx="7432399" cy="500753"/>
          </a:xfrm>
          <a:custGeom>
            <a:avLst/>
            <a:gdLst/>
            <a:ahLst/>
            <a:cxnLst/>
            <a:rect l="l" t="t" r="r" b="b"/>
            <a:pathLst>
              <a:path w="285176" h="20331" extrusionOk="0">
                <a:moveTo>
                  <a:pt x="10165" y="0"/>
                </a:moveTo>
                <a:cubicBezTo>
                  <a:pt x="4554" y="0"/>
                  <a:pt x="0" y="4554"/>
                  <a:pt x="0" y="10165"/>
                </a:cubicBezTo>
                <a:cubicBezTo>
                  <a:pt x="0" y="15776"/>
                  <a:pt x="4554" y="20330"/>
                  <a:pt x="10165" y="20330"/>
                </a:cubicBezTo>
                <a:lnTo>
                  <a:pt x="275010" y="20330"/>
                </a:lnTo>
                <a:cubicBezTo>
                  <a:pt x="280621" y="20330"/>
                  <a:pt x="285175" y="15776"/>
                  <a:pt x="285175" y="10165"/>
                </a:cubicBezTo>
                <a:cubicBezTo>
                  <a:pt x="285175" y="4554"/>
                  <a:pt x="280621" y="0"/>
                  <a:pt x="275010" y="0"/>
                </a:cubicBezTo>
                <a:close/>
              </a:path>
            </a:pathLst>
          </a:custGeom>
          <a:solidFill>
            <a:srgbClr val="FFFFFF"/>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5"/>
          <p:cNvSpPr/>
          <p:nvPr/>
        </p:nvSpPr>
        <p:spPr>
          <a:xfrm>
            <a:off x="1091993" y="595564"/>
            <a:ext cx="392151" cy="388620"/>
          </a:xfrm>
          <a:custGeom>
            <a:avLst/>
            <a:gdLst/>
            <a:ahLst/>
            <a:cxnLst/>
            <a:rect l="l" t="t" r="r" b="b"/>
            <a:pathLst>
              <a:path w="209147" h="207264" extrusionOk="0">
                <a:moveTo>
                  <a:pt x="90787" y="25958"/>
                </a:moveTo>
                <a:cubicBezTo>
                  <a:pt x="126698" y="25958"/>
                  <a:pt x="155750" y="55010"/>
                  <a:pt x="155750" y="90787"/>
                </a:cubicBezTo>
                <a:cubicBezTo>
                  <a:pt x="155750" y="126698"/>
                  <a:pt x="126698" y="155750"/>
                  <a:pt x="90787" y="155750"/>
                </a:cubicBezTo>
                <a:cubicBezTo>
                  <a:pt x="55010" y="155750"/>
                  <a:pt x="25958" y="126698"/>
                  <a:pt x="25958" y="90787"/>
                </a:cubicBezTo>
                <a:cubicBezTo>
                  <a:pt x="25958" y="55010"/>
                  <a:pt x="55010" y="25958"/>
                  <a:pt x="90787" y="25958"/>
                </a:cubicBezTo>
                <a:close/>
                <a:moveTo>
                  <a:pt x="90787" y="0"/>
                </a:moveTo>
                <a:cubicBezTo>
                  <a:pt x="40619" y="0"/>
                  <a:pt x="0" y="40619"/>
                  <a:pt x="0" y="90787"/>
                </a:cubicBezTo>
                <a:cubicBezTo>
                  <a:pt x="0" y="140955"/>
                  <a:pt x="40619" y="181709"/>
                  <a:pt x="90787" y="181709"/>
                </a:cubicBezTo>
                <a:cubicBezTo>
                  <a:pt x="108810" y="181709"/>
                  <a:pt x="125622" y="176194"/>
                  <a:pt x="139745" y="167183"/>
                </a:cubicBezTo>
                <a:lnTo>
                  <a:pt x="174042" y="201615"/>
                </a:lnTo>
                <a:cubicBezTo>
                  <a:pt x="177875" y="205381"/>
                  <a:pt x="182852" y="207264"/>
                  <a:pt x="187828" y="207264"/>
                </a:cubicBezTo>
                <a:cubicBezTo>
                  <a:pt x="192805" y="207264"/>
                  <a:pt x="197781" y="205381"/>
                  <a:pt x="201615" y="201615"/>
                </a:cubicBezTo>
                <a:cubicBezTo>
                  <a:pt x="209147" y="193948"/>
                  <a:pt x="209147" y="181709"/>
                  <a:pt x="201615" y="174042"/>
                </a:cubicBezTo>
                <a:lnTo>
                  <a:pt x="167183" y="139745"/>
                </a:lnTo>
                <a:cubicBezTo>
                  <a:pt x="176329" y="125622"/>
                  <a:pt x="181709" y="108810"/>
                  <a:pt x="181709" y="90787"/>
                </a:cubicBezTo>
                <a:cubicBezTo>
                  <a:pt x="181709" y="40619"/>
                  <a:pt x="140955" y="0"/>
                  <a:pt x="907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5"/>
          <p:cNvSpPr txBox="1">
            <a:spLocks noGrp="1"/>
          </p:cNvSpPr>
          <p:nvPr>
            <p:ph type="title"/>
          </p:nvPr>
        </p:nvSpPr>
        <p:spPr>
          <a:xfrm>
            <a:off x="1541075" y="544291"/>
            <a:ext cx="6486900" cy="4782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b="1">
                <a:solidFill>
                  <a:schemeClr val="accent4"/>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6" name="Google Shape;76;p5"/>
          <p:cNvSpPr txBox="1">
            <a:spLocks noGrp="1"/>
          </p:cNvSpPr>
          <p:nvPr>
            <p:ph type="subTitle" idx="1"/>
          </p:nvPr>
        </p:nvSpPr>
        <p:spPr>
          <a:xfrm>
            <a:off x="1320425" y="2174825"/>
            <a:ext cx="2752800" cy="388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b="1">
                <a:solidFill>
                  <a:schemeClr val="accent1"/>
                </a:solidFill>
              </a:defRPr>
            </a:lvl1pPr>
            <a:lvl2pPr lvl="1" algn="ctr" rtl="0">
              <a:lnSpc>
                <a:spcPct val="100000"/>
              </a:lnSpc>
              <a:spcBef>
                <a:spcPts val="0"/>
              </a:spcBef>
              <a:spcAft>
                <a:spcPts val="0"/>
              </a:spcAft>
              <a:buNone/>
              <a:defRPr b="1">
                <a:solidFill>
                  <a:schemeClr val="accent1"/>
                </a:solidFill>
              </a:defRPr>
            </a:lvl2pPr>
            <a:lvl3pPr lvl="2" algn="ctr" rtl="0">
              <a:lnSpc>
                <a:spcPct val="100000"/>
              </a:lnSpc>
              <a:spcBef>
                <a:spcPts val="0"/>
              </a:spcBef>
              <a:spcAft>
                <a:spcPts val="0"/>
              </a:spcAft>
              <a:buNone/>
              <a:defRPr b="1">
                <a:solidFill>
                  <a:schemeClr val="accent1"/>
                </a:solidFill>
              </a:defRPr>
            </a:lvl3pPr>
            <a:lvl4pPr lvl="3" algn="ctr" rtl="0">
              <a:lnSpc>
                <a:spcPct val="100000"/>
              </a:lnSpc>
              <a:spcBef>
                <a:spcPts val="0"/>
              </a:spcBef>
              <a:spcAft>
                <a:spcPts val="0"/>
              </a:spcAft>
              <a:buNone/>
              <a:defRPr b="1">
                <a:solidFill>
                  <a:schemeClr val="accent1"/>
                </a:solidFill>
              </a:defRPr>
            </a:lvl4pPr>
            <a:lvl5pPr lvl="4" algn="ctr" rtl="0">
              <a:lnSpc>
                <a:spcPct val="100000"/>
              </a:lnSpc>
              <a:spcBef>
                <a:spcPts val="0"/>
              </a:spcBef>
              <a:spcAft>
                <a:spcPts val="0"/>
              </a:spcAft>
              <a:buNone/>
              <a:defRPr b="1">
                <a:solidFill>
                  <a:schemeClr val="accent1"/>
                </a:solidFill>
              </a:defRPr>
            </a:lvl5pPr>
            <a:lvl6pPr lvl="5" algn="ctr" rtl="0">
              <a:lnSpc>
                <a:spcPct val="100000"/>
              </a:lnSpc>
              <a:spcBef>
                <a:spcPts val="0"/>
              </a:spcBef>
              <a:spcAft>
                <a:spcPts val="0"/>
              </a:spcAft>
              <a:buNone/>
              <a:defRPr b="1">
                <a:solidFill>
                  <a:schemeClr val="accent1"/>
                </a:solidFill>
              </a:defRPr>
            </a:lvl6pPr>
            <a:lvl7pPr lvl="6" algn="ctr" rtl="0">
              <a:lnSpc>
                <a:spcPct val="100000"/>
              </a:lnSpc>
              <a:spcBef>
                <a:spcPts val="0"/>
              </a:spcBef>
              <a:spcAft>
                <a:spcPts val="0"/>
              </a:spcAft>
              <a:buNone/>
              <a:defRPr b="1">
                <a:solidFill>
                  <a:schemeClr val="accent1"/>
                </a:solidFill>
              </a:defRPr>
            </a:lvl7pPr>
            <a:lvl8pPr lvl="7" algn="ctr" rtl="0">
              <a:lnSpc>
                <a:spcPct val="100000"/>
              </a:lnSpc>
              <a:spcBef>
                <a:spcPts val="0"/>
              </a:spcBef>
              <a:spcAft>
                <a:spcPts val="0"/>
              </a:spcAft>
              <a:buNone/>
              <a:defRPr b="1">
                <a:solidFill>
                  <a:schemeClr val="accent1"/>
                </a:solidFill>
              </a:defRPr>
            </a:lvl8pPr>
            <a:lvl9pPr lvl="8" algn="ctr" rtl="0">
              <a:lnSpc>
                <a:spcPct val="100000"/>
              </a:lnSpc>
              <a:spcBef>
                <a:spcPts val="0"/>
              </a:spcBef>
              <a:spcAft>
                <a:spcPts val="0"/>
              </a:spcAft>
              <a:buNone/>
              <a:defRPr b="1">
                <a:solidFill>
                  <a:schemeClr val="accent1"/>
                </a:solidFill>
              </a:defRPr>
            </a:lvl9pPr>
          </a:lstStyle>
          <a:p>
            <a:endParaRPr/>
          </a:p>
        </p:txBody>
      </p:sp>
      <p:sp>
        <p:nvSpPr>
          <p:cNvPr id="77" name="Google Shape;77;p5"/>
          <p:cNvSpPr txBox="1">
            <a:spLocks noGrp="1"/>
          </p:cNvSpPr>
          <p:nvPr>
            <p:ph type="subTitle" idx="2"/>
          </p:nvPr>
        </p:nvSpPr>
        <p:spPr>
          <a:xfrm>
            <a:off x="1439400" y="2574931"/>
            <a:ext cx="2514900" cy="1060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600">
                <a:solidFill>
                  <a:schemeClr val="dk2"/>
                </a:solidFill>
              </a:defRPr>
            </a:lvl1pPr>
            <a:lvl2pPr lvl="1" algn="ctr" rtl="0">
              <a:lnSpc>
                <a:spcPct val="100000"/>
              </a:lnSpc>
              <a:spcBef>
                <a:spcPts val="0"/>
              </a:spcBef>
              <a:spcAft>
                <a:spcPts val="0"/>
              </a:spcAft>
              <a:buNone/>
              <a:defRPr sz="1600">
                <a:solidFill>
                  <a:schemeClr val="dk2"/>
                </a:solidFill>
              </a:defRPr>
            </a:lvl2pPr>
            <a:lvl3pPr lvl="2" algn="ctr" rtl="0">
              <a:lnSpc>
                <a:spcPct val="100000"/>
              </a:lnSpc>
              <a:spcBef>
                <a:spcPts val="0"/>
              </a:spcBef>
              <a:spcAft>
                <a:spcPts val="0"/>
              </a:spcAft>
              <a:buNone/>
              <a:defRPr sz="1600">
                <a:solidFill>
                  <a:schemeClr val="dk2"/>
                </a:solidFill>
              </a:defRPr>
            </a:lvl3pPr>
            <a:lvl4pPr lvl="3" algn="ctr" rtl="0">
              <a:lnSpc>
                <a:spcPct val="100000"/>
              </a:lnSpc>
              <a:spcBef>
                <a:spcPts val="0"/>
              </a:spcBef>
              <a:spcAft>
                <a:spcPts val="0"/>
              </a:spcAft>
              <a:buNone/>
              <a:defRPr sz="1600">
                <a:solidFill>
                  <a:schemeClr val="dk2"/>
                </a:solidFill>
              </a:defRPr>
            </a:lvl4pPr>
            <a:lvl5pPr lvl="4" algn="ctr" rtl="0">
              <a:lnSpc>
                <a:spcPct val="100000"/>
              </a:lnSpc>
              <a:spcBef>
                <a:spcPts val="0"/>
              </a:spcBef>
              <a:spcAft>
                <a:spcPts val="0"/>
              </a:spcAft>
              <a:buNone/>
              <a:defRPr sz="1600">
                <a:solidFill>
                  <a:schemeClr val="dk2"/>
                </a:solidFill>
              </a:defRPr>
            </a:lvl5pPr>
            <a:lvl6pPr lvl="5" algn="ctr" rtl="0">
              <a:lnSpc>
                <a:spcPct val="100000"/>
              </a:lnSpc>
              <a:spcBef>
                <a:spcPts val="0"/>
              </a:spcBef>
              <a:spcAft>
                <a:spcPts val="0"/>
              </a:spcAft>
              <a:buNone/>
              <a:defRPr sz="1600">
                <a:solidFill>
                  <a:schemeClr val="dk2"/>
                </a:solidFill>
              </a:defRPr>
            </a:lvl6pPr>
            <a:lvl7pPr lvl="6" algn="ctr" rtl="0">
              <a:lnSpc>
                <a:spcPct val="100000"/>
              </a:lnSpc>
              <a:spcBef>
                <a:spcPts val="0"/>
              </a:spcBef>
              <a:spcAft>
                <a:spcPts val="0"/>
              </a:spcAft>
              <a:buNone/>
              <a:defRPr sz="1600">
                <a:solidFill>
                  <a:schemeClr val="dk2"/>
                </a:solidFill>
              </a:defRPr>
            </a:lvl7pPr>
            <a:lvl8pPr lvl="7" algn="ctr" rtl="0">
              <a:lnSpc>
                <a:spcPct val="100000"/>
              </a:lnSpc>
              <a:spcBef>
                <a:spcPts val="0"/>
              </a:spcBef>
              <a:spcAft>
                <a:spcPts val="0"/>
              </a:spcAft>
              <a:buNone/>
              <a:defRPr sz="1600">
                <a:solidFill>
                  <a:schemeClr val="dk2"/>
                </a:solidFill>
              </a:defRPr>
            </a:lvl8pPr>
            <a:lvl9pPr lvl="8" algn="ctr" rtl="0">
              <a:lnSpc>
                <a:spcPct val="100000"/>
              </a:lnSpc>
              <a:spcBef>
                <a:spcPts val="0"/>
              </a:spcBef>
              <a:spcAft>
                <a:spcPts val="0"/>
              </a:spcAft>
              <a:buNone/>
              <a:defRPr sz="1600">
                <a:solidFill>
                  <a:schemeClr val="dk2"/>
                </a:solidFill>
              </a:defRPr>
            </a:lvl9pPr>
          </a:lstStyle>
          <a:p>
            <a:endParaRPr/>
          </a:p>
        </p:txBody>
      </p:sp>
      <p:sp>
        <p:nvSpPr>
          <p:cNvPr id="78" name="Google Shape;78;p5"/>
          <p:cNvSpPr txBox="1">
            <a:spLocks noGrp="1"/>
          </p:cNvSpPr>
          <p:nvPr>
            <p:ph type="subTitle" idx="3"/>
          </p:nvPr>
        </p:nvSpPr>
        <p:spPr>
          <a:xfrm>
            <a:off x="5002150" y="2174825"/>
            <a:ext cx="2752200" cy="388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b="1">
                <a:solidFill>
                  <a:schemeClr val="accent3"/>
                </a:solidFill>
              </a:defRPr>
            </a:lvl1pPr>
            <a:lvl2pPr lvl="1" algn="ctr" rtl="0">
              <a:lnSpc>
                <a:spcPct val="100000"/>
              </a:lnSpc>
              <a:spcBef>
                <a:spcPts val="0"/>
              </a:spcBef>
              <a:spcAft>
                <a:spcPts val="0"/>
              </a:spcAft>
              <a:buNone/>
              <a:defRPr b="1">
                <a:solidFill>
                  <a:schemeClr val="accent3"/>
                </a:solidFill>
              </a:defRPr>
            </a:lvl2pPr>
            <a:lvl3pPr lvl="2" algn="ctr" rtl="0">
              <a:lnSpc>
                <a:spcPct val="100000"/>
              </a:lnSpc>
              <a:spcBef>
                <a:spcPts val="0"/>
              </a:spcBef>
              <a:spcAft>
                <a:spcPts val="0"/>
              </a:spcAft>
              <a:buNone/>
              <a:defRPr b="1">
                <a:solidFill>
                  <a:schemeClr val="accent3"/>
                </a:solidFill>
              </a:defRPr>
            </a:lvl3pPr>
            <a:lvl4pPr lvl="3" algn="ctr" rtl="0">
              <a:lnSpc>
                <a:spcPct val="100000"/>
              </a:lnSpc>
              <a:spcBef>
                <a:spcPts val="0"/>
              </a:spcBef>
              <a:spcAft>
                <a:spcPts val="0"/>
              </a:spcAft>
              <a:buNone/>
              <a:defRPr b="1">
                <a:solidFill>
                  <a:schemeClr val="accent3"/>
                </a:solidFill>
              </a:defRPr>
            </a:lvl4pPr>
            <a:lvl5pPr lvl="4" algn="ctr" rtl="0">
              <a:lnSpc>
                <a:spcPct val="100000"/>
              </a:lnSpc>
              <a:spcBef>
                <a:spcPts val="0"/>
              </a:spcBef>
              <a:spcAft>
                <a:spcPts val="0"/>
              </a:spcAft>
              <a:buNone/>
              <a:defRPr b="1">
                <a:solidFill>
                  <a:schemeClr val="accent3"/>
                </a:solidFill>
              </a:defRPr>
            </a:lvl5pPr>
            <a:lvl6pPr lvl="5" algn="ctr" rtl="0">
              <a:lnSpc>
                <a:spcPct val="100000"/>
              </a:lnSpc>
              <a:spcBef>
                <a:spcPts val="0"/>
              </a:spcBef>
              <a:spcAft>
                <a:spcPts val="0"/>
              </a:spcAft>
              <a:buNone/>
              <a:defRPr b="1">
                <a:solidFill>
                  <a:schemeClr val="accent3"/>
                </a:solidFill>
              </a:defRPr>
            </a:lvl6pPr>
            <a:lvl7pPr lvl="6" algn="ctr" rtl="0">
              <a:lnSpc>
                <a:spcPct val="100000"/>
              </a:lnSpc>
              <a:spcBef>
                <a:spcPts val="0"/>
              </a:spcBef>
              <a:spcAft>
                <a:spcPts val="0"/>
              </a:spcAft>
              <a:buNone/>
              <a:defRPr b="1">
                <a:solidFill>
                  <a:schemeClr val="accent3"/>
                </a:solidFill>
              </a:defRPr>
            </a:lvl7pPr>
            <a:lvl8pPr lvl="7" algn="ctr" rtl="0">
              <a:lnSpc>
                <a:spcPct val="100000"/>
              </a:lnSpc>
              <a:spcBef>
                <a:spcPts val="0"/>
              </a:spcBef>
              <a:spcAft>
                <a:spcPts val="0"/>
              </a:spcAft>
              <a:buNone/>
              <a:defRPr b="1">
                <a:solidFill>
                  <a:schemeClr val="accent3"/>
                </a:solidFill>
              </a:defRPr>
            </a:lvl8pPr>
            <a:lvl9pPr lvl="8" algn="ctr" rtl="0">
              <a:lnSpc>
                <a:spcPct val="100000"/>
              </a:lnSpc>
              <a:spcBef>
                <a:spcPts val="0"/>
              </a:spcBef>
              <a:spcAft>
                <a:spcPts val="0"/>
              </a:spcAft>
              <a:buNone/>
              <a:defRPr b="1">
                <a:solidFill>
                  <a:schemeClr val="accent3"/>
                </a:solidFill>
              </a:defRPr>
            </a:lvl9pPr>
          </a:lstStyle>
          <a:p>
            <a:endParaRPr/>
          </a:p>
        </p:txBody>
      </p:sp>
      <p:sp>
        <p:nvSpPr>
          <p:cNvPr id="79" name="Google Shape;79;p5"/>
          <p:cNvSpPr txBox="1">
            <a:spLocks noGrp="1"/>
          </p:cNvSpPr>
          <p:nvPr>
            <p:ph type="subTitle" idx="4"/>
          </p:nvPr>
        </p:nvSpPr>
        <p:spPr>
          <a:xfrm>
            <a:off x="5111350" y="2576131"/>
            <a:ext cx="2514600" cy="1058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600">
                <a:solidFill>
                  <a:schemeClr val="dk2"/>
                </a:solidFill>
              </a:defRPr>
            </a:lvl1pPr>
            <a:lvl2pPr lvl="1" algn="ctr" rtl="0">
              <a:lnSpc>
                <a:spcPct val="100000"/>
              </a:lnSpc>
              <a:spcBef>
                <a:spcPts val="0"/>
              </a:spcBef>
              <a:spcAft>
                <a:spcPts val="0"/>
              </a:spcAft>
              <a:buNone/>
              <a:defRPr sz="1600">
                <a:solidFill>
                  <a:schemeClr val="dk2"/>
                </a:solidFill>
              </a:defRPr>
            </a:lvl2pPr>
            <a:lvl3pPr lvl="2" algn="ctr" rtl="0">
              <a:lnSpc>
                <a:spcPct val="100000"/>
              </a:lnSpc>
              <a:spcBef>
                <a:spcPts val="0"/>
              </a:spcBef>
              <a:spcAft>
                <a:spcPts val="0"/>
              </a:spcAft>
              <a:buNone/>
              <a:defRPr sz="1600">
                <a:solidFill>
                  <a:schemeClr val="dk2"/>
                </a:solidFill>
              </a:defRPr>
            </a:lvl3pPr>
            <a:lvl4pPr lvl="3" algn="ctr" rtl="0">
              <a:lnSpc>
                <a:spcPct val="100000"/>
              </a:lnSpc>
              <a:spcBef>
                <a:spcPts val="0"/>
              </a:spcBef>
              <a:spcAft>
                <a:spcPts val="0"/>
              </a:spcAft>
              <a:buNone/>
              <a:defRPr sz="1600">
                <a:solidFill>
                  <a:schemeClr val="dk2"/>
                </a:solidFill>
              </a:defRPr>
            </a:lvl4pPr>
            <a:lvl5pPr lvl="4" algn="ctr" rtl="0">
              <a:lnSpc>
                <a:spcPct val="100000"/>
              </a:lnSpc>
              <a:spcBef>
                <a:spcPts val="0"/>
              </a:spcBef>
              <a:spcAft>
                <a:spcPts val="0"/>
              </a:spcAft>
              <a:buNone/>
              <a:defRPr sz="1600">
                <a:solidFill>
                  <a:schemeClr val="dk2"/>
                </a:solidFill>
              </a:defRPr>
            </a:lvl5pPr>
            <a:lvl6pPr lvl="5" algn="ctr" rtl="0">
              <a:lnSpc>
                <a:spcPct val="100000"/>
              </a:lnSpc>
              <a:spcBef>
                <a:spcPts val="0"/>
              </a:spcBef>
              <a:spcAft>
                <a:spcPts val="0"/>
              </a:spcAft>
              <a:buNone/>
              <a:defRPr sz="1600">
                <a:solidFill>
                  <a:schemeClr val="dk2"/>
                </a:solidFill>
              </a:defRPr>
            </a:lvl6pPr>
            <a:lvl7pPr lvl="6" algn="ctr" rtl="0">
              <a:lnSpc>
                <a:spcPct val="100000"/>
              </a:lnSpc>
              <a:spcBef>
                <a:spcPts val="0"/>
              </a:spcBef>
              <a:spcAft>
                <a:spcPts val="0"/>
              </a:spcAft>
              <a:buNone/>
              <a:defRPr sz="1600">
                <a:solidFill>
                  <a:schemeClr val="dk2"/>
                </a:solidFill>
              </a:defRPr>
            </a:lvl7pPr>
            <a:lvl8pPr lvl="7" algn="ctr" rtl="0">
              <a:lnSpc>
                <a:spcPct val="100000"/>
              </a:lnSpc>
              <a:spcBef>
                <a:spcPts val="0"/>
              </a:spcBef>
              <a:spcAft>
                <a:spcPts val="0"/>
              </a:spcAft>
              <a:buNone/>
              <a:defRPr sz="1600">
                <a:solidFill>
                  <a:schemeClr val="dk2"/>
                </a:solidFill>
              </a:defRPr>
            </a:lvl8pPr>
            <a:lvl9pPr lvl="8" algn="ctr" rtl="0">
              <a:lnSpc>
                <a:spcPct val="100000"/>
              </a:lnSpc>
              <a:spcBef>
                <a:spcPts val="0"/>
              </a:spcBef>
              <a:spcAft>
                <a:spcPts val="0"/>
              </a:spcAft>
              <a:buNone/>
              <a:defRPr sz="1600">
                <a:solidFill>
                  <a:schemeClr val="dk2"/>
                </a:solidFill>
              </a:defRPr>
            </a:lvl9pPr>
          </a:lstStyle>
          <a:p>
            <a:endParaRPr/>
          </a:p>
        </p:txBody>
      </p:sp>
      <p:sp>
        <p:nvSpPr>
          <p:cNvPr id="80" name="Google Shape;80;p5"/>
          <p:cNvSpPr/>
          <p:nvPr/>
        </p:nvSpPr>
        <p:spPr>
          <a:xfrm>
            <a:off x="2558647" y="4821463"/>
            <a:ext cx="216636" cy="40077"/>
          </a:xfrm>
          <a:custGeom>
            <a:avLst/>
            <a:gdLst/>
            <a:ahLst/>
            <a:cxnLst/>
            <a:rect l="l" t="t" r="r" b="b"/>
            <a:pathLst>
              <a:path w="35719" h="3449" fill="none" extrusionOk="0">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w="5525" cap="flat" cmpd="sng">
            <a:solidFill>
              <a:schemeClr val="accent3"/>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5"/>
          <p:cNvSpPr/>
          <p:nvPr/>
        </p:nvSpPr>
        <p:spPr>
          <a:xfrm>
            <a:off x="611317" y="3481289"/>
            <a:ext cx="64307" cy="64307"/>
          </a:xfrm>
          <a:custGeom>
            <a:avLst/>
            <a:gdLst/>
            <a:ahLst/>
            <a:cxnLst/>
            <a:rect l="l" t="t" r="r" b="b"/>
            <a:pathLst>
              <a:path w="5533" h="5533" fill="none" extrusionOk="0">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w="5525" cap="flat" cmpd="sng">
            <a:solidFill>
              <a:schemeClr val="accent4"/>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5"/>
          <p:cNvSpPr/>
          <p:nvPr/>
        </p:nvSpPr>
        <p:spPr>
          <a:xfrm>
            <a:off x="750617" y="1246452"/>
            <a:ext cx="64307" cy="64307"/>
          </a:xfrm>
          <a:custGeom>
            <a:avLst/>
            <a:gdLst/>
            <a:ahLst/>
            <a:cxnLst/>
            <a:rect l="l" t="t" r="r" b="b"/>
            <a:pathLst>
              <a:path w="5533" h="5533" fill="none" extrusionOk="0">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w="5525" cap="flat" cmpd="sng">
            <a:solidFill>
              <a:schemeClr val="accent3"/>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5"/>
          <p:cNvSpPr/>
          <p:nvPr/>
        </p:nvSpPr>
        <p:spPr>
          <a:xfrm>
            <a:off x="380067" y="779889"/>
            <a:ext cx="64307" cy="64307"/>
          </a:xfrm>
          <a:custGeom>
            <a:avLst/>
            <a:gdLst/>
            <a:ahLst/>
            <a:cxnLst/>
            <a:rect l="l" t="t" r="r" b="b"/>
            <a:pathLst>
              <a:path w="5533" h="5533" fill="none" extrusionOk="0">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w="5525" cap="flat" cmpd="sng">
            <a:solidFill>
              <a:schemeClr val="accent4"/>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5"/>
          <p:cNvSpPr/>
          <p:nvPr/>
        </p:nvSpPr>
        <p:spPr>
          <a:xfrm>
            <a:off x="552867" y="4576414"/>
            <a:ext cx="64307" cy="64307"/>
          </a:xfrm>
          <a:custGeom>
            <a:avLst/>
            <a:gdLst/>
            <a:ahLst/>
            <a:cxnLst/>
            <a:rect l="l" t="t" r="r" b="b"/>
            <a:pathLst>
              <a:path w="5533" h="5533" fill="none" extrusionOk="0">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w="5525" cap="flat" cmpd="sng">
            <a:solidFill>
              <a:schemeClr val="accent4"/>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5"/>
          <p:cNvSpPr/>
          <p:nvPr/>
        </p:nvSpPr>
        <p:spPr>
          <a:xfrm>
            <a:off x="444367" y="2791127"/>
            <a:ext cx="64307" cy="64307"/>
          </a:xfrm>
          <a:custGeom>
            <a:avLst/>
            <a:gdLst/>
            <a:ahLst/>
            <a:cxnLst/>
            <a:rect l="l" t="t" r="r" b="b"/>
            <a:pathLst>
              <a:path w="5533" h="5533" fill="none" extrusionOk="0">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w="5525" cap="flat" cmpd="sng">
            <a:solidFill>
              <a:schemeClr val="accent4"/>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5"/>
          <p:cNvSpPr/>
          <p:nvPr/>
        </p:nvSpPr>
        <p:spPr>
          <a:xfrm>
            <a:off x="326011" y="1797625"/>
            <a:ext cx="301022" cy="40077"/>
          </a:xfrm>
          <a:custGeom>
            <a:avLst/>
            <a:gdLst/>
            <a:ahLst/>
            <a:cxnLst/>
            <a:rect l="l" t="t" r="r" b="b"/>
            <a:pathLst>
              <a:path w="35719" h="3449" fill="none" extrusionOk="0">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w="5525" cap="flat" cmpd="sng">
            <a:solidFill>
              <a:schemeClr val="accent1"/>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5"/>
          <p:cNvSpPr/>
          <p:nvPr/>
        </p:nvSpPr>
        <p:spPr>
          <a:xfrm>
            <a:off x="1375100" y="326378"/>
            <a:ext cx="64293" cy="64293"/>
          </a:xfrm>
          <a:custGeom>
            <a:avLst/>
            <a:gdLst/>
            <a:ahLst/>
            <a:cxnLst/>
            <a:rect l="l" t="t" r="r" b="b"/>
            <a:pathLst>
              <a:path w="5533" h="5533" fill="none" extrusionOk="0">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w="5525" cap="flat" cmpd="sng">
            <a:solidFill>
              <a:schemeClr val="accent4"/>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5"/>
          <p:cNvSpPr/>
          <p:nvPr/>
        </p:nvSpPr>
        <p:spPr>
          <a:xfrm>
            <a:off x="1375092" y="4809339"/>
            <a:ext cx="64307" cy="64307"/>
          </a:xfrm>
          <a:custGeom>
            <a:avLst/>
            <a:gdLst/>
            <a:ahLst/>
            <a:cxnLst/>
            <a:rect l="l" t="t" r="r" b="b"/>
            <a:pathLst>
              <a:path w="5533" h="5533" fill="none" extrusionOk="0">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w="5525" cap="flat" cmpd="sng">
            <a:solidFill>
              <a:schemeClr val="accent4"/>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5"/>
          <p:cNvSpPr/>
          <p:nvPr/>
        </p:nvSpPr>
        <p:spPr>
          <a:xfrm>
            <a:off x="370211" y="4106388"/>
            <a:ext cx="301022" cy="40077"/>
          </a:xfrm>
          <a:custGeom>
            <a:avLst/>
            <a:gdLst/>
            <a:ahLst/>
            <a:cxnLst/>
            <a:rect l="l" t="t" r="r" b="b"/>
            <a:pathLst>
              <a:path w="35719" h="3449" fill="none" extrusionOk="0">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w="5525" cap="flat" cmpd="sng">
            <a:solidFill>
              <a:schemeClr val="accent1"/>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5"/>
          <p:cNvSpPr/>
          <p:nvPr/>
        </p:nvSpPr>
        <p:spPr>
          <a:xfrm>
            <a:off x="369936" y="1070700"/>
            <a:ext cx="301022" cy="40077"/>
          </a:xfrm>
          <a:custGeom>
            <a:avLst/>
            <a:gdLst/>
            <a:ahLst/>
            <a:cxnLst/>
            <a:rect l="l" t="t" r="r" b="b"/>
            <a:pathLst>
              <a:path w="35719" h="3449" fill="none" extrusionOk="0">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w="5525" cap="flat" cmpd="sng">
            <a:solidFill>
              <a:schemeClr val="accent2"/>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209"/>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2">
  <p:cSld name="TITLE_AND_BODY_1_1">
    <p:spTree>
      <p:nvGrpSpPr>
        <p:cNvPr id="1" name="Shape 244"/>
        <p:cNvGrpSpPr/>
        <p:nvPr/>
      </p:nvGrpSpPr>
      <p:grpSpPr>
        <a:xfrm>
          <a:off x="0" y="0"/>
          <a:ext cx="0" cy="0"/>
          <a:chOff x="0" y="0"/>
          <a:chExt cx="0" cy="0"/>
        </a:xfrm>
      </p:grpSpPr>
      <p:sp>
        <p:nvSpPr>
          <p:cNvPr id="245" name="Google Shape;245;p15"/>
          <p:cNvSpPr/>
          <p:nvPr/>
        </p:nvSpPr>
        <p:spPr>
          <a:xfrm>
            <a:off x="270825" y="111595"/>
            <a:ext cx="8602334" cy="4930561"/>
          </a:xfrm>
          <a:custGeom>
            <a:avLst/>
            <a:gdLst/>
            <a:ahLst/>
            <a:cxnLst/>
            <a:rect l="l" t="t" r="r" b="b"/>
            <a:pathLst>
              <a:path w="240507" h="145853" extrusionOk="0">
                <a:moveTo>
                  <a:pt x="3715" y="1"/>
                </a:moveTo>
                <a:cubicBezTo>
                  <a:pt x="1656" y="1"/>
                  <a:pt x="1" y="1656"/>
                  <a:pt x="1" y="3716"/>
                </a:cubicBezTo>
                <a:lnTo>
                  <a:pt x="1" y="142137"/>
                </a:lnTo>
                <a:cubicBezTo>
                  <a:pt x="1" y="144185"/>
                  <a:pt x="1656" y="145852"/>
                  <a:pt x="3715" y="145852"/>
                </a:cubicBezTo>
                <a:lnTo>
                  <a:pt x="236780" y="145852"/>
                </a:lnTo>
                <a:cubicBezTo>
                  <a:pt x="238840" y="145852"/>
                  <a:pt x="240507" y="144185"/>
                  <a:pt x="240507" y="142137"/>
                </a:cubicBezTo>
                <a:lnTo>
                  <a:pt x="240507" y="3716"/>
                </a:lnTo>
                <a:cubicBezTo>
                  <a:pt x="240507" y="1656"/>
                  <a:pt x="238840" y="1"/>
                  <a:pt x="236792" y="1"/>
                </a:cubicBezTo>
                <a:close/>
              </a:path>
            </a:pathLst>
          </a:custGeom>
          <a:solidFill>
            <a:schemeClr val="lt2"/>
          </a:solidFill>
          <a:ln>
            <a:noFill/>
          </a:ln>
          <a:effectLst>
            <a:outerShdw blurRad="157163" dist="66675" dir="3420000" algn="bl" rotWithShape="0">
              <a:srgbClr val="000000">
                <a:alpha val="3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15"/>
          <p:cNvSpPr/>
          <p:nvPr/>
        </p:nvSpPr>
        <p:spPr>
          <a:xfrm>
            <a:off x="482650" y="250775"/>
            <a:ext cx="75600" cy="756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5"/>
          <p:cNvSpPr/>
          <p:nvPr/>
        </p:nvSpPr>
        <p:spPr>
          <a:xfrm>
            <a:off x="605675" y="250775"/>
            <a:ext cx="75600" cy="75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15"/>
          <p:cNvSpPr/>
          <p:nvPr/>
        </p:nvSpPr>
        <p:spPr>
          <a:xfrm>
            <a:off x="728700" y="250775"/>
            <a:ext cx="75600" cy="75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15"/>
          <p:cNvSpPr/>
          <p:nvPr/>
        </p:nvSpPr>
        <p:spPr>
          <a:xfrm>
            <a:off x="814925" y="539503"/>
            <a:ext cx="7432399" cy="500753"/>
          </a:xfrm>
          <a:custGeom>
            <a:avLst/>
            <a:gdLst/>
            <a:ahLst/>
            <a:cxnLst/>
            <a:rect l="l" t="t" r="r" b="b"/>
            <a:pathLst>
              <a:path w="285176" h="20331" extrusionOk="0">
                <a:moveTo>
                  <a:pt x="10165" y="0"/>
                </a:moveTo>
                <a:cubicBezTo>
                  <a:pt x="4554" y="0"/>
                  <a:pt x="0" y="4554"/>
                  <a:pt x="0" y="10165"/>
                </a:cubicBezTo>
                <a:cubicBezTo>
                  <a:pt x="0" y="15776"/>
                  <a:pt x="4554" y="20330"/>
                  <a:pt x="10165" y="20330"/>
                </a:cubicBezTo>
                <a:lnTo>
                  <a:pt x="275010" y="20330"/>
                </a:lnTo>
                <a:cubicBezTo>
                  <a:pt x="280621" y="20330"/>
                  <a:pt x="285175" y="15776"/>
                  <a:pt x="285175" y="10165"/>
                </a:cubicBezTo>
                <a:cubicBezTo>
                  <a:pt x="285175" y="4554"/>
                  <a:pt x="280621" y="0"/>
                  <a:pt x="275010" y="0"/>
                </a:cubicBezTo>
                <a:close/>
              </a:path>
            </a:pathLst>
          </a:custGeom>
          <a:solidFill>
            <a:srgbClr val="FFFFFF"/>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15"/>
          <p:cNvSpPr/>
          <p:nvPr/>
        </p:nvSpPr>
        <p:spPr>
          <a:xfrm>
            <a:off x="1091993" y="595564"/>
            <a:ext cx="392151" cy="388620"/>
          </a:xfrm>
          <a:custGeom>
            <a:avLst/>
            <a:gdLst/>
            <a:ahLst/>
            <a:cxnLst/>
            <a:rect l="l" t="t" r="r" b="b"/>
            <a:pathLst>
              <a:path w="209147" h="207264" extrusionOk="0">
                <a:moveTo>
                  <a:pt x="90787" y="25958"/>
                </a:moveTo>
                <a:cubicBezTo>
                  <a:pt x="126698" y="25958"/>
                  <a:pt x="155750" y="55010"/>
                  <a:pt x="155750" y="90787"/>
                </a:cubicBezTo>
                <a:cubicBezTo>
                  <a:pt x="155750" y="126698"/>
                  <a:pt x="126698" y="155750"/>
                  <a:pt x="90787" y="155750"/>
                </a:cubicBezTo>
                <a:cubicBezTo>
                  <a:pt x="55010" y="155750"/>
                  <a:pt x="25958" y="126698"/>
                  <a:pt x="25958" y="90787"/>
                </a:cubicBezTo>
                <a:cubicBezTo>
                  <a:pt x="25958" y="55010"/>
                  <a:pt x="55010" y="25958"/>
                  <a:pt x="90787" y="25958"/>
                </a:cubicBezTo>
                <a:close/>
                <a:moveTo>
                  <a:pt x="90787" y="0"/>
                </a:moveTo>
                <a:cubicBezTo>
                  <a:pt x="40619" y="0"/>
                  <a:pt x="0" y="40619"/>
                  <a:pt x="0" y="90787"/>
                </a:cubicBezTo>
                <a:cubicBezTo>
                  <a:pt x="0" y="140955"/>
                  <a:pt x="40619" y="181709"/>
                  <a:pt x="90787" y="181709"/>
                </a:cubicBezTo>
                <a:cubicBezTo>
                  <a:pt x="108810" y="181709"/>
                  <a:pt x="125622" y="176194"/>
                  <a:pt x="139745" y="167183"/>
                </a:cubicBezTo>
                <a:lnTo>
                  <a:pt x="174042" y="201615"/>
                </a:lnTo>
                <a:cubicBezTo>
                  <a:pt x="177875" y="205381"/>
                  <a:pt x="182852" y="207264"/>
                  <a:pt x="187828" y="207264"/>
                </a:cubicBezTo>
                <a:cubicBezTo>
                  <a:pt x="192805" y="207264"/>
                  <a:pt x="197781" y="205381"/>
                  <a:pt x="201615" y="201615"/>
                </a:cubicBezTo>
                <a:cubicBezTo>
                  <a:pt x="209147" y="193948"/>
                  <a:pt x="209147" y="181709"/>
                  <a:pt x="201615" y="174042"/>
                </a:cubicBezTo>
                <a:lnTo>
                  <a:pt x="167183" y="139745"/>
                </a:lnTo>
                <a:cubicBezTo>
                  <a:pt x="176329" y="125622"/>
                  <a:pt x="181709" y="108810"/>
                  <a:pt x="181709" y="90787"/>
                </a:cubicBezTo>
                <a:cubicBezTo>
                  <a:pt x="181709" y="40619"/>
                  <a:pt x="140955" y="0"/>
                  <a:pt x="907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5"/>
          <p:cNvSpPr txBox="1">
            <a:spLocks noGrp="1"/>
          </p:cNvSpPr>
          <p:nvPr>
            <p:ph type="title"/>
          </p:nvPr>
        </p:nvSpPr>
        <p:spPr>
          <a:xfrm>
            <a:off x="1541075" y="544291"/>
            <a:ext cx="6486900" cy="4782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b="1">
                <a:solidFill>
                  <a:schemeClr val="accent3"/>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52" name="Google Shape;252;p15"/>
          <p:cNvSpPr txBox="1">
            <a:spLocks noGrp="1"/>
          </p:cNvSpPr>
          <p:nvPr>
            <p:ph type="subTitle" idx="1"/>
          </p:nvPr>
        </p:nvSpPr>
        <p:spPr>
          <a:xfrm>
            <a:off x="886638" y="2262398"/>
            <a:ext cx="3031500" cy="843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700"/>
            </a:lvl1pPr>
            <a:lvl2pPr lvl="1" rtl="0">
              <a:lnSpc>
                <a:spcPct val="100000"/>
              </a:lnSpc>
              <a:spcBef>
                <a:spcPts val="0"/>
              </a:spcBef>
              <a:spcAft>
                <a:spcPts val="0"/>
              </a:spcAft>
              <a:buNone/>
              <a:defRPr sz="1700"/>
            </a:lvl2pPr>
            <a:lvl3pPr lvl="2" rtl="0">
              <a:lnSpc>
                <a:spcPct val="100000"/>
              </a:lnSpc>
              <a:spcBef>
                <a:spcPts val="0"/>
              </a:spcBef>
              <a:spcAft>
                <a:spcPts val="0"/>
              </a:spcAft>
              <a:buNone/>
              <a:defRPr sz="1700"/>
            </a:lvl3pPr>
            <a:lvl4pPr lvl="3" rtl="0">
              <a:lnSpc>
                <a:spcPct val="100000"/>
              </a:lnSpc>
              <a:spcBef>
                <a:spcPts val="0"/>
              </a:spcBef>
              <a:spcAft>
                <a:spcPts val="0"/>
              </a:spcAft>
              <a:buNone/>
              <a:defRPr sz="1700"/>
            </a:lvl4pPr>
            <a:lvl5pPr lvl="4" rtl="0">
              <a:lnSpc>
                <a:spcPct val="100000"/>
              </a:lnSpc>
              <a:spcBef>
                <a:spcPts val="0"/>
              </a:spcBef>
              <a:spcAft>
                <a:spcPts val="0"/>
              </a:spcAft>
              <a:buNone/>
              <a:defRPr sz="1700"/>
            </a:lvl5pPr>
            <a:lvl6pPr lvl="5" rtl="0">
              <a:lnSpc>
                <a:spcPct val="100000"/>
              </a:lnSpc>
              <a:spcBef>
                <a:spcPts val="0"/>
              </a:spcBef>
              <a:spcAft>
                <a:spcPts val="0"/>
              </a:spcAft>
              <a:buNone/>
              <a:defRPr sz="1700"/>
            </a:lvl6pPr>
            <a:lvl7pPr lvl="6" rtl="0">
              <a:lnSpc>
                <a:spcPct val="100000"/>
              </a:lnSpc>
              <a:spcBef>
                <a:spcPts val="0"/>
              </a:spcBef>
              <a:spcAft>
                <a:spcPts val="0"/>
              </a:spcAft>
              <a:buNone/>
              <a:defRPr sz="1700"/>
            </a:lvl7pPr>
            <a:lvl8pPr lvl="7" rtl="0">
              <a:lnSpc>
                <a:spcPct val="100000"/>
              </a:lnSpc>
              <a:spcBef>
                <a:spcPts val="0"/>
              </a:spcBef>
              <a:spcAft>
                <a:spcPts val="0"/>
              </a:spcAft>
              <a:buNone/>
              <a:defRPr sz="1700"/>
            </a:lvl8pPr>
            <a:lvl9pPr lvl="8" rtl="0">
              <a:lnSpc>
                <a:spcPct val="100000"/>
              </a:lnSpc>
              <a:spcBef>
                <a:spcPts val="0"/>
              </a:spcBef>
              <a:spcAft>
                <a:spcPts val="0"/>
              </a:spcAft>
              <a:buNone/>
              <a:defRPr sz="1700"/>
            </a:lvl9pPr>
          </a:lstStyle>
          <a:p>
            <a:endParaRPr/>
          </a:p>
        </p:txBody>
      </p:sp>
      <p:sp>
        <p:nvSpPr>
          <p:cNvPr id="253" name="Google Shape;253;p15"/>
          <p:cNvSpPr txBox="1">
            <a:spLocks noGrp="1"/>
          </p:cNvSpPr>
          <p:nvPr>
            <p:ph type="subTitle" idx="2"/>
          </p:nvPr>
        </p:nvSpPr>
        <p:spPr>
          <a:xfrm>
            <a:off x="886650" y="1893138"/>
            <a:ext cx="3031500" cy="302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b="1">
                <a:solidFill>
                  <a:schemeClr val="accent2"/>
                </a:solidFill>
              </a:defRPr>
            </a:lvl1pPr>
            <a:lvl2pPr lvl="1" rtl="0">
              <a:lnSpc>
                <a:spcPct val="100000"/>
              </a:lnSpc>
              <a:spcBef>
                <a:spcPts val="0"/>
              </a:spcBef>
              <a:spcAft>
                <a:spcPts val="0"/>
              </a:spcAft>
              <a:buNone/>
              <a:defRPr b="1">
                <a:solidFill>
                  <a:schemeClr val="accent2"/>
                </a:solidFill>
              </a:defRPr>
            </a:lvl2pPr>
            <a:lvl3pPr lvl="2" rtl="0">
              <a:lnSpc>
                <a:spcPct val="100000"/>
              </a:lnSpc>
              <a:spcBef>
                <a:spcPts val="0"/>
              </a:spcBef>
              <a:spcAft>
                <a:spcPts val="0"/>
              </a:spcAft>
              <a:buNone/>
              <a:defRPr b="1">
                <a:solidFill>
                  <a:schemeClr val="accent2"/>
                </a:solidFill>
              </a:defRPr>
            </a:lvl3pPr>
            <a:lvl4pPr lvl="3" rtl="0">
              <a:lnSpc>
                <a:spcPct val="100000"/>
              </a:lnSpc>
              <a:spcBef>
                <a:spcPts val="0"/>
              </a:spcBef>
              <a:spcAft>
                <a:spcPts val="0"/>
              </a:spcAft>
              <a:buNone/>
              <a:defRPr b="1">
                <a:solidFill>
                  <a:schemeClr val="accent2"/>
                </a:solidFill>
              </a:defRPr>
            </a:lvl4pPr>
            <a:lvl5pPr lvl="4" rtl="0">
              <a:lnSpc>
                <a:spcPct val="100000"/>
              </a:lnSpc>
              <a:spcBef>
                <a:spcPts val="0"/>
              </a:spcBef>
              <a:spcAft>
                <a:spcPts val="0"/>
              </a:spcAft>
              <a:buNone/>
              <a:defRPr b="1">
                <a:solidFill>
                  <a:schemeClr val="accent2"/>
                </a:solidFill>
              </a:defRPr>
            </a:lvl5pPr>
            <a:lvl6pPr lvl="5" rtl="0">
              <a:lnSpc>
                <a:spcPct val="100000"/>
              </a:lnSpc>
              <a:spcBef>
                <a:spcPts val="0"/>
              </a:spcBef>
              <a:spcAft>
                <a:spcPts val="0"/>
              </a:spcAft>
              <a:buNone/>
              <a:defRPr b="1">
                <a:solidFill>
                  <a:schemeClr val="accent2"/>
                </a:solidFill>
              </a:defRPr>
            </a:lvl6pPr>
            <a:lvl7pPr lvl="6" rtl="0">
              <a:lnSpc>
                <a:spcPct val="100000"/>
              </a:lnSpc>
              <a:spcBef>
                <a:spcPts val="0"/>
              </a:spcBef>
              <a:spcAft>
                <a:spcPts val="0"/>
              </a:spcAft>
              <a:buNone/>
              <a:defRPr b="1">
                <a:solidFill>
                  <a:schemeClr val="accent2"/>
                </a:solidFill>
              </a:defRPr>
            </a:lvl7pPr>
            <a:lvl8pPr lvl="7" rtl="0">
              <a:lnSpc>
                <a:spcPct val="100000"/>
              </a:lnSpc>
              <a:spcBef>
                <a:spcPts val="0"/>
              </a:spcBef>
              <a:spcAft>
                <a:spcPts val="0"/>
              </a:spcAft>
              <a:buNone/>
              <a:defRPr b="1">
                <a:solidFill>
                  <a:schemeClr val="accent2"/>
                </a:solidFill>
              </a:defRPr>
            </a:lvl8pPr>
            <a:lvl9pPr lvl="8" rtl="0">
              <a:lnSpc>
                <a:spcPct val="100000"/>
              </a:lnSpc>
              <a:spcBef>
                <a:spcPts val="0"/>
              </a:spcBef>
              <a:spcAft>
                <a:spcPts val="0"/>
              </a:spcAft>
              <a:buNone/>
              <a:defRPr b="1">
                <a:solidFill>
                  <a:schemeClr val="accent2"/>
                </a:solidFill>
              </a:defRPr>
            </a:lvl9pPr>
          </a:lstStyle>
          <a:p>
            <a:endParaRPr/>
          </a:p>
        </p:txBody>
      </p:sp>
      <p:sp>
        <p:nvSpPr>
          <p:cNvPr id="254" name="Google Shape;254;p15"/>
          <p:cNvSpPr/>
          <p:nvPr/>
        </p:nvSpPr>
        <p:spPr>
          <a:xfrm>
            <a:off x="566058" y="2881612"/>
            <a:ext cx="154834" cy="142838"/>
          </a:xfrm>
          <a:custGeom>
            <a:avLst/>
            <a:gdLst/>
            <a:ahLst/>
            <a:cxnLst/>
            <a:rect l="l" t="t" r="r" b="b"/>
            <a:pathLst>
              <a:path w="8854" h="8168" extrusionOk="0">
                <a:moveTo>
                  <a:pt x="4207" y="340"/>
                </a:moveTo>
                <a:cubicBezTo>
                  <a:pt x="4731" y="340"/>
                  <a:pt x="5254" y="445"/>
                  <a:pt x="5735" y="675"/>
                </a:cubicBezTo>
                <a:cubicBezTo>
                  <a:pt x="7619" y="1533"/>
                  <a:pt x="8456" y="3752"/>
                  <a:pt x="7598" y="5614"/>
                </a:cubicBezTo>
                <a:cubicBezTo>
                  <a:pt x="6984" y="6996"/>
                  <a:pt x="5627" y="7814"/>
                  <a:pt x="4205" y="7814"/>
                </a:cubicBezTo>
                <a:cubicBezTo>
                  <a:pt x="3687" y="7814"/>
                  <a:pt x="3161" y="7706"/>
                  <a:pt x="2659" y="7477"/>
                </a:cubicBezTo>
                <a:cubicBezTo>
                  <a:pt x="1738" y="7079"/>
                  <a:pt x="1047" y="6326"/>
                  <a:pt x="691" y="5405"/>
                </a:cubicBezTo>
                <a:cubicBezTo>
                  <a:pt x="356" y="4463"/>
                  <a:pt x="377" y="3438"/>
                  <a:pt x="796" y="2538"/>
                </a:cubicBezTo>
                <a:cubicBezTo>
                  <a:pt x="1424" y="1156"/>
                  <a:pt x="2784" y="340"/>
                  <a:pt x="4207" y="340"/>
                </a:cubicBezTo>
                <a:close/>
                <a:moveTo>
                  <a:pt x="4201" y="0"/>
                </a:moveTo>
                <a:cubicBezTo>
                  <a:pt x="2646" y="0"/>
                  <a:pt x="1158" y="885"/>
                  <a:pt x="482" y="2391"/>
                </a:cubicBezTo>
                <a:cubicBezTo>
                  <a:pt x="22" y="3396"/>
                  <a:pt x="1" y="4505"/>
                  <a:pt x="377" y="5531"/>
                </a:cubicBezTo>
                <a:cubicBezTo>
                  <a:pt x="754" y="6535"/>
                  <a:pt x="1528" y="7351"/>
                  <a:pt x="2512" y="7812"/>
                </a:cubicBezTo>
                <a:cubicBezTo>
                  <a:pt x="3056" y="8042"/>
                  <a:pt x="3642" y="8168"/>
                  <a:pt x="4187" y="8168"/>
                </a:cubicBezTo>
                <a:cubicBezTo>
                  <a:pt x="5756" y="8168"/>
                  <a:pt x="7242" y="7268"/>
                  <a:pt x="7933" y="5761"/>
                </a:cubicBezTo>
                <a:cubicBezTo>
                  <a:pt x="8854" y="3710"/>
                  <a:pt x="7933" y="1282"/>
                  <a:pt x="5882" y="361"/>
                </a:cubicBezTo>
                <a:cubicBezTo>
                  <a:pt x="5336" y="116"/>
                  <a:pt x="4765" y="0"/>
                  <a:pt x="420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15"/>
          <p:cNvSpPr/>
          <p:nvPr/>
        </p:nvSpPr>
        <p:spPr>
          <a:xfrm>
            <a:off x="713217" y="4266832"/>
            <a:ext cx="621856" cy="5876"/>
          </a:xfrm>
          <a:custGeom>
            <a:avLst/>
            <a:gdLst/>
            <a:ahLst/>
            <a:cxnLst/>
            <a:rect l="l" t="t" r="r" b="b"/>
            <a:pathLst>
              <a:path w="35560" h="336" extrusionOk="0">
                <a:moveTo>
                  <a:pt x="0" y="0"/>
                </a:moveTo>
                <a:lnTo>
                  <a:pt x="0" y="335"/>
                </a:lnTo>
                <a:lnTo>
                  <a:pt x="35559" y="335"/>
                </a:lnTo>
                <a:lnTo>
                  <a:pt x="3555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15"/>
          <p:cNvSpPr/>
          <p:nvPr/>
        </p:nvSpPr>
        <p:spPr>
          <a:xfrm>
            <a:off x="1219318" y="1577398"/>
            <a:ext cx="415144" cy="40086"/>
          </a:xfrm>
          <a:custGeom>
            <a:avLst/>
            <a:gdLst/>
            <a:ahLst/>
            <a:cxnLst/>
            <a:rect l="l" t="t" r="r" b="b"/>
            <a:pathLst>
              <a:path w="35719" h="3449" fill="none" extrusionOk="0">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w="5525" cap="flat" cmpd="sng">
            <a:solidFill>
              <a:schemeClr val="accent3"/>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5"/>
          <p:cNvSpPr/>
          <p:nvPr/>
        </p:nvSpPr>
        <p:spPr>
          <a:xfrm>
            <a:off x="1335068" y="4757273"/>
            <a:ext cx="415144" cy="40086"/>
          </a:xfrm>
          <a:custGeom>
            <a:avLst/>
            <a:gdLst/>
            <a:ahLst/>
            <a:cxnLst/>
            <a:rect l="l" t="t" r="r" b="b"/>
            <a:pathLst>
              <a:path w="35719" h="3449" fill="none" extrusionOk="0">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w="5525" cap="flat" cmpd="sng">
            <a:solidFill>
              <a:schemeClr val="accent1"/>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15"/>
          <p:cNvSpPr/>
          <p:nvPr/>
        </p:nvSpPr>
        <p:spPr>
          <a:xfrm>
            <a:off x="3751220" y="4476082"/>
            <a:ext cx="299413" cy="27441"/>
          </a:xfrm>
          <a:custGeom>
            <a:avLst/>
            <a:gdLst/>
            <a:ahLst/>
            <a:cxnLst/>
            <a:rect l="l" t="t" r="r" b="b"/>
            <a:pathLst>
              <a:path w="16847" h="1544" extrusionOk="0">
                <a:moveTo>
                  <a:pt x="756" y="1"/>
                </a:moveTo>
                <a:cubicBezTo>
                  <a:pt x="333" y="1"/>
                  <a:pt x="0" y="334"/>
                  <a:pt x="0" y="757"/>
                </a:cubicBezTo>
                <a:cubicBezTo>
                  <a:pt x="0" y="1211"/>
                  <a:pt x="333" y="1543"/>
                  <a:pt x="756" y="1543"/>
                </a:cubicBezTo>
                <a:lnTo>
                  <a:pt x="16060" y="1543"/>
                </a:lnTo>
                <a:cubicBezTo>
                  <a:pt x="16483" y="1543"/>
                  <a:pt x="16846" y="1211"/>
                  <a:pt x="16846" y="757"/>
                </a:cubicBezTo>
                <a:cubicBezTo>
                  <a:pt x="16846" y="334"/>
                  <a:pt x="16483" y="1"/>
                  <a:pt x="16060" y="1"/>
                </a:cubicBezTo>
                <a:close/>
              </a:path>
            </a:pathLst>
          </a:cu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15"/>
          <p:cNvSpPr/>
          <p:nvPr/>
        </p:nvSpPr>
        <p:spPr>
          <a:xfrm>
            <a:off x="2280639" y="4448111"/>
            <a:ext cx="156434" cy="27956"/>
          </a:xfrm>
          <a:custGeom>
            <a:avLst/>
            <a:gdLst/>
            <a:ahLst/>
            <a:cxnLst/>
            <a:rect l="l" t="t" r="r" b="b"/>
            <a:pathLst>
              <a:path w="8802" h="1573" extrusionOk="0">
                <a:moveTo>
                  <a:pt x="787" y="0"/>
                </a:moveTo>
                <a:cubicBezTo>
                  <a:pt x="333" y="0"/>
                  <a:pt x="1" y="363"/>
                  <a:pt x="1" y="786"/>
                </a:cubicBezTo>
                <a:cubicBezTo>
                  <a:pt x="1" y="1210"/>
                  <a:pt x="333" y="1573"/>
                  <a:pt x="787" y="1573"/>
                </a:cubicBezTo>
                <a:lnTo>
                  <a:pt x="8046" y="1573"/>
                </a:lnTo>
                <a:cubicBezTo>
                  <a:pt x="8469" y="1573"/>
                  <a:pt x="8802" y="1210"/>
                  <a:pt x="8802" y="786"/>
                </a:cubicBezTo>
                <a:cubicBezTo>
                  <a:pt x="8802" y="363"/>
                  <a:pt x="8469" y="0"/>
                  <a:pt x="8046" y="0"/>
                </a:cubicBezTo>
                <a:close/>
              </a:path>
            </a:pathLst>
          </a:cu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1">
  <p:cSld name="ONE_COLUMN_TEXT_1_1">
    <p:spTree>
      <p:nvGrpSpPr>
        <p:cNvPr id="1" name="Shape 260"/>
        <p:cNvGrpSpPr/>
        <p:nvPr/>
      </p:nvGrpSpPr>
      <p:grpSpPr>
        <a:xfrm>
          <a:off x="0" y="0"/>
          <a:ext cx="0" cy="0"/>
          <a:chOff x="0" y="0"/>
          <a:chExt cx="0" cy="0"/>
        </a:xfrm>
      </p:grpSpPr>
      <p:sp>
        <p:nvSpPr>
          <p:cNvPr id="261" name="Google Shape;261;p16"/>
          <p:cNvSpPr/>
          <p:nvPr/>
        </p:nvSpPr>
        <p:spPr>
          <a:xfrm>
            <a:off x="270825" y="111595"/>
            <a:ext cx="8602334" cy="4930561"/>
          </a:xfrm>
          <a:custGeom>
            <a:avLst/>
            <a:gdLst/>
            <a:ahLst/>
            <a:cxnLst/>
            <a:rect l="l" t="t" r="r" b="b"/>
            <a:pathLst>
              <a:path w="240507" h="145853" extrusionOk="0">
                <a:moveTo>
                  <a:pt x="3715" y="1"/>
                </a:moveTo>
                <a:cubicBezTo>
                  <a:pt x="1656" y="1"/>
                  <a:pt x="1" y="1656"/>
                  <a:pt x="1" y="3716"/>
                </a:cubicBezTo>
                <a:lnTo>
                  <a:pt x="1" y="142137"/>
                </a:lnTo>
                <a:cubicBezTo>
                  <a:pt x="1" y="144185"/>
                  <a:pt x="1656" y="145852"/>
                  <a:pt x="3715" y="145852"/>
                </a:cubicBezTo>
                <a:lnTo>
                  <a:pt x="236780" y="145852"/>
                </a:lnTo>
                <a:cubicBezTo>
                  <a:pt x="238840" y="145852"/>
                  <a:pt x="240507" y="144185"/>
                  <a:pt x="240507" y="142137"/>
                </a:cubicBezTo>
                <a:lnTo>
                  <a:pt x="240507" y="3716"/>
                </a:lnTo>
                <a:cubicBezTo>
                  <a:pt x="240507" y="1656"/>
                  <a:pt x="238840" y="1"/>
                  <a:pt x="236792" y="1"/>
                </a:cubicBezTo>
                <a:close/>
              </a:path>
            </a:pathLst>
          </a:custGeom>
          <a:solidFill>
            <a:schemeClr val="lt2"/>
          </a:solidFill>
          <a:ln>
            <a:noFill/>
          </a:ln>
          <a:effectLst>
            <a:outerShdw blurRad="157163" dist="66675" dir="3420000" algn="bl" rotWithShape="0">
              <a:srgbClr val="000000">
                <a:alpha val="3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6"/>
          <p:cNvSpPr/>
          <p:nvPr/>
        </p:nvSpPr>
        <p:spPr>
          <a:xfrm>
            <a:off x="482650" y="250775"/>
            <a:ext cx="75600" cy="756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16"/>
          <p:cNvSpPr/>
          <p:nvPr/>
        </p:nvSpPr>
        <p:spPr>
          <a:xfrm>
            <a:off x="605675" y="250775"/>
            <a:ext cx="75600" cy="75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16"/>
          <p:cNvSpPr/>
          <p:nvPr/>
        </p:nvSpPr>
        <p:spPr>
          <a:xfrm>
            <a:off x="728700" y="250775"/>
            <a:ext cx="75600" cy="75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16"/>
          <p:cNvSpPr/>
          <p:nvPr/>
        </p:nvSpPr>
        <p:spPr>
          <a:xfrm>
            <a:off x="814925" y="539503"/>
            <a:ext cx="7432399" cy="500753"/>
          </a:xfrm>
          <a:custGeom>
            <a:avLst/>
            <a:gdLst/>
            <a:ahLst/>
            <a:cxnLst/>
            <a:rect l="l" t="t" r="r" b="b"/>
            <a:pathLst>
              <a:path w="285176" h="20331" extrusionOk="0">
                <a:moveTo>
                  <a:pt x="10165" y="0"/>
                </a:moveTo>
                <a:cubicBezTo>
                  <a:pt x="4554" y="0"/>
                  <a:pt x="0" y="4554"/>
                  <a:pt x="0" y="10165"/>
                </a:cubicBezTo>
                <a:cubicBezTo>
                  <a:pt x="0" y="15776"/>
                  <a:pt x="4554" y="20330"/>
                  <a:pt x="10165" y="20330"/>
                </a:cubicBezTo>
                <a:lnTo>
                  <a:pt x="275010" y="20330"/>
                </a:lnTo>
                <a:cubicBezTo>
                  <a:pt x="280621" y="20330"/>
                  <a:pt x="285175" y="15776"/>
                  <a:pt x="285175" y="10165"/>
                </a:cubicBezTo>
                <a:cubicBezTo>
                  <a:pt x="285175" y="4554"/>
                  <a:pt x="280621" y="0"/>
                  <a:pt x="275010" y="0"/>
                </a:cubicBezTo>
                <a:close/>
              </a:path>
            </a:pathLst>
          </a:custGeom>
          <a:solidFill>
            <a:srgbClr val="FFFFFF"/>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16"/>
          <p:cNvSpPr/>
          <p:nvPr/>
        </p:nvSpPr>
        <p:spPr>
          <a:xfrm>
            <a:off x="1091993" y="595564"/>
            <a:ext cx="392151" cy="388620"/>
          </a:xfrm>
          <a:custGeom>
            <a:avLst/>
            <a:gdLst/>
            <a:ahLst/>
            <a:cxnLst/>
            <a:rect l="l" t="t" r="r" b="b"/>
            <a:pathLst>
              <a:path w="209147" h="207264" extrusionOk="0">
                <a:moveTo>
                  <a:pt x="90787" y="25958"/>
                </a:moveTo>
                <a:cubicBezTo>
                  <a:pt x="126698" y="25958"/>
                  <a:pt x="155750" y="55010"/>
                  <a:pt x="155750" y="90787"/>
                </a:cubicBezTo>
                <a:cubicBezTo>
                  <a:pt x="155750" y="126698"/>
                  <a:pt x="126698" y="155750"/>
                  <a:pt x="90787" y="155750"/>
                </a:cubicBezTo>
                <a:cubicBezTo>
                  <a:pt x="55010" y="155750"/>
                  <a:pt x="25958" y="126698"/>
                  <a:pt x="25958" y="90787"/>
                </a:cubicBezTo>
                <a:cubicBezTo>
                  <a:pt x="25958" y="55010"/>
                  <a:pt x="55010" y="25958"/>
                  <a:pt x="90787" y="25958"/>
                </a:cubicBezTo>
                <a:close/>
                <a:moveTo>
                  <a:pt x="90787" y="0"/>
                </a:moveTo>
                <a:cubicBezTo>
                  <a:pt x="40619" y="0"/>
                  <a:pt x="0" y="40619"/>
                  <a:pt x="0" y="90787"/>
                </a:cubicBezTo>
                <a:cubicBezTo>
                  <a:pt x="0" y="140955"/>
                  <a:pt x="40619" y="181709"/>
                  <a:pt x="90787" y="181709"/>
                </a:cubicBezTo>
                <a:cubicBezTo>
                  <a:pt x="108810" y="181709"/>
                  <a:pt x="125622" y="176194"/>
                  <a:pt x="139745" y="167183"/>
                </a:cubicBezTo>
                <a:lnTo>
                  <a:pt x="174042" y="201615"/>
                </a:lnTo>
                <a:cubicBezTo>
                  <a:pt x="177875" y="205381"/>
                  <a:pt x="182852" y="207264"/>
                  <a:pt x="187828" y="207264"/>
                </a:cubicBezTo>
                <a:cubicBezTo>
                  <a:pt x="192805" y="207264"/>
                  <a:pt x="197781" y="205381"/>
                  <a:pt x="201615" y="201615"/>
                </a:cubicBezTo>
                <a:cubicBezTo>
                  <a:pt x="209147" y="193948"/>
                  <a:pt x="209147" y="181709"/>
                  <a:pt x="201615" y="174042"/>
                </a:cubicBezTo>
                <a:lnTo>
                  <a:pt x="167183" y="139745"/>
                </a:lnTo>
                <a:cubicBezTo>
                  <a:pt x="176329" y="125622"/>
                  <a:pt x="181709" y="108810"/>
                  <a:pt x="181709" y="90787"/>
                </a:cubicBezTo>
                <a:cubicBezTo>
                  <a:pt x="181709" y="40619"/>
                  <a:pt x="140955" y="0"/>
                  <a:pt x="907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16"/>
          <p:cNvSpPr txBox="1">
            <a:spLocks noGrp="1"/>
          </p:cNvSpPr>
          <p:nvPr>
            <p:ph type="title"/>
          </p:nvPr>
        </p:nvSpPr>
        <p:spPr>
          <a:xfrm>
            <a:off x="1541075" y="539500"/>
            <a:ext cx="6486900" cy="4782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b="1">
                <a:solidFill>
                  <a:schemeClr val="accent2"/>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68" name="Google Shape;268;p16"/>
          <p:cNvSpPr txBox="1">
            <a:spLocks noGrp="1"/>
          </p:cNvSpPr>
          <p:nvPr>
            <p:ph type="subTitle" idx="1"/>
          </p:nvPr>
        </p:nvSpPr>
        <p:spPr>
          <a:xfrm>
            <a:off x="927702" y="1354275"/>
            <a:ext cx="3583500" cy="31839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200">
                <a:solidFill>
                  <a:schemeClr val="dk2"/>
                </a:solidFill>
              </a:defRPr>
            </a:lvl1pPr>
            <a:lvl2pPr lvl="1" rtl="0">
              <a:spcBef>
                <a:spcPts val="0"/>
              </a:spcBef>
              <a:spcAft>
                <a:spcPts val="0"/>
              </a:spcAft>
              <a:buNone/>
              <a:defRPr sz="1200">
                <a:solidFill>
                  <a:schemeClr val="dk2"/>
                </a:solidFill>
              </a:defRPr>
            </a:lvl2pPr>
            <a:lvl3pPr lvl="2" rtl="0">
              <a:spcBef>
                <a:spcPts val="0"/>
              </a:spcBef>
              <a:spcAft>
                <a:spcPts val="0"/>
              </a:spcAft>
              <a:buNone/>
              <a:defRPr sz="1200">
                <a:solidFill>
                  <a:schemeClr val="dk2"/>
                </a:solidFill>
              </a:defRPr>
            </a:lvl3pPr>
            <a:lvl4pPr lvl="3" rtl="0">
              <a:spcBef>
                <a:spcPts val="0"/>
              </a:spcBef>
              <a:spcAft>
                <a:spcPts val="0"/>
              </a:spcAft>
              <a:buNone/>
              <a:defRPr sz="1200">
                <a:solidFill>
                  <a:schemeClr val="dk2"/>
                </a:solidFill>
              </a:defRPr>
            </a:lvl4pPr>
            <a:lvl5pPr lvl="4" rtl="0">
              <a:spcBef>
                <a:spcPts val="0"/>
              </a:spcBef>
              <a:spcAft>
                <a:spcPts val="0"/>
              </a:spcAft>
              <a:buNone/>
              <a:defRPr sz="1200">
                <a:solidFill>
                  <a:schemeClr val="dk2"/>
                </a:solidFill>
              </a:defRPr>
            </a:lvl5pPr>
            <a:lvl6pPr lvl="5" rtl="0">
              <a:spcBef>
                <a:spcPts val="0"/>
              </a:spcBef>
              <a:spcAft>
                <a:spcPts val="0"/>
              </a:spcAft>
              <a:buNone/>
              <a:defRPr sz="1200">
                <a:solidFill>
                  <a:schemeClr val="dk2"/>
                </a:solidFill>
              </a:defRPr>
            </a:lvl6pPr>
            <a:lvl7pPr lvl="6" rtl="0">
              <a:spcBef>
                <a:spcPts val="0"/>
              </a:spcBef>
              <a:spcAft>
                <a:spcPts val="0"/>
              </a:spcAft>
              <a:buNone/>
              <a:defRPr sz="1200">
                <a:solidFill>
                  <a:schemeClr val="dk2"/>
                </a:solidFill>
              </a:defRPr>
            </a:lvl7pPr>
            <a:lvl8pPr lvl="7" rtl="0">
              <a:spcBef>
                <a:spcPts val="0"/>
              </a:spcBef>
              <a:spcAft>
                <a:spcPts val="0"/>
              </a:spcAft>
              <a:buNone/>
              <a:defRPr sz="1200">
                <a:solidFill>
                  <a:schemeClr val="dk2"/>
                </a:solidFill>
              </a:defRPr>
            </a:lvl8pPr>
            <a:lvl9pPr lvl="8" rtl="0">
              <a:spcBef>
                <a:spcPts val="0"/>
              </a:spcBef>
              <a:spcAft>
                <a:spcPts val="0"/>
              </a:spcAft>
              <a:buNone/>
              <a:defRPr sz="1200">
                <a:solidFill>
                  <a:schemeClr val="dk2"/>
                </a:solidFill>
              </a:defRPr>
            </a:lvl9pPr>
          </a:lstStyle>
          <a:p>
            <a:endParaRPr/>
          </a:p>
        </p:txBody>
      </p:sp>
      <p:grpSp>
        <p:nvGrpSpPr>
          <p:cNvPr id="269" name="Google Shape;269;p16"/>
          <p:cNvGrpSpPr/>
          <p:nvPr/>
        </p:nvGrpSpPr>
        <p:grpSpPr>
          <a:xfrm>
            <a:off x="370211" y="507353"/>
            <a:ext cx="8430777" cy="4149044"/>
            <a:chOff x="370211" y="507353"/>
            <a:chExt cx="8430777" cy="4149044"/>
          </a:xfrm>
        </p:grpSpPr>
        <p:sp>
          <p:nvSpPr>
            <p:cNvPr id="270" name="Google Shape;270;p16"/>
            <p:cNvSpPr/>
            <p:nvPr/>
          </p:nvSpPr>
          <p:spPr>
            <a:xfrm>
              <a:off x="8479297" y="4438275"/>
              <a:ext cx="216636" cy="40077"/>
            </a:xfrm>
            <a:custGeom>
              <a:avLst/>
              <a:gdLst/>
              <a:ahLst/>
              <a:cxnLst/>
              <a:rect l="l" t="t" r="r" b="b"/>
              <a:pathLst>
                <a:path w="35719" h="3449" fill="none" extrusionOk="0">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w="5525" cap="flat" cmpd="sng">
              <a:solidFill>
                <a:schemeClr val="accent3"/>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16"/>
            <p:cNvSpPr/>
            <p:nvPr/>
          </p:nvSpPr>
          <p:spPr>
            <a:xfrm>
              <a:off x="8385843" y="1480972"/>
              <a:ext cx="415144" cy="40086"/>
            </a:xfrm>
            <a:custGeom>
              <a:avLst/>
              <a:gdLst/>
              <a:ahLst/>
              <a:cxnLst/>
              <a:rect l="l" t="t" r="r" b="b"/>
              <a:pathLst>
                <a:path w="35719" h="3449" fill="none" extrusionOk="0">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w="5525" cap="flat" cmpd="sng">
              <a:solidFill>
                <a:schemeClr val="accent1"/>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16"/>
            <p:cNvSpPr/>
            <p:nvPr/>
          </p:nvSpPr>
          <p:spPr>
            <a:xfrm>
              <a:off x="488567" y="3640139"/>
              <a:ext cx="64307" cy="64307"/>
            </a:xfrm>
            <a:custGeom>
              <a:avLst/>
              <a:gdLst/>
              <a:ahLst/>
              <a:cxnLst/>
              <a:rect l="l" t="t" r="r" b="b"/>
              <a:pathLst>
                <a:path w="5533" h="5533" fill="none" extrusionOk="0">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w="5525" cap="flat" cmpd="sng">
              <a:solidFill>
                <a:schemeClr val="accent4"/>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16"/>
            <p:cNvSpPr/>
            <p:nvPr/>
          </p:nvSpPr>
          <p:spPr>
            <a:xfrm>
              <a:off x="573798" y="1392652"/>
              <a:ext cx="64307" cy="64307"/>
            </a:xfrm>
            <a:custGeom>
              <a:avLst/>
              <a:gdLst/>
              <a:ahLst/>
              <a:cxnLst/>
              <a:rect l="l" t="t" r="r" b="b"/>
              <a:pathLst>
                <a:path w="5533" h="5533" fill="none" extrusionOk="0">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w="5525" cap="flat" cmpd="sng">
              <a:solidFill>
                <a:schemeClr val="accent4"/>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16"/>
            <p:cNvSpPr/>
            <p:nvPr/>
          </p:nvSpPr>
          <p:spPr>
            <a:xfrm>
              <a:off x="380067" y="779889"/>
              <a:ext cx="64307" cy="64307"/>
            </a:xfrm>
            <a:custGeom>
              <a:avLst/>
              <a:gdLst/>
              <a:ahLst/>
              <a:cxnLst/>
              <a:rect l="l" t="t" r="r" b="b"/>
              <a:pathLst>
                <a:path w="5533" h="5533" fill="none" extrusionOk="0">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w="5525" cap="flat" cmpd="sng">
              <a:solidFill>
                <a:schemeClr val="accent4"/>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16"/>
            <p:cNvSpPr/>
            <p:nvPr/>
          </p:nvSpPr>
          <p:spPr>
            <a:xfrm>
              <a:off x="566617" y="4592089"/>
              <a:ext cx="64307" cy="64307"/>
            </a:xfrm>
            <a:custGeom>
              <a:avLst/>
              <a:gdLst/>
              <a:ahLst/>
              <a:cxnLst/>
              <a:rect l="l" t="t" r="r" b="b"/>
              <a:pathLst>
                <a:path w="5533" h="5533" fill="none" extrusionOk="0">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w="5525" cap="flat" cmpd="sng">
              <a:solidFill>
                <a:schemeClr val="accent4"/>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16"/>
            <p:cNvSpPr/>
            <p:nvPr/>
          </p:nvSpPr>
          <p:spPr>
            <a:xfrm>
              <a:off x="8577990" y="2320364"/>
              <a:ext cx="64307" cy="64307"/>
            </a:xfrm>
            <a:custGeom>
              <a:avLst/>
              <a:gdLst/>
              <a:ahLst/>
              <a:cxnLst/>
              <a:rect l="l" t="t" r="r" b="b"/>
              <a:pathLst>
                <a:path w="5533" h="5533" fill="none" extrusionOk="0">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w="5525" cap="flat" cmpd="sng">
              <a:solidFill>
                <a:schemeClr val="accent4"/>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16"/>
            <p:cNvSpPr/>
            <p:nvPr/>
          </p:nvSpPr>
          <p:spPr>
            <a:xfrm>
              <a:off x="8614442" y="1154664"/>
              <a:ext cx="64307" cy="64307"/>
            </a:xfrm>
            <a:custGeom>
              <a:avLst/>
              <a:gdLst/>
              <a:ahLst/>
              <a:cxnLst/>
              <a:rect l="l" t="t" r="r" b="b"/>
              <a:pathLst>
                <a:path w="5533" h="5533" fill="none" extrusionOk="0">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w="5525" cap="flat" cmpd="sng">
              <a:solidFill>
                <a:schemeClr val="accent2"/>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16"/>
            <p:cNvSpPr/>
            <p:nvPr/>
          </p:nvSpPr>
          <p:spPr>
            <a:xfrm>
              <a:off x="8605542" y="2865252"/>
              <a:ext cx="64307" cy="64307"/>
            </a:xfrm>
            <a:custGeom>
              <a:avLst/>
              <a:gdLst/>
              <a:ahLst/>
              <a:cxnLst/>
              <a:rect l="l" t="t" r="r" b="b"/>
              <a:pathLst>
                <a:path w="5533" h="5533" fill="none" extrusionOk="0">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w="5525" cap="flat" cmpd="sng">
              <a:solidFill>
                <a:schemeClr val="accent4"/>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16"/>
            <p:cNvSpPr/>
            <p:nvPr/>
          </p:nvSpPr>
          <p:spPr>
            <a:xfrm>
              <a:off x="412198" y="1593750"/>
              <a:ext cx="301022" cy="40077"/>
            </a:xfrm>
            <a:custGeom>
              <a:avLst/>
              <a:gdLst/>
              <a:ahLst/>
              <a:cxnLst/>
              <a:rect l="l" t="t" r="r" b="b"/>
              <a:pathLst>
                <a:path w="35719" h="3449" fill="none" extrusionOk="0">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w="5525" cap="flat" cmpd="sng">
              <a:solidFill>
                <a:schemeClr val="accent1"/>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16"/>
            <p:cNvSpPr/>
            <p:nvPr/>
          </p:nvSpPr>
          <p:spPr>
            <a:xfrm>
              <a:off x="8398625" y="507353"/>
              <a:ext cx="64293" cy="64293"/>
            </a:xfrm>
            <a:custGeom>
              <a:avLst/>
              <a:gdLst/>
              <a:ahLst/>
              <a:cxnLst/>
              <a:rect l="l" t="t" r="r" b="b"/>
              <a:pathLst>
                <a:path w="5533" h="5533" fill="none" extrusionOk="0">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w="5525" cap="flat" cmpd="sng">
              <a:solidFill>
                <a:schemeClr val="accent4"/>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16"/>
            <p:cNvSpPr/>
            <p:nvPr/>
          </p:nvSpPr>
          <p:spPr>
            <a:xfrm>
              <a:off x="370211" y="4106388"/>
              <a:ext cx="301022" cy="40077"/>
            </a:xfrm>
            <a:custGeom>
              <a:avLst/>
              <a:gdLst/>
              <a:ahLst/>
              <a:cxnLst/>
              <a:rect l="l" t="t" r="r" b="b"/>
              <a:pathLst>
                <a:path w="35719" h="3449" fill="none" extrusionOk="0">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w="5525" cap="flat" cmpd="sng">
              <a:solidFill>
                <a:schemeClr val="accent1"/>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16"/>
            <p:cNvSpPr/>
            <p:nvPr/>
          </p:nvSpPr>
          <p:spPr>
            <a:xfrm>
              <a:off x="478854" y="1142775"/>
              <a:ext cx="301022" cy="40077"/>
            </a:xfrm>
            <a:custGeom>
              <a:avLst/>
              <a:gdLst/>
              <a:ahLst/>
              <a:cxnLst/>
              <a:rect l="l" t="t" r="r" b="b"/>
              <a:pathLst>
                <a:path w="35719" h="3449" fill="none" extrusionOk="0">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w="5525" cap="flat" cmpd="sng">
              <a:solidFill>
                <a:schemeClr val="accent2"/>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3" name="Google Shape;283;p16"/>
          <p:cNvSpPr txBox="1">
            <a:spLocks noGrp="1"/>
          </p:cNvSpPr>
          <p:nvPr>
            <p:ph type="subTitle" idx="2"/>
          </p:nvPr>
        </p:nvSpPr>
        <p:spPr>
          <a:xfrm>
            <a:off x="4643677" y="1354275"/>
            <a:ext cx="3583500" cy="31839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200">
                <a:solidFill>
                  <a:schemeClr val="dk2"/>
                </a:solidFill>
              </a:defRPr>
            </a:lvl1pPr>
            <a:lvl2pPr lvl="1" rtl="0">
              <a:spcBef>
                <a:spcPts val="0"/>
              </a:spcBef>
              <a:spcAft>
                <a:spcPts val="0"/>
              </a:spcAft>
              <a:buNone/>
              <a:defRPr sz="1200">
                <a:solidFill>
                  <a:schemeClr val="dk2"/>
                </a:solidFill>
              </a:defRPr>
            </a:lvl2pPr>
            <a:lvl3pPr lvl="2" rtl="0">
              <a:spcBef>
                <a:spcPts val="0"/>
              </a:spcBef>
              <a:spcAft>
                <a:spcPts val="0"/>
              </a:spcAft>
              <a:buNone/>
              <a:defRPr sz="1200">
                <a:solidFill>
                  <a:schemeClr val="dk2"/>
                </a:solidFill>
              </a:defRPr>
            </a:lvl3pPr>
            <a:lvl4pPr lvl="3" rtl="0">
              <a:spcBef>
                <a:spcPts val="0"/>
              </a:spcBef>
              <a:spcAft>
                <a:spcPts val="0"/>
              </a:spcAft>
              <a:buNone/>
              <a:defRPr sz="1200">
                <a:solidFill>
                  <a:schemeClr val="dk2"/>
                </a:solidFill>
              </a:defRPr>
            </a:lvl4pPr>
            <a:lvl5pPr lvl="4" rtl="0">
              <a:spcBef>
                <a:spcPts val="0"/>
              </a:spcBef>
              <a:spcAft>
                <a:spcPts val="0"/>
              </a:spcAft>
              <a:buNone/>
              <a:defRPr sz="1200">
                <a:solidFill>
                  <a:schemeClr val="dk2"/>
                </a:solidFill>
              </a:defRPr>
            </a:lvl5pPr>
            <a:lvl6pPr lvl="5" rtl="0">
              <a:spcBef>
                <a:spcPts val="0"/>
              </a:spcBef>
              <a:spcAft>
                <a:spcPts val="0"/>
              </a:spcAft>
              <a:buNone/>
              <a:defRPr sz="1200">
                <a:solidFill>
                  <a:schemeClr val="dk2"/>
                </a:solidFill>
              </a:defRPr>
            </a:lvl6pPr>
            <a:lvl7pPr lvl="6" rtl="0">
              <a:spcBef>
                <a:spcPts val="0"/>
              </a:spcBef>
              <a:spcAft>
                <a:spcPts val="0"/>
              </a:spcAft>
              <a:buNone/>
              <a:defRPr sz="1200">
                <a:solidFill>
                  <a:schemeClr val="dk2"/>
                </a:solidFill>
              </a:defRPr>
            </a:lvl7pPr>
            <a:lvl8pPr lvl="7" rtl="0">
              <a:spcBef>
                <a:spcPts val="0"/>
              </a:spcBef>
              <a:spcAft>
                <a:spcPts val="0"/>
              </a:spcAft>
              <a:buNone/>
              <a:defRPr sz="1200">
                <a:solidFill>
                  <a:schemeClr val="dk2"/>
                </a:solidFill>
              </a:defRPr>
            </a:lvl8pPr>
            <a:lvl9pPr lvl="8" rtl="0">
              <a:spcBef>
                <a:spcPts val="0"/>
              </a:spcBef>
              <a:spcAft>
                <a:spcPts val="0"/>
              </a:spcAft>
              <a:buNone/>
              <a:defRPr sz="1200">
                <a:solidFill>
                  <a:schemeClr val="dk2"/>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wo columns 2">
  <p:cSld name="TITLE_AND_TWO_COLUMNS_2">
    <p:spTree>
      <p:nvGrpSpPr>
        <p:cNvPr id="1" name="Shape 320"/>
        <p:cNvGrpSpPr/>
        <p:nvPr/>
      </p:nvGrpSpPr>
      <p:grpSpPr>
        <a:xfrm>
          <a:off x="0" y="0"/>
          <a:ext cx="0" cy="0"/>
          <a:chOff x="0" y="0"/>
          <a:chExt cx="0" cy="0"/>
        </a:xfrm>
      </p:grpSpPr>
      <p:sp>
        <p:nvSpPr>
          <p:cNvPr id="321" name="Google Shape;321;p19"/>
          <p:cNvSpPr/>
          <p:nvPr/>
        </p:nvSpPr>
        <p:spPr>
          <a:xfrm>
            <a:off x="270825" y="111595"/>
            <a:ext cx="8602334" cy="4930561"/>
          </a:xfrm>
          <a:custGeom>
            <a:avLst/>
            <a:gdLst/>
            <a:ahLst/>
            <a:cxnLst/>
            <a:rect l="l" t="t" r="r" b="b"/>
            <a:pathLst>
              <a:path w="240507" h="145853" extrusionOk="0">
                <a:moveTo>
                  <a:pt x="3715" y="1"/>
                </a:moveTo>
                <a:cubicBezTo>
                  <a:pt x="1656" y="1"/>
                  <a:pt x="1" y="1656"/>
                  <a:pt x="1" y="3716"/>
                </a:cubicBezTo>
                <a:lnTo>
                  <a:pt x="1" y="142137"/>
                </a:lnTo>
                <a:cubicBezTo>
                  <a:pt x="1" y="144185"/>
                  <a:pt x="1656" y="145852"/>
                  <a:pt x="3715" y="145852"/>
                </a:cubicBezTo>
                <a:lnTo>
                  <a:pt x="236780" y="145852"/>
                </a:lnTo>
                <a:cubicBezTo>
                  <a:pt x="238840" y="145852"/>
                  <a:pt x="240507" y="144185"/>
                  <a:pt x="240507" y="142137"/>
                </a:cubicBezTo>
                <a:lnTo>
                  <a:pt x="240507" y="3716"/>
                </a:lnTo>
                <a:cubicBezTo>
                  <a:pt x="240507" y="1656"/>
                  <a:pt x="238840" y="1"/>
                  <a:pt x="236792" y="1"/>
                </a:cubicBezTo>
                <a:close/>
              </a:path>
            </a:pathLst>
          </a:custGeom>
          <a:solidFill>
            <a:schemeClr val="lt2"/>
          </a:solidFill>
          <a:ln>
            <a:noFill/>
          </a:ln>
          <a:effectLst>
            <a:outerShdw blurRad="157163" dist="66675" dir="3420000" algn="bl" rotWithShape="0">
              <a:srgbClr val="000000">
                <a:alpha val="3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19"/>
          <p:cNvSpPr/>
          <p:nvPr/>
        </p:nvSpPr>
        <p:spPr>
          <a:xfrm>
            <a:off x="482650" y="250775"/>
            <a:ext cx="75600" cy="756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19"/>
          <p:cNvSpPr/>
          <p:nvPr/>
        </p:nvSpPr>
        <p:spPr>
          <a:xfrm>
            <a:off x="605675" y="250775"/>
            <a:ext cx="75600" cy="75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19"/>
          <p:cNvSpPr/>
          <p:nvPr/>
        </p:nvSpPr>
        <p:spPr>
          <a:xfrm>
            <a:off x="728700" y="250775"/>
            <a:ext cx="75600" cy="75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19"/>
          <p:cNvSpPr/>
          <p:nvPr/>
        </p:nvSpPr>
        <p:spPr>
          <a:xfrm>
            <a:off x="814925" y="539503"/>
            <a:ext cx="7432399" cy="500753"/>
          </a:xfrm>
          <a:custGeom>
            <a:avLst/>
            <a:gdLst/>
            <a:ahLst/>
            <a:cxnLst/>
            <a:rect l="l" t="t" r="r" b="b"/>
            <a:pathLst>
              <a:path w="285176" h="20331" extrusionOk="0">
                <a:moveTo>
                  <a:pt x="10165" y="0"/>
                </a:moveTo>
                <a:cubicBezTo>
                  <a:pt x="4554" y="0"/>
                  <a:pt x="0" y="4554"/>
                  <a:pt x="0" y="10165"/>
                </a:cubicBezTo>
                <a:cubicBezTo>
                  <a:pt x="0" y="15776"/>
                  <a:pt x="4554" y="20330"/>
                  <a:pt x="10165" y="20330"/>
                </a:cubicBezTo>
                <a:lnTo>
                  <a:pt x="275010" y="20330"/>
                </a:lnTo>
                <a:cubicBezTo>
                  <a:pt x="280621" y="20330"/>
                  <a:pt x="285175" y="15776"/>
                  <a:pt x="285175" y="10165"/>
                </a:cubicBezTo>
                <a:cubicBezTo>
                  <a:pt x="285175" y="4554"/>
                  <a:pt x="280621" y="0"/>
                  <a:pt x="275010" y="0"/>
                </a:cubicBezTo>
                <a:close/>
              </a:path>
            </a:pathLst>
          </a:custGeom>
          <a:solidFill>
            <a:srgbClr val="FFFFFF"/>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19"/>
          <p:cNvSpPr/>
          <p:nvPr/>
        </p:nvSpPr>
        <p:spPr>
          <a:xfrm>
            <a:off x="1091993" y="595564"/>
            <a:ext cx="392151" cy="388620"/>
          </a:xfrm>
          <a:custGeom>
            <a:avLst/>
            <a:gdLst/>
            <a:ahLst/>
            <a:cxnLst/>
            <a:rect l="l" t="t" r="r" b="b"/>
            <a:pathLst>
              <a:path w="209147" h="207264" extrusionOk="0">
                <a:moveTo>
                  <a:pt x="90787" y="25958"/>
                </a:moveTo>
                <a:cubicBezTo>
                  <a:pt x="126698" y="25958"/>
                  <a:pt x="155750" y="55010"/>
                  <a:pt x="155750" y="90787"/>
                </a:cubicBezTo>
                <a:cubicBezTo>
                  <a:pt x="155750" y="126698"/>
                  <a:pt x="126698" y="155750"/>
                  <a:pt x="90787" y="155750"/>
                </a:cubicBezTo>
                <a:cubicBezTo>
                  <a:pt x="55010" y="155750"/>
                  <a:pt x="25958" y="126698"/>
                  <a:pt x="25958" y="90787"/>
                </a:cubicBezTo>
                <a:cubicBezTo>
                  <a:pt x="25958" y="55010"/>
                  <a:pt x="55010" y="25958"/>
                  <a:pt x="90787" y="25958"/>
                </a:cubicBezTo>
                <a:close/>
                <a:moveTo>
                  <a:pt x="90787" y="0"/>
                </a:moveTo>
                <a:cubicBezTo>
                  <a:pt x="40619" y="0"/>
                  <a:pt x="0" y="40619"/>
                  <a:pt x="0" y="90787"/>
                </a:cubicBezTo>
                <a:cubicBezTo>
                  <a:pt x="0" y="140955"/>
                  <a:pt x="40619" y="181709"/>
                  <a:pt x="90787" y="181709"/>
                </a:cubicBezTo>
                <a:cubicBezTo>
                  <a:pt x="108810" y="181709"/>
                  <a:pt x="125622" y="176194"/>
                  <a:pt x="139745" y="167183"/>
                </a:cubicBezTo>
                <a:lnTo>
                  <a:pt x="174042" y="201615"/>
                </a:lnTo>
                <a:cubicBezTo>
                  <a:pt x="177875" y="205381"/>
                  <a:pt x="182852" y="207264"/>
                  <a:pt x="187828" y="207264"/>
                </a:cubicBezTo>
                <a:cubicBezTo>
                  <a:pt x="192805" y="207264"/>
                  <a:pt x="197781" y="205381"/>
                  <a:pt x="201615" y="201615"/>
                </a:cubicBezTo>
                <a:cubicBezTo>
                  <a:pt x="209147" y="193948"/>
                  <a:pt x="209147" y="181709"/>
                  <a:pt x="201615" y="174042"/>
                </a:cubicBezTo>
                <a:lnTo>
                  <a:pt x="167183" y="139745"/>
                </a:lnTo>
                <a:cubicBezTo>
                  <a:pt x="176329" y="125622"/>
                  <a:pt x="181709" y="108810"/>
                  <a:pt x="181709" y="90787"/>
                </a:cubicBezTo>
                <a:cubicBezTo>
                  <a:pt x="181709" y="40619"/>
                  <a:pt x="140955" y="0"/>
                  <a:pt x="907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19"/>
          <p:cNvSpPr txBox="1">
            <a:spLocks noGrp="1"/>
          </p:cNvSpPr>
          <p:nvPr>
            <p:ph type="title"/>
          </p:nvPr>
        </p:nvSpPr>
        <p:spPr>
          <a:xfrm>
            <a:off x="1541075" y="544291"/>
            <a:ext cx="6486900" cy="4782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b="1">
                <a:solidFill>
                  <a:schemeClr val="accen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28" name="Google Shape;328;p19"/>
          <p:cNvSpPr txBox="1">
            <a:spLocks noGrp="1"/>
          </p:cNvSpPr>
          <p:nvPr>
            <p:ph type="subTitle" idx="1"/>
          </p:nvPr>
        </p:nvSpPr>
        <p:spPr>
          <a:xfrm>
            <a:off x="2116900" y="1517713"/>
            <a:ext cx="1332000" cy="274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b="1">
                <a:solidFill>
                  <a:schemeClr val="accent1"/>
                </a:solidFill>
              </a:defRPr>
            </a:lvl1pPr>
            <a:lvl2pPr lvl="1" algn="ctr" rtl="0">
              <a:lnSpc>
                <a:spcPct val="100000"/>
              </a:lnSpc>
              <a:spcBef>
                <a:spcPts val="0"/>
              </a:spcBef>
              <a:spcAft>
                <a:spcPts val="0"/>
              </a:spcAft>
              <a:buNone/>
              <a:defRPr b="1">
                <a:solidFill>
                  <a:schemeClr val="accent1"/>
                </a:solidFill>
              </a:defRPr>
            </a:lvl2pPr>
            <a:lvl3pPr lvl="2" algn="ctr" rtl="0">
              <a:lnSpc>
                <a:spcPct val="100000"/>
              </a:lnSpc>
              <a:spcBef>
                <a:spcPts val="0"/>
              </a:spcBef>
              <a:spcAft>
                <a:spcPts val="0"/>
              </a:spcAft>
              <a:buNone/>
              <a:defRPr b="1">
                <a:solidFill>
                  <a:schemeClr val="accent1"/>
                </a:solidFill>
              </a:defRPr>
            </a:lvl3pPr>
            <a:lvl4pPr lvl="3" algn="ctr" rtl="0">
              <a:lnSpc>
                <a:spcPct val="100000"/>
              </a:lnSpc>
              <a:spcBef>
                <a:spcPts val="0"/>
              </a:spcBef>
              <a:spcAft>
                <a:spcPts val="0"/>
              </a:spcAft>
              <a:buNone/>
              <a:defRPr b="1">
                <a:solidFill>
                  <a:schemeClr val="accent1"/>
                </a:solidFill>
              </a:defRPr>
            </a:lvl4pPr>
            <a:lvl5pPr lvl="4" algn="ctr" rtl="0">
              <a:lnSpc>
                <a:spcPct val="100000"/>
              </a:lnSpc>
              <a:spcBef>
                <a:spcPts val="0"/>
              </a:spcBef>
              <a:spcAft>
                <a:spcPts val="0"/>
              </a:spcAft>
              <a:buNone/>
              <a:defRPr b="1">
                <a:solidFill>
                  <a:schemeClr val="accent1"/>
                </a:solidFill>
              </a:defRPr>
            </a:lvl5pPr>
            <a:lvl6pPr lvl="5" algn="ctr" rtl="0">
              <a:lnSpc>
                <a:spcPct val="100000"/>
              </a:lnSpc>
              <a:spcBef>
                <a:spcPts val="0"/>
              </a:spcBef>
              <a:spcAft>
                <a:spcPts val="0"/>
              </a:spcAft>
              <a:buNone/>
              <a:defRPr b="1">
                <a:solidFill>
                  <a:schemeClr val="accent1"/>
                </a:solidFill>
              </a:defRPr>
            </a:lvl6pPr>
            <a:lvl7pPr lvl="6" algn="ctr" rtl="0">
              <a:lnSpc>
                <a:spcPct val="100000"/>
              </a:lnSpc>
              <a:spcBef>
                <a:spcPts val="0"/>
              </a:spcBef>
              <a:spcAft>
                <a:spcPts val="0"/>
              </a:spcAft>
              <a:buNone/>
              <a:defRPr b="1">
                <a:solidFill>
                  <a:schemeClr val="accent1"/>
                </a:solidFill>
              </a:defRPr>
            </a:lvl7pPr>
            <a:lvl8pPr lvl="7" algn="ctr" rtl="0">
              <a:lnSpc>
                <a:spcPct val="100000"/>
              </a:lnSpc>
              <a:spcBef>
                <a:spcPts val="0"/>
              </a:spcBef>
              <a:spcAft>
                <a:spcPts val="0"/>
              </a:spcAft>
              <a:buNone/>
              <a:defRPr b="1">
                <a:solidFill>
                  <a:schemeClr val="accent1"/>
                </a:solidFill>
              </a:defRPr>
            </a:lvl8pPr>
            <a:lvl9pPr lvl="8" algn="ctr" rtl="0">
              <a:lnSpc>
                <a:spcPct val="100000"/>
              </a:lnSpc>
              <a:spcBef>
                <a:spcPts val="0"/>
              </a:spcBef>
              <a:spcAft>
                <a:spcPts val="0"/>
              </a:spcAft>
              <a:buNone/>
              <a:defRPr b="1">
                <a:solidFill>
                  <a:schemeClr val="accent1"/>
                </a:solidFill>
              </a:defRPr>
            </a:lvl9pPr>
          </a:lstStyle>
          <a:p>
            <a:endParaRPr/>
          </a:p>
        </p:txBody>
      </p:sp>
      <p:sp>
        <p:nvSpPr>
          <p:cNvPr id="329" name="Google Shape;329;p19"/>
          <p:cNvSpPr txBox="1">
            <a:spLocks noGrp="1"/>
          </p:cNvSpPr>
          <p:nvPr>
            <p:ph type="subTitle" idx="2"/>
          </p:nvPr>
        </p:nvSpPr>
        <p:spPr>
          <a:xfrm>
            <a:off x="995200" y="1905125"/>
            <a:ext cx="3575400" cy="621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700"/>
            </a:lvl1pPr>
            <a:lvl2pPr lvl="1" algn="ctr" rtl="0">
              <a:lnSpc>
                <a:spcPct val="100000"/>
              </a:lnSpc>
              <a:spcBef>
                <a:spcPts val="0"/>
              </a:spcBef>
              <a:spcAft>
                <a:spcPts val="0"/>
              </a:spcAft>
              <a:buNone/>
              <a:defRPr sz="1700"/>
            </a:lvl2pPr>
            <a:lvl3pPr lvl="2" algn="ctr" rtl="0">
              <a:lnSpc>
                <a:spcPct val="100000"/>
              </a:lnSpc>
              <a:spcBef>
                <a:spcPts val="0"/>
              </a:spcBef>
              <a:spcAft>
                <a:spcPts val="0"/>
              </a:spcAft>
              <a:buNone/>
              <a:defRPr sz="1700"/>
            </a:lvl3pPr>
            <a:lvl4pPr lvl="3" algn="ctr" rtl="0">
              <a:lnSpc>
                <a:spcPct val="100000"/>
              </a:lnSpc>
              <a:spcBef>
                <a:spcPts val="0"/>
              </a:spcBef>
              <a:spcAft>
                <a:spcPts val="0"/>
              </a:spcAft>
              <a:buNone/>
              <a:defRPr sz="1700"/>
            </a:lvl4pPr>
            <a:lvl5pPr lvl="4" algn="ctr" rtl="0">
              <a:lnSpc>
                <a:spcPct val="100000"/>
              </a:lnSpc>
              <a:spcBef>
                <a:spcPts val="0"/>
              </a:spcBef>
              <a:spcAft>
                <a:spcPts val="0"/>
              </a:spcAft>
              <a:buNone/>
              <a:defRPr sz="1700"/>
            </a:lvl5pPr>
            <a:lvl6pPr lvl="5" algn="ctr" rtl="0">
              <a:lnSpc>
                <a:spcPct val="100000"/>
              </a:lnSpc>
              <a:spcBef>
                <a:spcPts val="0"/>
              </a:spcBef>
              <a:spcAft>
                <a:spcPts val="0"/>
              </a:spcAft>
              <a:buNone/>
              <a:defRPr sz="1700"/>
            </a:lvl6pPr>
            <a:lvl7pPr lvl="6" algn="ctr" rtl="0">
              <a:lnSpc>
                <a:spcPct val="100000"/>
              </a:lnSpc>
              <a:spcBef>
                <a:spcPts val="0"/>
              </a:spcBef>
              <a:spcAft>
                <a:spcPts val="0"/>
              </a:spcAft>
              <a:buNone/>
              <a:defRPr sz="1700"/>
            </a:lvl7pPr>
            <a:lvl8pPr lvl="7" algn="ctr" rtl="0">
              <a:lnSpc>
                <a:spcPct val="100000"/>
              </a:lnSpc>
              <a:spcBef>
                <a:spcPts val="0"/>
              </a:spcBef>
              <a:spcAft>
                <a:spcPts val="0"/>
              </a:spcAft>
              <a:buNone/>
              <a:defRPr sz="1700"/>
            </a:lvl8pPr>
            <a:lvl9pPr lvl="8" algn="ctr" rtl="0">
              <a:lnSpc>
                <a:spcPct val="100000"/>
              </a:lnSpc>
              <a:spcBef>
                <a:spcPts val="0"/>
              </a:spcBef>
              <a:spcAft>
                <a:spcPts val="0"/>
              </a:spcAft>
              <a:buNone/>
              <a:defRPr sz="1700"/>
            </a:lvl9pPr>
          </a:lstStyle>
          <a:p>
            <a:endParaRPr/>
          </a:p>
        </p:txBody>
      </p:sp>
      <p:sp>
        <p:nvSpPr>
          <p:cNvPr id="330" name="Google Shape;330;p19"/>
          <p:cNvSpPr txBox="1">
            <a:spLocks noGrp="1"/>
          </p:cNvSpPr>
          <p:nvPr>
            <p:ph type="subTitle" idx="3"/>
          </p:nvPr>
        </p:nvSpPr>
        <p:spPr>
          <a:xfrm>
            <a:off x="2115400" y="3172738"/>
            <a:ext cx="1335000" cy="277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b="1">
                <a:solidFill>
                  <a:schemeClr val="accent3"/>
                </a:solidFill>
              </a:defRPr>
            </a:lvl1pPr>
            <a:lvl2pPr lvl="1" algn="ctr" rtl="0">
              <a:lnSpc>
                <a:spcPct val="100000"/>
              </a:lnSpc>
              <a:spcBef>
                <a:spcPts val="0"/>
              </a:spcBef>
              <a:spcAft>
                <a:spcPts val="0"/>
              </a:spcAft>
              <a:buNone/>
              <a:defRPr b="1">
                <a:solidFill>
                  <a:schemeClr val="accent3"/>
                </a:solidFill>
              </a:defRPr>
            </a:lvl2pPr>
            <a:lvl3pPr lvl="2" algn="ctr" rtl="0">
              <a:lnSpc>
                <a:spcPct val="100000"/>
              </a:lnSpc>
              <a:spcBef>
                <a:spcPts val="0"/>
              </a:spcBef>
              <a:spcAft>
                <a:spcPts val="0"/>
              </a:spcAft>
              <a:buNone/>
              <a:defRPr b="1">
                <a:solidFill>
                  <a:schemeClr val="accent3"/>
                </a:solidFill>
              </a:defRPr>
            </a:lvl3pPr>
            <a:lvl4pPr lvl="3" algn="ctr" rtl="0">
              <a:lnSpc>
                <a:spcPct val="100000"/>
              </a:lnSpc>
              <a:spcBef>
                <a:spcPts val="0"/>
              </a:spcBef>
              <a:spcAft>
                <a:spcPts val="0"/>
              </a:spcAft>
              <a:buNone/>
              <a:defRPr b="1">
                <a:solidFill>
                  <a:schemeClr val="accent3"/>
                </a:solidFill>
              </a:defRPr>
            </a:lvl4pPr>
            <a:lvl5pPr lvl="4" algn="ctr" rtl="0">
              <a:lnSpc>
                <a:spcPct val="100000"/>
              </a:lnSpc>
              <a:spcBef>
                <a:spcPts val="0"/>
              </a:spcBef>
              <a:spcAft>
                <a:spcPts val="0"/>
              </a:spcAft>
              <a:buNone/>
              <a:defRPr b="1">
                <a:solidFill>
                  <a:schemeClr val="accent3"/>
                </a:solidFill>
              </a:defRPr>
            </a:lvl5pPr>
            <a:lvl6pPr lvl="5" algn="ctr" rtl="0">
              <a:lnSpc>
                <a:spcPct val="100000"/>
              </a:lnSpc>
              <a:spcBef>
                <a:spcPts val="0"/>
              </a:spcBef>
              <a:spcAft>
                <a:spcPts val="0"/>
              </a:spcAft>
              <a:buNone/>
              <a:defRPr b="1">
                <a:solidFill>
                  <a:schemeClr val="accent3"/>
                </a:solidFill>
              </a:defRPr>
            </a:lvl6pPr>
            <a:lvl7pPr lvl="6" algn="ctr" rtl="0">
              <a:lnSpc>
                <a:spcPct val="100000"/>
              </a:lnSpc>
              <a:spcBef>
                <a:spcPts val="0"/>
              </a:spcBef>
              <a:spcAft>
                <a:spcPts val="0"/>
              </a:spcAft>
              <a:buNone/>
              <a:defRPr b="1">
                <a:solidFill>
                  <a:schemeClr val="accent3"/>
                </a:solidFill>
              </a:defRPr>
            </a:lvl7pPr>
            <a:lvl8pPr lvl="7" algn="ctr" rtl="0">
              <a:lnSpc>
                <a:spcPct val="100000"/>
              </a:lnSpc>
              <a:spcBef>
                <a:spcPts val="0"/>
              </a:spcBef>
              <a:spcAft>
                <a:spcPts val="0"/>
              </a:spcAft>
              <a:buNone/>
              <a:defRPr b="1">
                <a:solidFill>
                  <a:schemeClr val="accent3"/>
                </a:solidFill>
              </a:defRPr>
            </a:lvl8pPr>
            <a:lvl9pPr lvl="8" algn="ctr" rtl="0">
              <a:lnSpc>
                <a:spcPct val="100000"/>
              </a:lnSpc>
              <a:spcBef>
                <a:spcPts val="0"/>
              </a:spcBef>
              <a:spcAft>
                <a:spcPts val="0"/>
              </a:spcAft>
              <a:buNone/>
              <a:defRPr b="1">
                <a:solidFill>
                  <a:schemeClr val="accent3"/>
                </a:solidFill>
              </a:defRPr>
            </a:lvl9pPr>
          </a:lstStyle>
          <a:p>
            <a:endParaRPr/>
          </a:p>
        </p:txBody>
      </p:sp>
      <p:sp>
        <p:nvSpPr>
          <p:cNvPr id="331" name="Google Shape;331;p19"/>
          <p:cNvSpPr txBox="1">
            <a:spLocks noGrp="1"/>
          </p:cNvSpPr>
          <p:nvPr>
            <p:ph type="subTitle" idx="4"/>
          </p:nvPr>
        </p:nvSpPr>
        <p:spPr>
          <a:xfrm>
            <a:off x="993850" y="3565313"/>
            <a:ext cx="3578100" cy="621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700"/>
            </a:lvl1pPr>
            <a:lvl2pPr lvl="1" algn="ctr" rtl="0">
              <a:lnSpc>
                <a:spcPct val="100000"/>
              </a:lnSpc>
              <a:spcBef>
                <a:spcPts val="0"/>
              </a:spcBef>
              <a:spcAft>
                <a:spcPts val="0"/>
              </a:spcAft>
              <a:buNone/>
              <a:defRPr sz="1700"/>
            </a:lvl2pPr>
            <a:lvl3pPr lvl="2" algn="ctr" rtl="0">
              <a:lnSpc>
                <a:spcPct val="100000"/>
              </a:lnSpc>
              <a:spcBef>
                <a:spcPts val="0"/>
              </a:spcBef>
              <a:spcAft>
                <a:spcPts val="0"/>
              </a:spcAft>
              <a:buNone/>
              <a:defRPr sz="1700"/>
            </a:lvl3pPr>
            <a:lvl4pPr lvl="3" algn="ctr" rtl="0">
              <a:lnSpc>
                <a:spcPct val="100000"/>
              </a:lnSpc>
              <a:spcBef>
                <a:spcPts val="0"/>
              </a:spcBef>
              <a:spcAft>
                <a:spcPts val="0"/>
              </a:spcAft>
              <a:buNone/>
              <a:defRPr sz="1700"/>
            </a:lvl4pPr>
            <a:lvl5pPr lvl="4" algn="ctr" rtl="0">
              <a:lnSpc>
                <a:spcPct val="100000"/>
              </a:lnSpc>
              <a:spcBef>
                <a:spcPts val="0"/>
              </a:spcBef>
              <a:spcAft>
                <a:spcPts val="0"/>
              </a:spcAft>
              <a:buNone/>
              <a:defRPr sz="1700"/>
            </a:lvl5pPr>
            <a:lvl6pPr lvl="5" algn="ctr" rtl="0">
              <a:lnSpc>
                <a:spcPct val="100000"/>
              </a:lnSpc>
              <a:spcBef>
                <a:spcPts val="0"/>
              </a:spcBef>
              <a:spcAft>
                <a:spcPts val="0"/>
              </a:spcAft>
              <a:buNone/>
              <a:defRPr sz="1700"/>
            </a:lvl6pPr>
            <a:lvl7pPr lvl="6" algn="ctr" rtl="0">
              <a:lnSpc>
                <a:spcPct val="100000"/>
              </a:lnSpc>
              <a:spcBef>
                <a:spcPts val="0"/>
              </a:spcBef>
              <a:spcAft>
                <a:spcPts val="0"/>
              </a:spcAft>
              <a:buNone/>
              <a:defRPr sz="1700"/>
            </a:lvl7pPr>
            <a:lvl8pPr lvl="7" algn="ctr" rtl="0">
              <a:lnSpc>
                <a:spcPct val="100000"/>
              </a:lnSpc>
              <a:spcBef>
                <a:spcPts val="0"/>
              </a:spcBef>
              <a:spcAft>
                <a:spcPts val="0"/>
              </a:spcAft>
              <a:buNone/>
              <a:defRPr sz="1700"/>
            </a:lvl8pPr>
            <a:lvl9pPr lvl="8" algn="ctr" rtl="0">
              <a:lnSpc>
                <a:spcPct val="100000"/>
              </a:lnSpc>
              <a:spcBef>
                <a:spcPts val="0"/>
              </a:spcBef>
              <a:spcAft>
                <a:spcPts val="0"/>
              </a:spcAft>
              <a:buNone/>
              <a:defRPr sz="1700"/>
            </a:lvl9pPr>
          </a:lstStyle>
          <a:p>
            <a:endParaRPr/>
          </a:p>
        </p:txBody>
      </p:sp>
      <p:sp>
        <p:nvSpPr>
          <p:cNvPr id="332" name="Google Shape;332;p19"/>
          <p:cNvSpPr/>
          <p:nvPr/>
        </p:nvSpPr>
        <p:spPr>
          <a:xfrm>
            <a:off x="566622" y="3235875"/>
            <a:ext cx="216636" cy="40077"/>
          </a:xfrm>
          <a:custGeom>
            <a:avLst/>
            <a:gdLst/>
            <a:ahLst/>
            <a:cxnLst/>
            <a:rect l="l" t="t" r="r" b="b"/>
            <a:pathLst>
              <a:path w="35719" h="3449" fill="none" extrusionOk="0">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w="5525" cap="flat" cmpd="sng">
            <a:solidFill>
              <a:schemeClr val="accent3"/>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19"/>
          <p:cNvSpPr/>
          <p:nvPr/>
        </p:nvSpPr>
        <p:spPr>
          <a:xfrm>
            <a:off x="1156293" y="326372"/>
            <a:ext cx="415144" cy="40086"/>
          </a:xfrm>
          <a:custGeom>
            <a:avLst/>
            <a:gdLst/>
            <a:ahLst/>
            <a:cxnLst/>
            <a:rect l="l" t="t" r="r" b="b"/>
            <a:pathLst>
              <a:path w="35719" h="3449" fill="none" extrusionOk="0">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w="5525" cap="flat" cmpd="sng">
            <a:solidFill>
              <a:schemeClr val="accent1"/>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19"/>
          <p:cNvSpPr/>
          <p:nvPr/>
        </p:nvSpPr>
        <p:spPr>
          <a:xfrm>
            <a:off x="488567" y="3640139"/>
            <a:ext cx="64307" cy="64307"/>
          </a:xfrm>
          <a:custGeom>
            <a:avLst/>
            <a:gdLst/>
            <a:ahLst/>
            <a:cxnLst/>
            <a:rect l="l" t="t" r="r" b="b"/>
            <a:pathLst>
              <a:path w="5533" h="5533" fill="none" extrusionOk="0">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w="5525" cap="flat" cmpd="sng">
            <a:solidFill>
              <a:schemeClr val="accent4"/>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19"/>
          <p:cNvSpPr/>
          <p:nvPr/>
        </p:nvSpPr>
        <p:spPr>
          <a:xfrm>
            <a:off x="573798" y="1392652"/>
            <a:ext cx="64307" cy="64307"/>
          </a:xfrm>
          <a:custGeom>
            <a:avLst/>
            <a:gdLst/>
            <a:ahLst/>
            <a:cxnLst/>
            <a:rect l="l" t="t" r="r" b="b"/>
            <a:pathLst>
              <a:path w="5533" h="5533" fill="none" extrusionOk="0">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w="5525" cap="flat" cmpd="sng">
            <a:solidFill>
              <a:schemeClr val="accent4"/>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19"/>
          <p:cNvSpPr/>
          <p:nvPr/>
        </p:nvSpPr>
        <p:spPr>
          <a:xfrm>
            <a:off x="380067" y="779889"/>
            <a:ext cx="64307" cy="64307"/>
          </a:xfrm>
          <a:custGeom>
            <a:avLst/>
            <a:gdLst/>
            <a:ahLst/>
            <a:cxnLst/>
            <a:rect l="l" t="t" r="r" b="b"/>
            <a:pathLst>
              <a:path w="5533" h="5533" fill="none" extrusionOk="0">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w="5525" cap="flat" cmpd="sng">
            <a:solidFill>
              <a:schemeClr val="accent4"/>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19"/>
          <p:cNvSpPr/>
          <p:nvPr/>
        </p:nvSpPr>
        <p:spPr>
          <a:xfrm>
            <a:off x="566617" y="4592089"/>
            <a:ext cx="64307" cy="64307"/>
          </a:xfrm>
          <a:custGeom>
            <a:avLst/>
            <a:gdLst/>
            <a:ahLst/>
            <a:cxnLst/>
            <a:rect l="l" t="t" r="r" b="b"/>
            <a:pathLst>
              <a:path w="5533" h="5533" fill="none" extrusionOk="0">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w="5525" cap="flat" cmpd="sng">
            <a:solidFill>
              <a:schemeClr val="accent4"/>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19"/>
          <p:cNvSpPr/>
          <p:nvPr/>
        </p:nvSpPr>
        <p:spPr>
          <a:xfrm>
            <a:off x="530554" y="2223164"/>
            <a:ext cx="64307" cy="64307"/>
          </a:xfrm>
          <a:custGeom>
            <a:avLst/>
            <a:gdLst/>
            <a:ahLst/>
            <a:cxnLst/>
            <a:rect l="l" t="t" r="r" b="b"/>
            <a:pathLst>
              <a:path w="5533" h="5533" fill="none" extrusionOk="0">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w="5525" cap="flat" cmpd="sng">
            <a:solidFill>
              <a:schemeClr val="accent2"/>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19"/>
          <p:cNvSpPr/>
          <p:nvPr/>
        </p:nvSpPr>
        <p:spPr>
          <a:xfrm>
            <a:off x="1091992" y="4873377"/>
            <a:ext cx="64307" cy="64307"/>
          </a:xfrm>
          <a:custGeom>
            <a:avLst/>
            <a:gdLst/>
            <a:ahLst/>
            <a:cxnLst/>
            <a:rect l="l" t="t" r="r" b="b"/>
            <a:pathLst>
              <a:path w="5533" h="5533" fill="none" extrusionOk="0">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w="5525" cap="flat" cmpd="sng">
            <a:solidFill>
              <a:schemeClr val="accent4"/>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19"/>
          <p:cNvSpPr/>
          <p:nvPr/>
        </p:nvSpPr>
        <p:spPr>
          <a:xfrm>
            <a:off x="412198" y="1593750"/>
            <a:ext cx="301022" cy="40077"/>
          </a:xfrm>
          <a:custGeom>
            <a:avLst/>
            <a:gdLst/>
            <a:ahLst/>
            <a:cxnLst/>
            <a:rect l="l" t="t" r="r" b="b"/>
            <a:pathLst>
              <a:path w="35719" h="3449" fill="none" extrusionOk="0">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w="5525" cap="flat" cmpd="sng">
            <a:solidFill>
              <a:schemeClr val="accent1"/>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19"/>
          <p:cNvSpPr/>
          <p:nvPr/>
        </p:nvSpPr>
        <p:spPr>
          <a:xfrm>
            <a:off x="370211" y="4106388"/>
            <a:ext cx="301022" cy="40077"/>
          </a:xfrm>
          <a:custGeom>
            <a:avLst/>
            <a:gdLst/>
            <a:ahLst/>
            <a:cxnLst/>
            <a:rect l="l" t="t" r="r" b="b"/>
            <a:pathLst>
              <a:path w="35719" h="3449" fill="none" extrusionOk="0">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w="5525" cap="flat" cmpd="sng">
            <a:solidFill>
              <a:schemeClr val="accent1"/>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19"/>
          <p:cNvSpPr/>
          <p:nvPr/>
        </p:nvSpPr>
        <p:spPr>
          <a:xfrm>
            <a:off x="478854" y="1142775"/>
            <a:ext cx="301022" cy="40077"/>
          </a:xfrm>
          <a:custGeom>
            <a:avLst/>
            <a:gdLst/>
            <a:ahLst/>
            <a:cxnLst/>
            <a:rect l="l" t="t" r="r" b="b"/>
            <a:pathLst>
              <a:path w="35719" h="3449" fill="none" extrusionOk="0">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w="5525" cap="flat" cmpd="sng">
            <a:solidFill>
              <a:schemeClr val="accent2"/>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wo columns 4">
  <p:cSld name="TITLE_AND_TWO_COLUMNS_2_1_1">
    <p:spTree>
      <p:nvGrpSpPr>
        <p:cNvPr id="1" name="Shape 363"/>
        <p:cNvGrpSpPr/>
        <p:nvPr/>
      </p:nvGrpSpPr>
      <p:grpSpPr>
        <a:xfrm>
          <a:off x="0" y="0"/>
          <a:ext cx="0" cy="0"/>
          <a:chOff x="0" y="0"/>
          <a:chExt cx="0" cy="0"/>
        </a:xfrm>
      </p:grpSpPr>
      <p:sp>
        <p:nvSpPr>
          <p:cNvPr id="364" name="Google Shape;364;p21"/>
          <p:cNvSpPr/>
          <p:nvPr/>
        </p:nvSpPr>
        <p:spPr>
          <a:xfrm>
            <a:off x="270825" y="111595"/>
            <a:ext cx="8602334" cy="4930561"/>
          </a:xfrm>
          <a:custGeom>
            <a:avLst/>
            <a:gdLst/>
            <a:ahLst/>
            <a:cxnLst/>
            <a:rect l="l" t="t" r="r" b="b"/>
            <a:pathLst>
              <a:path w="240507" h="145853" extrusionOk="0">
                <a:moveTo>
                  <a:pt x="3715" y="1"/>
                </a:moveTo>
                <a:cubicBezTo>
                  <a:pt x="1656" y="1"/>
                  <a:pt x="1" y="1656"/>
                  <a:pt x="1" y="3716"/>
                </a:cubicBezTo>
                <a:lnTo>
                  <a:pt x="1" y="142137"/>
                </a:lnTo>
                <a:cubicBezTo>
                  <a:pt x="1" y="144185"/>
                  <a:pt x="1656" y="145852"/>
                  <a:pt x="3715" y="145852"/>
                </a:cubicBezTo>
                <a:lnTo>
                  <a:pt x="236780" y="145852"/>
                </a:lnTo>
                <a:cubicBezTo>
                  <a:pt x="238840" y="145852"/>
                  <a:pt x="240507" y="144185"/>
                  <a:pt x="240507" y="142137"/>
                </a:cubicBezTo>
                <a:lnTo>
                  <a:pt x="240507" y="3716"/>
                </a:lnTo>
                <a:cubicBezTo>
                  <a:pt x="240507" y="1656"/>
                  <a:pt x="238840" y="1"/>
                  <a:pt x="236792" y="1"/>
                </a:cubicBezTo>
                <a:close/>
              </a:path>
            </a:pathLst>
          </a:custGeom>
          <a:solidFill>
            <a:schemeClr val="lt2"/>
          </a:solidFill>
          <a:ln>
            <a:noFill/>
          </a:ln>
          <a:effectLst>
            <a:outerShdw blurRad="157163" dist="66675" dir="3420000" algn="bl" rotWithShape="0">
              <a:srgbClr val="000000">
                <a:alpha val="3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21"/>
          <p:cNvSpPr/>
          <p:nvPr/>
        </p:nvSpPr>
        <p:spPr>
          <a:xfrm>
            <a:off x="482650" y="250775"/>
            <a:ext cx="75600" cy="756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21"/>
          <p:cNvSpPr/>
          <p:nvPr/>
        </p:nvSpPr>
        <p:spPr>
          <a:xfrm>
            <a:off x="605675" y="250775"/>
            <a:ext cx="75600" cy="75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21"/>
          <p:cNvSpPr/>
          <p:nvPr/>
        </p:nvSpPr>
        <p:spPr>
          <a:xfrm>
            <a:off x="728700" y="250775"/>
            <a:ext cx="75600" cy="75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21"/>
          <p:cNvSpPr/>
          <p:nvPr/>
        </p:nvSpPr>
        <p:spPr>
          <a:xfrm>
            <a:off x="814925" y="539503"/>
            <a:ext cx="7432399" cy="500753"/>
          </a:xfrm>
          <a:custGeom>
            <a:avLst/>
            <a:gdLst/>
            <a:ahLst/>
            <a:cxnLst/>
            <a:rect l="l" t="t" r="r" b="b"/>
            <a:pathLst>
              <a:path w="285176" h="20331" extrusionOk="0">
                <a:moveTo>
                  <a:pt x="10165" y="0"/>
                </a:moveTo>
                <a:cubicBezTo>
                  <a:pt x="4554" y="0"/>
                  <a:pt x="0" y="4554"/>
                  <a:pt x="0" y="10165"/>
                </a:cubicBezTo>
                <a:cubicBezTo>
                  <a:pt x="0" y="15776"/>
                  <a:pt x="4554" y="20330"/>
                  <a:pt x="10165" y="20330"/>
                </a:cubicBezTo>
                <a:lnTo>
                  <a:pt x="275010" y="20330"/>
                </a:lnTo>
                <a:cubicBezTo>
                  <a:pt x="280621" y="20330"/>
                  <a:pt x="285175" y="15776"/>
                  <a:pt x="285175" y="10165"/>
                </a:cubicBezTo>
                <a:cubicBezTo>
                  <a:pt x="285175" y="4554"/>
                  <a:pt x="280621" y="0"/>
                  <a:pt x="275010" y="0"/>
                </a:cubicBezTo>
                <a:close/>
              </a:path>
            </a:pathLst>
          </a:custGeom>
          <a:solidFill>
            <a:srgbClr val="FFFFFF"/>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21"/>
          <p:cNvSpPr/>
          <p:nvPr/>
        </p:nvSpPr>
        <p:spPr>
          <a:xfrm>
            <a:off x="1091993" y="595564"/>
            <a:ext cx="392151" cy="388620"/>
          </a:xfrm>
          <a:custGeom>
            <a:avLst/>
            <a:gdLst/>
            <a:ahLst/>
            <a:cxnLst/>
            <a:rect l="l" t="t" r="r" b="b"/>
            <a:pathLst>
              <a:path w="209147" h="207264" extrusionOk="0">
                <a:moveTo>
                  <a:pt x="90787" y="25958"/>
                </a:moveTo>
                <a:cubicBezTo>
                  <a:pt x="126698" y="25958"/>
                  <a:pt x="155750" y="55010"/>
                  <a:pt x="155750" y="90787"/>
                </a:cubicBezTo>
                <a:cubicBezTo>
                  <a:pt x="155750" y="126698"/>
                  <a:pt x="126698" y="155750"/>
                  <a:pt x="90787" y="155750"/>
                </a:cubicBezTo>
                <a:cubicBezTo>
                  <a:pt x="55010" y="155750"/>
                  <a:pt x="25958" y="126698"/>
                  <a:pt x="25958" y="90787"/>
                </a:cubicBezTo>
                <a:cubicBezTo>
                  <a:pt x="25958" y="55010"/>
                  <a:pt x="55010" y="25958"/>
                  <a:pt x="90787" y="25958"/>
                </a:cubicBezTo>
                <a:close/>
                <a:moveTo>
                  <a:pt x="90787" y="0"/>
                </a:moveTo>
                <a:cubicBezTo>
                  <a:pt x="40619" y="0"/>
                  <a:pt x="0" y="40619"/>
                  <a:pt x="0" y="90787"/>
                </a:cubicBezTo>
                <a:cubicBezTo>
                  <a:pt x="0" y="140955"/>
                  <a:pt x="40619" y="181709"/>
                  <a:pt x="90787" y="181709"/>
                </a:cubicBezTo>
                <a:cubicBezTo>
                  <a:pt x="108810" y="181709"/>
                  <a:pt x="125622" y="176194"/>
                  <a:pt x="139745" y="167183"/>
                </a:cubicBezTo>
                <a:lnTo>
                  <a:pt x="174042" y="201615"/>
                </a:lnTo>
                <a:cubicBezTo>
                  <a:pt x="177875" y="205381"/>
                  <a:pt x="182852" y="207264"/>
                  <a:pt x="187828" y="207264"/>
                </a:cubicBezTo>
                <a:cubicBezTo>
                  <a:pt x="192805" y="207264"/>
                  <a:pt x="197781" y="205381"/>
                  <a:pt x="201615" y="201615"/>
                </a:cubicBezTo>
                <a:cubicBezTo>
                  <a:pt x="209147" y="193948"/>
                  <a:pt x="209147" y="181709"/>
                  <a:pt x="201615" y="174042"/>
                </a:cubicBezTo>
                <a:lnTo>
                  <a:pt x="167183" y="139745"/>
                </a:lnTo>
                <a:cubicBezTo>
                  <a:pt x="176329" y="125622"/>
                  <a:pt x="181709" y="108810"/>
                  <a:pt x="181709" y="90787"/>
                </a:cubicBezTo>
                <a:cubicBezTo>
                  <a:pt x="181709" y="40619"/>
                  <a:pt x="140955" y="0"/>
                  <a:pt x="907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21"/>
          <p:cNvSpPr txBox="1">
            <a:spLocks noGrp="1"/>
          </p:cNvSpPr>
          <p:nvPr>
            <p:ph type="title"/>
          </p:nvPr>
        </p:nvSpPr>
        <p:spPr>
          <a:xfrm>
            <a:off x="1541075" y="539500"/>
            <a:ext cx="6486900" cy="4782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b="1"/>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71" name="Google Shape;371;p21"/>
          <p:cNvSpPr txBox="1">
            <a:spLocks noGrp="1"/>
          </p:cNvSpPr>
          <p:nvPr>
            <p:ph type="subTitle" idx="1"/>
          </p:nvPr>
        </p:nvSpPr>
        <p:spPr>
          <a:xfrm>
            <a:off x="993850" y="1679338"/>
            <a:ext cx="3487800" cy="621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700"/>
            </a:lvl1pPr>
            <a:lvl2pPr lvl="1" algn="ctr" rtl="0">
              <a:lnSpc>
                <a:spcPct val="100000"/>
              </a:lnSpc>
              <a:spcBef>
                <a:spcPts val="0"/>
              </a:spcBef>
              <a:spcAft>
                <a:spcPts val="0"/>
              </a:spcAft>
              <a:buNone/>
              <a:defRPr sz="1700"/>
            </a:lvl2pPr>
            <a:lvl3pPr lvl="2" algn="ctr" rtl="0">
              <a:lnSpc>
                <a:spcPct val="100000"/>
              </a:lnSpc>
              <a:spcBef>
                <a:spcPts val="0"/>
              </a:spcBef>
              <a:spcAft>
                <a:spcPts val="0"/>
              </a:spcAft>
              <a:buNone/>
              <a:defRPr sz="1700"/>
            </a:lvl3pPr>
            <a:lvl4pPr lvl="3" algn="ctr" rtl="0">
              <a:lnSpc>
                <a:spcPct val="100000"/>
              </a:lnSpc>
              <a:spcBef>
                <a:spcPts val="0"/>
              </a:spcBef>
              <a:spcAft>
                <a:spcPts val="0"/>
              </a:spcAft>
              <a:buNone/>
              <a:defRPr sz="1700"/>
            </a:lvl4pPr>
            <a:lvl5pPr lvl="4" algn="ctr" rtl="0">
              <a:lnSpc>
                <a:spcPct val="100000"/>
              </a:lnSpc>
              <a:spcBef>
                <a:spcPts val="0"/>
              </a:spcBef>
              <a:spcAft>
                <a:spcPts val="0"/>
              </a:spcAft>
              <a:buNone/>
              <a:defRPr sz="1700"/>
            </a:lvl5pPr>
            <a:lvl6pPr lvl="5" algn="ctr" rtl="0">
              <a:lnSpc>
                <a:spcPct val="100000"/>
              </a:lnSpc>
              <a:spcBef>
                <a:spcPts val="0"/>
              </a:spcBef>
              <a:spcAft>
                <a:spcPts val="0"/>
              </a:spcAft>
              <a:buNone/>
              <a:defRPr sz="1700"/>
            </a:lvl6pPr>
            <a:lvl7pPr lvl="6" algn="ctr" rtl="0">
              <a:lnSpc>
                <a:spcPct val="100000"/>
              </a:lnSpc>
              <a:spcBef>
                <a:spcPts val="0"/>
              </a:spcBef>
              <a:spcAft>
                <a:spcPts val="0"/>
              </a:spcAft>
              <a:buNone/>
              <a:defRPr sz="1700"/>
            </a:lvl7pPr>
            <a:lvl8pPr lvl="7" algn="ctr" rtl="0">
              <a:lnSpc>
                <a:spcPct val="100000"/>
              </a:lnSpc>
              <a:spcBef>
                <a:spcPts val="0"/>
              </a:spcBef>
              <a:spcAft>
                <a:spcPts val="0"/>
              </a:spcAft>
              <a:buNone/>
              <a:defRPr sz="1700"/>
            </a:lvl8pPr>
            <a:lvl9pPr lvl="8" algn="ctr" rtl="0">
              <a:lnSpc>
                <a:spcPct val="100000"/>
              </a:lnSpc>
              <a:spcBef>
                <a:spcPts val="0"/>
              </a:spcBef>
              <a:spcAft>
                <a:spcPts val="0"/>
              </a:spcAft>
              <a:buNone/>
              <a:defRPr sz="1700"/>
            </a:lvl9pPr>
          </a:lstStyle>
          <a:p>
            <a:endParaRPr/>
          </a:p>
        </p:txBody>
      </p:sp>
      <p:sp>
        <p:nvSpPr>
          <p:cNvPr id="372" name="Google Shape;372;p21"/>
          <p:cNvSpPr txBox="1">
            <a:spLocks noGrp="1"/>
          </p:cNvSpPr>
          <p:nvPr>
            <p:ph type="subTitle" idx="2"/>
          </p:nvPr>
        </p:nvSpPr>
        <p:spPr>
          <a:xfrm>
            <a:off x="993850" y="3176275"/>
            <a:ext cx="3552600" cy="822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700"/>
            </a:lvl1pPr>
            <a:lvl2pPr lvl="1" rtl="0">
              <a:lnSpc>
                <a:spcPct val="100000"/>
              </a:lnSpc>
              <a:spcBef>
                <a:spcPts val="0"/>
              </a:spcBef>
              <a:spcAft>
                <a:spcPts val="0"/>
              </a:spcAft>
              <a:buNone/>
              <a:defRPr sz="1700"/>
            </a:lvl2pPr>
            <a:lvl3pPr lvl="2" rtl="0">
              <a:lnSpc>
                <a:spcPct val="100000"/>
              </a:lnSpc>
              <a:spcBef>
                <a:spcPts val="0"/>
              </a:spcBef>
              <a:spcAft>
                <a:spcPts val="0"/>
              </a:spcAft>
              <a:buNone/>
              <a:defRPr sz="1700"/>
            </a:lvl3pPr>
            <a:lvl4pPr lvl="3" rtl="0">
              <a:lnSpc>
                <a:spcPct val="100000"/>
              </a:lnSpc>
              <a:spcBef>
                <a:spcPts val="0"/>
              </a:spcBef>
              <a:spcAft>
                <a:spcPts val="0"/>
              </a:spcAft>
              <a:buNone/>
              <a:defRPr sz="1700"/>
            </a:lvl4pPr>
            <a:lvl5pPr lvl="4" rtl="0">
              <a:lnSpc>
                <a:spcPct val="100000"/>
              </a:lnSpc>
              <a:spcBef>
                <a:spcPts val="0"/>
              </a:spcBef>
              <a:spcAft>
                <a:spcPts val="0"/>
              </a:spcAft>
              <a:buNone/>
              <a:defRPr sz="1700"/>
            </a:lvl5pPr>
            <a:lvl6pPr lvl="5" rtl="0">
              <a:lnSpc>
                <a:spcPct val="100000"/>
              </a:lnSpc>
              <a:spcBef>
                <a:spcPts val="0"/>
              </a:spcBef>
              <a:spcAft>
                <a:spcPts val="0"/>
              </a:spcAft>
              <a:buNone/>
              <a:defRPr sz="1700"/>
            </a:lvl6pPr>
            <a:lvl7pPr lvl="6" rtl="0">
              <a:lnSpc>
                <a:spcPct val="100000"/>
              </a:lnSpc>
              <a:spcBef>
                <a:spcPts val="0"/>
              </a:spcBef>
              <a:spcAft>
                <a:spcPts val="0"/>
              </a:spcAft>
              <a:buNone/>
              <a:defRPr sz="1700"/>
            </a:lvl7pPr>
            <a:lvl8pPr lvl="7" rtl="0">
              <a:lnSpc>
                <a:spcPct val="100000"/>
              </a:lnSpc>
              <a:spcBef>
                <a:spcPts val="0"/>
              </a:spcBef>
              <a:spcAft>
                <a:spcPts val="0"/>
              </a:spcAft>
              <a:buNone/>
              <a:defRPr sz="1700"/>
            </a:lvl8pPr>
            <a:lvl9pPr lvl="8" rtl="0">
              <a:lnSpc>
                <a:spcPct val="100000"/>
              </a:lnSpc>
              <a:spcBef>
                <a:spcPts val="0"/>
              </a:spcBef>
              <a:spcAft>
                <a:spcPts val="0"/>
              </a:spcAft>
              <a:buNone/>
              <a:defRPr sz="1700"/>
            </a:lvl9pPr>
          </a:lstStyle>
          <a:p>
            <a:endParaRPr/>
          </a:p>
        </p:txBody>
      </p:sp>
      <p:sp>
        <p:nvSpPr>
          <p:cNvPr id="373" name="Google Shape;373;p21"/>
          <p:cNvSpPr/>
          <p:nvPr/>
        </p:nvSpPr>
        <p:spPr>
          <a:xfrm>
            <a:off x="3728847" y="4696125"/>
            <a:ext cx="216636" cy="40077"/>
          </a:xfrm>
          <a:custGeom>
            <a:avLst/>
            <a:gdLst/>
            <a:ahLst/>
            <a:cxnLst/>
            <a:rect l="l" t="t" r="r" b="b"/>
            <a:pathLst>
              <a:path w="35719" h="3449" fill="none" extrusionOk="0">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w="5525" cap="flat" cmpd="sng">
            <a:solidFill>
              <a:schemeClr val="accent3"/>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21"/>
          <p:cNvSpPr/>
          <p:nvPr/>
        </p:nvSpPr>
        <p:spPr>
          <a:xfrm>
            <a:off x="7409543" y="4903485"/>
            <a:ext cx="415144" cy="40086"/>
          </a:xfrm>
          <a:custGeom>
            <a:avLst/>
            <a:gdLst/>
            <a:ahLst/>
            <a:cxnLst/>
            <a:rect l="l" t="t" r="r" b="b"/>
            <a:pathLst>
              <a:path w="35719" h="3449" fill="none" extrusionOk="0">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w="5525" cap="flat" cmpd="sng">
            <a:solidFill>
              <a:schemeClr val="accent2"/>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21"/>
          <p:cNvSpPr/>
          <p:nvPr/>
        </p:nvSpPr>
        <p:spPr>
          <a:xfrm>
            <a:off x="488567" y="3640139"/>
            <a:ext cx="64307" cy="64307"/>
          </a:xfrm>
          <a:custGeom>
            <a:avLst/>
            <a:gdLst/>
            <a:ahLst/>
            <a:cxnLst/>
            <a:rect l="l" t="t" r="r" b="b"/>
            <a:pathLst>
              <a:path w="5533" h="5533" fill="none" extrusionOk="0">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w="5525" cap="flat" cmpd="sng">
            <a:solidFill>
              <a:schemeClr val="accent4"/>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21"/>
          <p:cNvSpPr/>
          <p:nvPr/>
        </p:nvSpPr>
        <p:spPr>
          <a:xfrm>
            <a:off x="721392" y="1316452"/>
            <a:ext cx="64307" cy="64307"/>
          </a:xfrm>
          <a:custGeom>
            <a:avLst/>
            <a:gdLst/>
            <a:ahLst/>
            <a:cxnLst/>
            <a:rect l="l" t="t" r="r" b="b"/>
            <a:pathLst>
              <a:path w="5533" h="5533" fill="none" extrusionOk="0">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w="5525" cap="flat" cmpd="sng">
            <a:solidFill>
              <a:schemeClr val="accent4"/>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21"/>
          <p:cNvSpPr/>
          <p:nvPr/>
        </p:nvSpPr>
        <p:spPr>
          <a:xfrm>
            <a:off x="380067" y="779889"/>
            <a:ext cx="64307" cy="64307"/>
          </a:xfrm>
          <a:custGeom>
            <a:avLst/>
            <a:gdLst/>
            <a:ahLst/>
            <a:cxnLst/>
            <a:rect l="l" t="t" r="r" b="b"/>
            <a:pathLst>
              <a:path w="5533" h="5533" fill="none" extrusionOk="0">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w="5525" cap="flat" cmpd="sng">
            <a:solidFill>
              <a:schemeClr val="accent4"/>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21"/>
          <p:cNvSpPr/>
          <p:nvPr/>
        </p:nvSpPr>
        <p:spPr>
          <a:xfrm>
            <a:off x="795217" y="4439689"/>
            <a:ext cx="64307" cy="64307"/>
          </a:xfrm>
          <a:custGeom>
            <a:avLst/>
            <a:gdLst/>
            <a:ahLst/>
            <a:cxnLst/>
            <a:rect l="l" t="t" r="r" b="b"/>
            <a:pathLst>
              <a:path w="5533" h="5533" fill="none" extrusionOk="0">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w="5525" cap="flat" cmpd="sng">
            <a:solidFill>
              <a:schemeClr val="accent4"/>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21"/>
          <p:cNvSpPr/>
          <p:nvPr/>
        </p:nvSpPr>
        <p:spPr>
          <a:xfrm>
            <a:off x="1919817" y="4903464"/>
            <a:ext cx="64307" cy="64307"/>
          </a:xfrm>
          <a:custGeom>
            <a:avLst/>
            <a:gdLst/>
            <a:ahLst/>
            <a:cxnLst/>
            <a:rect l="l" t="t" r="r" b="b"/>
            <a:pathLst>
              <a:path w="5533" h="5533" fill="none" extrusionOk="0">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w="5525" cap="flat" cmpd="sng">
            <a:solidFill>
              <a:schemeClr val="accent2"/>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21"/>
          <p:cNvSpPr/>
          <p:nvPr/>
        </p:nvSpPr>
        <p:spPr>
          <a:xfrm>
            <a:off x="6461092" y="4771427"/>
            <a:ext cx="64307" cy="64307"/>
          </a:xfrm>
          <a:custGeom>
            <a:avLst/>
            <a:gdLst/>
            <a:ahLst/>
            <a:cxnLst/>
            <a:rect l="l" t="t" r="r" b="b"/>
            <a:pathLst>
              <a:path w="5533" h="5533" fill="none" extrusionOk="0">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w="5525" cap="flat" cmpd="sng">
            <a:solidFill>
              <a:schemeClr val="accent4"/>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21"/>
          <p:cNvSpPr/>
          <p:nvPr/>
        </p:nvSpPr>
        <p:spPr>
          <a:xfrm>
            <a:off x="412198" y="1593750"/>
            <a:ext cx="301022" cy="40077"/>
          </a:xfrm>
          <a:custGeom>
            <a:avLst/>
            <a:gdLst/>
            <a:ahLst/>
            <a:cxnLst/>
            <a:rect l="l" t="t" r="r" b="b"/>
            <a:pathLst>
              <a:path w="35719" h="3449" fill="none" extrusionOk="0">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w="5525" cap="flat" cmpd="sng">
            <a:solidFill>
              <a:schemeClr val="accent1"/>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21"/>
          <p:cNvSpPr/>
          <p:nvPr/>
        </p:nvSpPr>
        <p:spPr>
          <a:xfrm>
            <a:off x="4872225" y="326378"/>
            <a:ext cx="64293" cy="64293"/>
          </a:xfrm>
          <a:custGeom>
            <a:avLst/>
            <a:gdLst/>
            <a:ahLst/>
            <a:cxnLst/>
            <a:rect l="l" t="t" r="r" b="b"/>
            <a:pathLst>
              <a:path w="5533" h="5533" fill="none" extrusionOk="0">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w="5525" cap="flat" cmpd="sng">
            <a:solidFill>
              <a:schemeClr val="accent4"/>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21"/>
          <p:cNvSpPr/>
          <p:nvPr/>
        </p:nvSpPr>
        <p:spPr>
          <a:xfrm>
            <a:off x="370211" y="4106388"/>
            <a:ext cx="301022" cy="40077"/>
          </a:xfrm>
          <a:custGeom>
            <a:avLst/>
            <a:gdLst/>
            <a:ahLst/>
            <a:cxnLst/>
            <a:rect l="l" t="t" r="r" b="b"/>
            <a:pathLst>
              <a:path w="35719" h="3449" fill="none" extrusionOk="0">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w="5525" cap="flat" cmpd="sng">
            <a:solidFill>
              <a:schemeClr val="accent1"/>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21"/>
          <p:cNvSpPr/>
          <p:nvPr/>
        </p:nvSpPr>
        <p:spPr>
          <a:xfrm>
            <a:off x="965573" y="1218975"/>
            <a:ext cx="301022" cy="40077"/>
          </a:xfrm>
          <a:custGeom>
            <a:avLst/>
            <a:gdLst/>
            <a:ahLst/>
            <a:cxnLst/>
            <a:rect l="l" t="t" r="r" b="b"/>
            <a:pathLst>
              <a:path w="35719" h="3449" fill="none" extrusionOk="0">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w="5525" cap="flat" cmpd="sng">
            <a:solidFill>
              <a:schemeClr val="accent2"/>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21"/>
          <p:cNvSpPr/>
          <p:nvPr/>
        </p:nvSpPr>
        <p:spPr>
          <a:xfrm>
            <a:off x="2007997" y="189025"/>
            <a:ext cx="216636" cy="40077"/>
          </a:xfrm>
          <a:custGeom>
            <a:avLst/>
            <a:gdLst/>
            <a:ahLst/>
            <a:cxnLst/>
            <a:rect l="l" t="t" r="r" b="b"/>
            <a:pathLst>
              <a:path w="35719" h="3449" fill="none" extrusionOk="0">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w="5525" cap="flat" cmpd="sng">
            <a:solidFill>
              <a:schemeClr val="accent3"/>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hree columns">
  <p:cSld name="TITLE_AND_TWO_COLUMNS_1">
    <p:spTree>
      <p:nvGrpSpPr>
        <p:cNvPr id="1" name="Shape 386"/>
        <p:cNvGrpSpPr/>
        <p:nvPr/>
      </p:nvGrpSpPr>
      <p:grpSpPr>
        <a:xfrm>
          <a:off x="0" y="0"/>
          <a:ext cx="0" cy="0"/>
          <a:chOff x="0" y="0"/>
          <a:chExt cx="0" cy="0"/>
        </a:xfrm>
      </p:grpSpPr>
      <p:sp>
        <p:nvSpPr>
          <p:cNvPr id="387" name="Google Shape;387;p22"/>
          <p:cNvSpPr/>
          <p:nvPr/>
        </p:nvSpPr>
        <p:spPr>
          <a:xfrm>
            <a:off x="270825" y="111595"/>
            <a:ext cx="8602334" cy="4930561"/>
          </a:xfrm>
          <a:custGeom>
            <a:avLst/>
            <a:gdLst/>
            <a:ahLst/>
            <a:cxnLst/>
            <a:rect l="l" t="t" r="r" b="b"/>
            <a:pathLst>
              <a:path w="240507" h="145853" extrusionOk="0">
                <a:moveTo>
                  <a:pt x="3715" y="1"/>
                </a:moveTo>
                <a:cubicBezTo>
                  <a:pt x="1656" y="1"/>
                  <a:pt x="1" y="1656"/>
                  <a:pt x="1" y="3716"/>
                </a:cubicBezTo>
                <a:lnTo>
                  <a:pt x="1" y="142137"/>
                </a:lnTo>
                <a:cubicBezTo>
                  <a:pt x="1" y="144185"/>
                  <a:pt x="1656" y="145852"/>
                  <a:pt x="3715" y="145852"/>
                </a:cubicBezTo>
                <a:lnTo>
                  <a:pt x="236780" y="145852"/>
                </a:lnTo>
                <a:cubicBezTo>
                  <a:pt x="238840" y="145852"/>
                  <a:pt x="240507" y="144185"/>
                  <a:pt x="240507" y="142137"/>
                </a:cubicBezTo>
                <a:lnTo>
                  <a:pt x="240507" y="3716"/>
                </a:lnTo>
                <a:cubicBezTo>
                  <a:pt x="240507" y="1656"/>
                  <a:pt x="238840" y="1"/>
                  <a:pt x="236792" y="1"/>
                </a:cubicBezTo>
                <a:close/>
              </a:path>
            </a:pathLst>
          </a:custGeom>
          <a:solidFill>
            <a:schemeClr val="lt2"/>
          </a:solidFill>
          <a:ln>
            <a:noFill/>
          </a:ln>
          <a:effectLst>
            <a:outerShdw blurRad="157163" dist="66675" dir="3420000" algn="bl" rotWithShape="0">
              <a:srgbClr val="000000">
                <a:alpha val="3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22"/>
          <p:cNvSpPr/>
          <p:nvPr/>
        </p:nvSpPr>
        <p:spPr>
          <a:xfrm>
            <a:off x="482650" y="250775"/>
            <a:ext cx="75600" cy="756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22"/>
          <p:cNvSpPr/>
          <p:nvPr/>
        </p:nvSpPr>
        <p:spPr>
          <a:xfrm>
            <a:off x="605675" y="250775"/>
            <a:ext cx="75600" cy="75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22"/>
          <p:cNvSpPr/>
          <p:nvPr/>
        </p:nvSpPr>
        <p:spPr>
          <a:xfrm>
            <a:off x="728700" y="250775"/>
            <a:ext cx="75600" cy="75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22"/>
          <p:cNvSpPr/>
          <p:nvPr/>
        </p:nvSpPr>
        <p:spPr>
          <a:xfrm>
            <a:off x="814925" y="539503"/>
            <a:ext cx="7432399" cy="500753"/>
          </a:xfrm>
          <a:custGeom>
            <a:avLst/>
            <a:gdLst/>
            <a:ahLst/>
            <a:cxnLst/>
            <a:rect l="l" t="t" r="r" b="b"/>
            <a:pathLst>
              <a:path w="285176" h="20331" extrusionOk="0">
                <a:moveTo>
                  <a:pt x="10165" y="0"/>
                </a:moveTo>
                <a:cubicBezTo>
                  <a:pt x="4554" y="0"/>
                  <a:pt x="0" y="4554"/>
                  <a:pt x="0" y="10165"/>
                </a:cubicBezTo>
                <a:cubicBezTo>
                  <a:pt x="0" y="15776"/>
                  <a:pt x="4554" y="20330"/>
                  <a:pt x="10165" y="20330"/>
                </a:cubicBezTo>
                <a:lnTo>
                  <a:pt x="275010" y="20330"/>
                </a:lnTo>
                <a:cubicBezTo>
                  <a:pt x="280621" y="20330"/>
                  <a:pt x="285175" y="15776"/>
                  <a:pt x="285175" y="10165"/>
                </a:cubicBezTo>
                <a:cubicBezTo>
                  <a:pt x="285175" y="4554"/>
                  <a:pt x="280621" y="0"/>
                  <a:pt x="275010" y="0"/>
                </a:cubicBezTo>
                <a:close/>
              </a:path>
            </a:pathLst>
          </a:custGeom>
          <a:solidFill>
            <a:srgbClr val="FFFFFF"/>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22"/>
          <p:cNvSpPr/>
          <p:nvPr/>
        </p:nvSpPr>
        <p:spPr>
          <a:xfrm>
            <a:off x="1091993" y="595564"/>
            <a:ext cx="392151" cy="388620"/>
          </a:xfrm>
          <a:custGeom>
            <a:avLst/>
            <a:gdLst/>
            <a:ahLst/>
            <a:cxnLst/>
            <a:rect l="l" t="t" r="r" b="b"/>
            <a:pathLst>
              <a:path w="209147" h="207264" extrusionOk="0">
                <a:moveTo>
                  <a:pt x="90787" y="25958"/>
                </a:moveTo>
                <a:cubicBezTo>
                  <a:pt x="126698" y="25958"/>
                  <a:pt x="155750" y="55010"/>
                  <a:pt x="155750" y="90787"/>
                </a:cubicBezTo>
                <a:cubicBezTo>
                  <a:pt x="155750" y="126698"/>
                  <a:pt x="126698" y="155750"/>
                  <a:pt x="90787" y="155750"/>
                </a:cubicBezTo>
                <a:cubicBezTo>
                  <a:pt x="55010" y="155750"/>
                  <a:pt x="25958" y="126698"/>
                  <a:pt x="25958" y="90787"/>
                </a:cubicBezTo>
                <a:cubicBezTo>
                  <a:pt x="25958" y="55010"/>
                  <a:pt x="55010" y="25958"/>
                  <a:pt x="90787" y="25958"/>
                </a:cubicBezTo>
                <a:close/>
                <a:moveTo>
                  <a:pt x="90787" y="0"/>
                </a:moveTo>
                <a:cubicBezTo>
                  <a:pt x="40619" y="0"/>
                  <a:pt x="0" y="40619"/>
                  <a:pt x="0" y="90787"/>
                </a:cubicBezTo>
                <a:cubicBezTo>
                  <a:pt x="0" y="140955"/>
                  <a:pt x="40619" y="181709"/>
                  <a:pt x="90787" y="181709"/>
                </a:cubicBezTo>
                <a:cubicBezTo>
                  <a:pt x="108810" y="181709"/>
                  <a:pt x="125622" y="176194"/>
                  <a:pt x="139745" y="167183"/>
                </a:cubicBezTo>
                <a:lnTo>
                  <a:pt x="174042" y="201615"/>
                </a:lnTo>
                <a:cubicBezTo>
                  <a:pt x="177875" y="205381"/>
                  <a:pt x="182852" y="207264"/>
                  <a:pt x="187828" y="207264"/>
                </a:cubicBezTo>
                <a:cubicBezTo>
                  <a:pt x="192805" y="207264"/>
                  <a:pt x="197781" y="205381"/>
                  <a:pt x="201615" y="201615"/>
                </a:cubicBezTo>
                <a:cubicBezTo>
                  <a:pt x="209147" y="193948"/>
                  <a:pt x="209147" y="181709"/>
                  <a:pt x="201615" y="174042"/>
                </a:cubicBezTo>
                <a:lnTo>
                  <a:pt x="167183" y="139745"/>
                </a:lnTo>
                <a:cubicBezTo>
                  <a:pt x="176329" y="125622"/>
                  <a:pt x="181709" y="108810"/>
                  <a:pt x="181709" y="90787"/>
                </a:cubicBezTo>
                <a:cubicBezTo>
                  <a:pt x="181709" y="40619"/>
                  <a:pt x="140955" y="0"/>
                  <a:pt x="907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22"/>
          <p:cNvSpPr txBox="1">
            <a:spLocks noGrp="1"/>
          </p:cNvSpPr>
          <p:nvPr>
            <p:ph type="title"/>
          </p:nvPr>
        </p:nvSpPr>
        <p:spPr>
          <a:xfrm>
            <a:off x="1541075" y="544291"/>
            <a:ext cx="6486900" cy="4782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b="1">
                <a:solidFill>
                  <a:schemeClr val="accent4"/>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94" name="Google Shape;394;p22"/>
          <p:cNvSpPr txBox="1">
            <a:spLocks noGrp="1"/>
          </p:cNvSpPr>
          <p:nvPr>
            <p:ph type="subTitle" idx="1"/>
          </p:nvPr>
        </p:nvSpPr>
        <p:spPr>
          <a:xfrm>
            <a:off x="988824" y="2194231"/>
            <a:ext cx="2294100" cy="283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b="1">
                <a:solidFill>
                  <a:schemeClr val="accent1"/>
                </a:solidFill>
              </a:defRPr>
            </a:lvl1pPr>
            <a:lvl2pPr lvl="1" algn="ctr" rtl="0">
              <a:lnSpc>
                <a:spcPct val="100000"/>
              </a:lnSpc>
              <a:spcBef>
                <a:spcPts val="0"/>
              </a:spcBef>
              <a:spcAft>
                <a:spcPts val="0"/>
              </a:spcAft>
              <a:buNone/>
              <a:defRPr b="1">
                <a:solidFill>
                  <a:schemeClr val="accent1"/>
                </a:solidFill>
              </a:defRPr>
            </a:lvl2pPr>
            <a:lvl3pPr lvl="2" algn="ctr" rtl="0">
              <a:lnSpc>
                <a:spcPct val="100000"/>
              </a:lnSpc>
              <a:spcBef>
                <a:spcPts val="0"/>
              </a:spcBef>
              <a:spcAft>
                <a:spcPts val="0"/>
              </a:spcAft>
              <a:buNone/>
              <a:defRPr b="1">
                <a:solidFill>
                  <a:schemeClr val="accent1"/>
                </a:solidFill>
              </a:defRPr>
            </a:lvl3pPr>
            <a:lvl4pPr lvl="3" algn="ctr" rtl="0">
              <a:lnSpc>
                <a:spcPct val="100000"/>
              </a:lnSpc>
              <a:spcBef>
                <a:spcPts val="0"/>
              </a:spcBef>
              <a:spcAft>
                <a:spcPts val="0"/>
              </a:spcAft>
              <a:buNone/>
              <a:defRPr b="1">
                <a:solidFill>
                  <a:schemeClr val="accent1"/>
                </a:solidFill>
              </a:defRPr>
            </a:lvl4pPr>
            <a:lvl5pPr lvl="4" algn="ctr" rtl="0">
              <a:lnSpc>
                <a:spcPct val="100000"/>
              </a:lnSpc>
              <a:spcBef>
                <a:spcPts val="0"/>
              </a:spcBef>
              <a:spcAft>
                <a:spcPts val="0"/>
              </a:spcAft>
              <a:buNone/>
              <a:defRPr b="1">
                <a:solidFill>
                  <a:schemeClr val="accent1"/>
                </a:solidFill>
              </a:defRPr>
            </a:lvl5pPr>
            <a:lvl6pPr lvl="5" algn="ctr" rtl="0">
              <a:lnSpc>
                <a:spcPct val="100000"/>
              </a:lnSpc>
              <a:spcBef>
                <a:spcPts val="0"/>
              </a:spcBef>
              <a:spcAft>
                <a:spcPts val="0"/>
              </a:spcAft>
              <a:buNone/>
              <a:defRPr b="1">
                <a:solidFill>
                  <a:schemeClr val="accent1"/>
                </a:solidFill>
              </a:defRPr>
            </a:lvl6pPr>
            <a:lvl7pPr lvl="6" algn="ctr" rtl="0">
              <a:lnSpc>
                <a:spcPct val="100000"/>
              </a:lnSpc>
              <a:spcBef>
                <a:spcPts val="0"/>
              </a:spcBef>
              <a:spcAft>
                <a:spcPts val="0"/>
              </a:spcAft>
              <a:buNone/>
              <a:defRPr b="1">
                <a:solidFill>
                  <a:schemeClr val="accent1"/>
                </a:solidFill>
              </a:defRPr>
            </a:lvl7pPr>
            <a:lvl8pPr lvl="7" algn="ctr" rtl="0">
              <a:lnSpc>
                <a:spcPct val="100000"/>
              </a:lnSpc>
              <a:spcBef>
                <a:spcPts val="0"/>
              </a:spcBef>
              <a:spcAft>
                <a:spcPts val="0"/>
              </a:spcAft>
              <a:buNone/>
              <a:defRPr b="1">
                <a:solidFill>
                  <a:schemeClr val="accent1"/>
                </a:solidFill>
              </a:defRPr>
            </a:lvl8pPr>
            <a:lvl9pPr lvl="8" algn="ctr" rtl="0">
              <a:lnSpc>
                <a:spcPct val="100000"/>
              </a:lnSpc>
              <a:spcBef>
                <a:spcPts val="0"/>
              </a:spcBef>
              <a:spcAft>
                <a:spcPts val="0"/>
              </a:spcAft>
              <a:buNone/>
              <a:defRPr b="1">
                <a:solidFill>
                  <a:schemeClr val="accent1"/>
                </a:solidFill>
              </a:defRPr>
            </a:lvl9pPr>
          </a:lstStyle>
          <a:p>
            <a:endParaRPr/>
          </a:p>
        </p:txBody>
      </p:sp>
      <p:sp>
        <p:nvSpPr>
          <p:cNvPr id="395" name="Google Shape;395;p22"/>
          <p:cNvSpPr txBox="1">
            <a:spLocks noGrp="1"/>
          </p:cNvSpPr>
          <p:nvPr>
            <p:ph type="subTitle" idx="2"/>
          </p:nvPr>
        </p:nvSpPr>
        <p:spPr>
          <a:xfrm>
            <a:off x="1022274" y="2548613"/>
            <a:ext cx="2227200" cy="872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600">
                <a:solidFill>
                  <a:schemeClr val="dk2"/>
                </a:solidFill>
              </a:defRPr>
            </a:lvl1pPr>
            <a:lvl2pPr lvl="1" algn="ctr" rtl="0">
              <a:lnSpc>
                <a:spcPct val="100000"/>
              </a:lnSpc>
              <a:spcBef>
                <a:spcPts val="0"/>
              </a:spcBef>
              <a:spcAft>
                <a:spcPts val="0"/>
              </a:spcAft>
              <a:buNone/>
              <a:defRPr sz="1600">
                <a:solidFill>
                  <a:schemeClr val="dk2"/>
                </a:solidFill>
              </a:defRPr>
            </a:lvl2pPr>
            <a:lvl3pPr lvl="2" algn="ctr" rtl="0">
              <a:lnSpc>
                <a:spcPct val="100000"/>
              </a:lnSpc>
              <a:spcBef>
                <a:spcPts val="0"/>
              </a:spcBef>
              <a:spcAft>
                <a:spcPts val="0"/>
              </a:spcAft>
              <a:buNone/>
              <a:defRPr sz="1600">
                <a:solidFill>
                  <a:schemeClr val="dk2"/>
                </a:solidFill>
              </a:defRPr>
            </a:lvl3pPr>
            <a:lvl4pPr lvl="3" algn="ctr" rtl="0">
              <a:lnSpc>
                <a:spcPct val="100000"/>
              </a:lnSpc>
              <a:spcBef>
                <a:spcPts val="0"/>
              </a:spcBef>
              <a:spcAft>
                <a:spcPts val="0"/>
              </a:spcAft>
              <a:buNone/>
              <a:defRPr sz="1600">
                <a:solidFill>
                  <a:schemeClr val="dk2"/>
                </a:solidFill>
              </a:defRPr>
            </a:lvl4pPr>
            <a:lvl5pPr lvl="4" algn="ctr" rtl="0">
              <a:lnSpc>
                <a:spcPct val="100000"/>
              </a:lnSpc>
              <a:spcBef>
                <a:spcPts val="0"/>
              </a:spcBef>
              <a:spcAft>
                <a:spcPts val="0"/>
              </a:spcAft>
              <a:buNone/>
              <a:defRPr sz="1600">
                <a:solidFill>
                  <a:schemeClr val="dk2"/>
                </a:solidFill>
              </a:defRPr>
            </a:lvl5pPr>
            <a:lvl6pPr lvl="5" algn="ctr" rtl="0">
              <a:lnSpc>
                <a:spcPct val="100000"/>
              </a:lnSpc>
              <a:spcBef>
                <a:spcPts val="0"/>
              </a:spcBef>
              <a:spcAft>
                <a:spcPts val="0"/>
              </a:spcAft>
              <a:buNone/>
              <a:defRPr sz="1600">
                <a:solidFill>
                  <a:schemeClr val="dk2"/>
                </a:solidFill>
              </a:defRPr>
            </a:lvl6pPr>
            <a:lvl7pPr lvl="6" algn="ctr" rtl="0">
              <a:lnSpc>
                <a:spcPct val="100000"/>
              </a:lnSpc>
              <a:spcBef>
                <a:spcPts val="0"/>
              </a:spcBef>
              <a:spcAft>
                <a:spcPts val="0"/>
              </a:spcAft>
              <a:buNone/>
              <a:defRPr sz="1600">
                <a:solidFill>
                  <a:schemeClr val="dk2"/>
                </a:solidFill>
              </a:defRPr>
            </a:lvl7pPr>
            <a:lvl8pPr lvl="7" algn="ctr" rtl="0">
              <a:lnSpc>
                <a:spcPct val="100000"/>
              </a:lnSpc>
              <a:spcBef>
                <a:spcPts val="0"/>
              </a:spcBef>
              <a:spcAft>
                <a:spcPts val="0"/>
              </a:spcAft>
              <a:buNone/>
              <a:defRPr sz="1600">
                <a:solidFill>
                  <a:schemeClr val="dk2"/>
                </a:solidFill>
              </a:defRPr>
            </a:lvl8pPr>
            <a:lvl9pPr lvl="8" algn="ctr" rtl="0">
              <a:lnSpc>
                <a:spcPct val="100000"/>
              </a:lnSpc>
              <a:spcBef>
                <a:spcPts val="0"/>
              </a:spcBef>
              <a:spcAft>
                <a:spcPts val="0"/>
              </a:spcAft>
              <a:buNone/>
              <a:defRPr sz="1600">
                <a:solidFill>
                  <a:schemeClr val="dk2"/>
                </a:solidFill>
              </a:defRPr>
            </a:lvl9pPr>
          </a:lstStyle>
          <a:p>
            <a:endParaRPr/>
          </a:p>
        </p:txBody>
      </p:sp>
      <p:sp>
        <p:nvSpPr>
          <p:cNvPr id="396" name="Google Shape;396;p22"/>
          <p:cNvSpPr txBox="1">
            <a:spLocks noGrp="1"/>
          </p:cNvSpPr>
          <p:nvPr>
            <p:ph type="subTitle" idx="3"/>
          </p:nvPr>
        </p:nvSpPr>
        <p:spPr>
          <a:xfrm>
            <a:off x="3420563" y="2193481"/>
            <a:ext cx="2294100" cy="285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b="1">
                <a:solidFill>
                  <a:schemeClr val="accent2"/>
                </a:solidFill>
              </a:defRPr>
            </a:lvl1pPr>
            <a:lvl2pPr lvl="1" algn="ctr" rtl="0">
              <a:lnSpc>
                <a:spcPct val="100000"/>
              </a:lnSpc>
              <a:spcBef>
                <a:spcPts val="0"/>
              </a:spcBef>
              <a:spcAft>
                <a:spcPts val="0"/>
              </a:spcAft>
              <a:buNone/>
              <a:defRPr b="1">
                <a:solidFill>
                  <a:schemeClr val="accent2"/>
                </a:solidFill>
              </a:defRPr>
            </a:lvl2pPr>
            <a:lvl3pPr lvl="2" algn="ctr" rtl="0">
              <a:lnSpc>
                <a:spcPct val="100000"/>
              </a:lnSpc>
              <a:spcBef>
                <a:spcPts val="0"/>
              </a:spcBef>
              <a:spcAft>
                <a:spcPts val="0"/>
              </a:spcAft>
              <a:buNone/>
              <a:defRPr b="1">
                <a:solidFill>
                  <a:schemeClr val="accent2"/>
                </a:solidFill>
              </a:defRPr>
            </a:lvl3pPr>
            <a:lvl4pPr lvl="3" algn="ctr" rtl="0">
              <a:lnSpc>
                <a:spcPct val="100000"/>
              </a:lnSpc>
              <a:spcBef>
                <a:spcPts val="0"/>
              </a:spcBef>
              <a:spcAft>
                <a:spcPts val="0"/>
              </a:spcAft>
              <a:buNone/>
              <a:defRPr b="1">
                <a:solidFill>
                  <a:schemeClr val="accent2"/>
                </a:solidFill>
              </a:defRPr>
            </a:lvl4pPr>
            <a:lvl5pPr lvl="4" algn="ctr" rtl="0">
              <a:lnSpc>
                <a:spcPct val="100000"/>
              </a:lnSpc>
              <a:spcBef>
                <a:spcPts val="0"/>
              </a:spcBef>
              <a:spcAft>
                <a:spcPts val="0"/>
              </a:spcAft>
              <a:buNone/>
              <a:defRPr b="1">
                <a:solidFill>
                  <a:schemeClr val="accent2"/>
                </a:solidFill>
              </a:defRPr>
            </a:lvl5pPr>
            <a:lvl6pPr lvl="5" algn="ctr" rtl="0">
              <a:lnSpc>
                <a:spcPct val="100000"/>
              </a:lnSpc>
              <a:spcBef>
                <a:spcPts val="0"/>
              </a:spcBef>
              <a:spcAft>
                <a:spcPts val="0"/>
              </a:spcAft>
              <a:buNone/>
              <a:defRPr b="1">
                <a:solidFill>
                  <a:schemeClr val="accent2"/>
                </a:solidFill>
              </a:defRPr>
            </a:lvl6pPr>
            <a:lvl7pPr lvl="6" algn="ctr" rtl="0">
              <a:lnSpc>
                <a:spcPct val="100000"/>
              </a:lnSpc>
              <a:spcBef>
                <a:spcPts val="0"/>
              </a:spcBef>
              <a:spcAft>
                <a:spcPts val="0"/>
              </a:spcAft>
              <a:buNone/>
              <a:defRPr b="1">
                <a:solidFill>
                  <a:schemeClr val="accent2"/>
                </a:solidFill>
              </a:defRPr>
            </a:lvl7pPr>
            <a:lvl8pPr lvl="7" algn="ctr" rtl="0">
              <a:lnSpc>
                <a:spcPct val="100000"/>
              </a:lnSpc>
              <a:spcBef>
                <a:spcPts val="0"/>
              </a:spcBef>
              <a:spcAft>
                <a:spcPts val="0"/>
              </a:spcAft>
              <a:buNone/>
              <a:defRPr b="1">
                <a:solidFill>
                  <a:schemeClr val="accent2"/>
                </a:solidFill>
              </a:defRPr>
            </a:lvl8pPr>
            <a:lvl9pPr lvl="8" algn="ctr" rtl="0">
              <a:lnSpc>
                <a:spcPct val="100000"/>
              </a:lnSpc>
              <a:spcBef>
                <a:spcPts val="0"/>
              </a:spcBef>
              <a:spcAft>
                <a:spcPts val="0"/>
              </a:spcAft>
              <a:buNone/>
              <a:defRPr b="1">
                <a:solidFill>
                  <a:schemeClr val="accent2"/>
                </a:solidFill>
              </a:defRPr>
            </a:lvl9pPr>
          </a:lstStyle>
          <a:p>
            <a:endParaRPr/>
          </a:p>
        </p:txBody>
      </p:sp>
      <p:sp>
        <p:nvSpPr>
          <p:cNvPr id="397" name="Google Shape;397;p22"/>
          <p:cNvSpPr txBox="1">
            <a:spLocks noGrp="1"/>
          </p:cNvSpPr>
          <p:nvPr>
            <p:ph type="subTitle" idx="4"/>
          </p:nvPr>
        </p:nvSpPr>
        <p:spPr>
          <a:xfrm>
            <a:off x="3452063" y="2550413"/>
            <a:ext cx="2231100" cy="868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600">
                <a:solidFill>
                  <a:schemeClr val="dk2"/>
                </a:solidFill>
              </a:defRPr>
            </a:lvl1pPr>
            <a:lvl2pPr lvl="1" algn="ctr" rtl="0">
              <a:lnSpc>
                <a:spcPct val="100000"/>
              </a:lnSpc>
              <a:spcBef>
                <a:spcPts val="0"/>
              </a:spcBef>
              <a:spcAft>
                <a:spcPts val="0"/>
              </a:spcAft>
              <a:buNone/>
              <a:defRPr sz="1600">
                <a:solidFill>
                  <a:schemeClr val="dk2"/>
                </a:solidFill>
              </a:defRPr>
            </a:lvl2pPr>
            <a:lvl3pPr lvl="2" algn="ctr" rtl="0">
              <a:lnSpc>
                <a:spcPct val="100000"/>
              </a:lnSpc>
              <a:spcBef>
                <a:spcPts val="0"/>
              </a:spcBef>
              <a:spcAft>
                <a:spcPts val="0"/>
              </a:spcAft>
              <a:buNone/>
              <a:defRPr sz="1600">
                <a:solidFill>
                  <a:schemeClr val="dk2"/>
                </a:solidFill>
              </a:defRPr>
            </a:lvl3pPr>
            <a:lvl4pPr lvl="3" algn="ctr" rtl="0">
              <a:lnSpc>
                <a:spcPct val="100000"/>
              </a:lnSpc>
              <a:spcBef>
                <a:spcPts val="0"/>
              </a:spcBef>
              <a:spcAft>
                <a:spcPts val="0"/>
              </a:spcAft>
              <a:buNone/>
              <a:defRPr sz="1600">
                <a:solidFill>
                  <a:schemeClr val="dk2"/>
                </a:solidFill>
              </a:defRPr>
            </a:lvl4pPr>
            <a:lvl5pPr lvl="4" algn="ctr" rtl="0">
              <a:lnSpc>
                <a:spcPct val="100000"/>
              </a:lnSpc>
              <a:spcBef>
                <a:spcPts val="0"/>
              </a:spcBef>
              <a:spcAft>
                <a:spcPts val="0"/>
              </a:spcAft>
              <a:buNone/>
              <a:defRPr sz="1600">
                <a:solidFill>
                  <a:schemeClr val="dk2"/>
                </a:solidFill>
              </a:defRPr>
            </a:lvl5pPr>
            <a:lvl6pPr lvl="5" algn="ctr" rtl="0">
              <a:lnSpc>
                <a:spcPct val="100000"/>
              </a:lnSpc>
              <a:spcBef>
                <a:spcPts val="0"/>
              </a:spcBef>
              <a:spcAft>
                <a:spcPts val="0"/>
              </a:spcAft>
              <a:buNone/>
              <a:defRPr sz="1600">
                <a:solidFill>
                  <a:schemeClr val="dk2"/>
                </a:solidFill>
              </a:defRPr>
            </a:lvl6pPr>
            <a:lvl7pPr lvl="6" algn="ctr" rtl="0">
              <a:lnSpc>
                <a:spcPct val="100000"/>
              </a:lnSpc>
              <a:spcBef>
                <a:spcPts val="0"/>
              </a:spcBef>
              <a:spcAft>
                <a:spcPts val="0"/>
              </a:spcAft>
              <a:buNone/>
              <a:defRPr sz="1600">
                <a:solidFill>
                  <a:schemeClr val="dk2"/>
                </a:solidFill>
              </a:defRPr>
            </a:lvl7pPr>
            <a:lvl8pPr lvl="7" algn="ctr" rtl="0">
              <a:lnSpc>
                <a:spcPct val="100000"/>
              </a:lnSpc>
              <a:spcBef>
                <a:spcPts val="0"/>
              </a:spcBef>
              <a:spcAft>
                <a:spcPts val="0"/>
              </a:spcAft>
              <a:buNone/>
              <a:defRPr sz="1600">
                <a:solidFill>
                  <a:schemeClr val="dk2"/>
                </a:solidFill>
              </a:defRPr>
            </a:lvl8pPr>
            <a:lvl9pPr lvl="8" algn="ctr" rtl="0">
              <a:lnSpc>
                <a:spcPct val="100000"/>
              </a:lnSpc>
              <a:spcBef>
                <a:spcPts val="0"/>
              </a:spcBef>
              <a:spcAft>
                <a:spcPts val="0"/>
              </a:spcAft>
              <a:buNone/>
              <a:defRPr sz="1600">
                <a:solidFill>
                  <a:schemeClr val="dk2"/>
                </a:solidFill>
              </a:defRPr>
            </a:lvl9pPr>
          </a:lstStyle>
          <a:p>
            <a:endParaRPr/>
          </a:p>
        </p:txBody>
      </p:sp>
      <p:sp>
        <p:nvSpPr>
          <p:cNvPr id="398" name="Google Shape;398;p22"/>
          <p:cNvSpPr txBox="1">
            <a:spLocks noGrp="1"/>
          </p:cNvSpPr>
          <p:nvPr>
            <p:ph type="subTitle" idx="5"/>
          </p:nvPr>
        </p:nvSpPr>
        <p:spPr>
          <a:xfrm>
            <a:off x="5852337" y="2194231"/>
            <a:ext cx="2294100" cy="283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b="1">
                <a:solidFill>
                  <a:schemeClr val="accent4"/>
                </a:solidFill>
              </a:defRPr>
            </a:lvl1pPr>
            <a:lvl2pPr lvl="1" algn="ctr" rtl="0">
              <a:lnSpc>
                <a:spcPct val="100000"/>
              </a:lnSpc>
              <a:spcBef>
                <a:spcPts val="0"/>
              </a:spcBef>
              <a:spcAft>
                <a:spcPts val="0"/>
              </a:spcAft>
              <a:buNone/>
              <a:defRPr b="1">
                <a:solidFill>
                  <a:schemeClr val="accent4"/>
                </a:solidFill>
              </a:defRPr>
            </a:lvl2pPr>
            <a:lvl3pPr lvl="2" algn="ctr" rtl="0">
              <a:lnSpc>
                <a:spcPct val="100000"/>
              </a:lnSpc>
              <a:spcBef>
                <a:spcPts val="0"/>
              </a:spcBef>
              <a:spcAft>
                <a:spcPts val="0"/>
              </a:spcAft>
              <a:buNone/>
              <a:defRPr b="1">
                <a:solidFill>
                  <a:schemeClr val="accent4"/>
                </a:solidFill>
              </a:defRPr>
            </a:lvl3pPr>
            <a:lvl4pPr lvl="3" algn="ctr" rtl="0">
              <a:lnSpc>
                <a:spcPct val="100000"/>
              </a:lnSpc>
              <a:spcBef>
                <a:spcPts val="0"/>
              </a:spcBef>
              <a:spcAft>
                <a:spcPts val="0"/>
              </a:spcAft>
              <a:buNone/>
              <a:defRPr b="1">
                <a:solidFill>
                  <a:schemeClr val="accent4"/>
                </a:solidFill>
              </a:defRPr>
            </a:lvl4pPr>
            <a:lvl5pPr lvl="4" algn="ctr" rtl="0">
              <a:lnSpc>
                <a:spcPct val="100000"/>
              </a:lnSpc>
              <a:spcBef>
                <a:spcPts val="0"/>
              </a:spcBef>
              <a:spcAft>
                <a:spcPts val="0"/>
              </a:spcAft>
              <a:buNone/>
              <a:defRPr b="1">
                <a:solidFill>
                  <a:schemeClr val="accent4"/>
                </a:solidFill>
              </a:defRPr>
            </a:lvl5pPr>
            <a:lvl6pPr lvl="5" algn="ctr" rtl="0">
              <a:lnSpc>
                <a:spcPct val="100000"/>
              </a:lnSpc>
              <a:spcBef>
                <a:spcPts val="0"/>
              </a:spcBef>
              <a:spcAft>
                <a:spcPts val="0"/>
              </a:spcAft>
              <a:buNone/>
              <a:defRPr b="1">
                <a:solidFill>
                  <a:schemeClr val="accent4"/>
                </a:solidFill>
              </a:defRPr>
            </a:lvl6pPr>
            <a:lvl7pPr lvl="6" algn="ctr" rtl="0">
              <a:lnSpc>
                <a:spcPct val="100000"/>
              </a:lnSpc>
              <a:spcBef>
                <a:spcPts val="0"/>
              </a:spcBef>
              <a:spcAft>
                <a:spcPts val="0"/>
              </a:spcAft>
              <a:buNone/>
              <a:defRPr b="1">
                <a:solidFill>
                  <a:schemeClr val="accent4"/>
                </a:solidFill>
              </a:defRPr>
            </a:lvl7pPr>
            <a:lvl8pPr lvl="7" algn="ctr" rtl="0">
              <a:lnSpc>
                <a:spcPct val="100000"/>
              </a:lnSpc>
              <a:spcBef>
                <a:spcPts val="0"/>
              </a:spcBef>
              <a:spcAft>
                <a:spcPts val="0"/>
              </a:spcAft>
              <a:buNone/>
              <a:defRPr b="1">
                <a:solidFill>
                  <a:schemeClr val="accent4"/>
                </a:solidFill>
              </a:defRPr>
            </a:lvl8pPr>
            <a:lvl9pPr lvl="8" algn="ctr" rtl="0">
              <a:lnSpc>
                <a:spcPct val="100000"/>
              </a:lnSpc>
              <a:spcBef>
                <a:spcPts val="0"/>
              </a:spcBef>
              <a:spcAft>
                <a:spcPts val="0"/>
              </a:spcAft>
              <a:buNone/>
              <a:defRPr b="1">
                <a:solidFill>
                  <a:schemeClr val="accent4"/>
                </a:solidFill>
              </a:defRPr>
            </a:lvl9pPr>
          </a:lstStyle>
          <a:p>
            <a:endParaRPr/>
          </a:p>
        </p:txBody>
      </p:sp>
      <p:sp>
        <p:nvSpPr>
          <p:cNvPr id="399" name="Google Shape;399;p22"/>
          <p:cNvSpPr txBox="1">
            <a:spLocks noGrp="1"/>
          </p:cNvSpPr>
          <p:nvPr>
            <p:ph type="subTitle" idx="6"/>
          </p:nvPr>
        </p:nvSpPr>
        <p:spPr>
          <a:xfrm>
            <a:off x="5883837" y="2550413"/>
            <a:ext cx="2231100" cy="868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600">
                <a:solidFill>
                  <a:schemeClr val="dk2"/>
                </a:solidFill>
              </a:defRPr>
            </a:lvl1pPr>
            <a:lvl2pPr lvl="1" algn="ctr" rtl="0">
              <a:lnSpc>
                <a:spcPct val="100000"/>
              </a:lnSpc>
              <a:spcBef>
                <a:spcPts val="0"/>
              </a:spcBef>
              <a:spcAft>
                <a:spcPts val="0"/>
              </a:spcAft>
              <a:buNone/>
              <a:defRPr sz="1600">
                <a:solidFill>
                  <a:schemeClr val="dk2"/>
                </a:solidFill>
              </a:defRPr>
            </a:lvl2pPr>
            <a:lvl3pPr lvl="2" algn="ctr" rtl="0">
              <a:lnSpc>
                <a:spcPct val="100000"/>
              </a:lnSpc>
              <a:spcBef>
                <a:spcPts val="0"/>
              </a:spcBef>
              <a:spcAft>
                <a:spcPts val="0"/>
              </a:spcAft>
              <a:buNone/>
              <a:defRPr sz="1600">
                <a:solidFill>
                  <a:schemeClr val="dk2"/>
                </a:solidFill>
              </a:defRPr>
            </a:lvl3pPr>
            <a:lvl4pPr lvl="3" algn="ctr" rtl="0">
              <a:lnSpc>
                <a:spcPct val="100000"/>
              </a:lnSpc>
              <a:spcBef>
                <a:spcPts val="0"/>
              </a:spcBef>
              <a:spcAft>
                <a:spcPts val="0"/>
              </a:spcAft>
              <a:buNone/>
              <a:defRPr sz="1600">
                <a:solidFill>
                  <a:schemeClr val="dk2"/>
                </a:solidFill>
              </a:defRPr>
            </a:lvl4pPr>
            <a:lvl5pPr lvl="4" algn="ctr" rtl="0">
              <a:lnSpc>
                <a:spcPct val="100000"/>
              </a:lnSpc>
              <a:spcBef>
                <a:spcPts val="0"/>
              </a:spcBef>
              <a:spcAft>
                <a:spcPts val="0"/>
              </a:spcAft>
              <a:buNone/>
              <a:defRPr sz="1600">
                <a:solidFill>
                  <a:schemeClr val="dk2"/>
                </a:solidFill>
              </a:defRPr>
            </a:lvl5pPr>
            <a:lvl6pPr lvl="5" algn="ctr" rtl="0">
              <a:lnSpc>
                <a:spcPct val="100000"/>
              </a:lnSpc>
              <a:spcBef>
                <a:spcPts val="0"/>
              </a:spcBef>
              <a:spcAft>
                <a:spcPts val="0"/>
              </a:spcAft>
              <a:buNone/>
              <a:defRPr sz="1600">
                <a:solidFill>
                  <a:schemeClr val="dk2"/>
                </a:solidFill>
              </a:defRPr>
            </a:lvl6pPr>
            <a:lvl7pPr lvl="6" algn="ctr" rtl="0">
              <a:lnSpc>
                <a:spcPct val="100000"/>
              </a:lnSpc>
              <a:spcBef>
                <a:spcPts val="0"/>
              </a:spcBef>
              <a:spcAft>
                <a:spcPts val="0"/>
              </a:spcAft>
              <a:buNone/>
              <a:defRPr sz="1600">
                <a:solidFill>
                  <a:schemeClr val="dk2"/>
                </a:solidFill>
              </a:defRPr>
            </a:lvl7pPr>
            <a:lvl8pPr lvl="7" algn="ctr" rtl="0">
              <a:lnSpc>
                <a:spcPct val="100000"/>
              </a:lnSpc>
              <a:spcBef>
                <a:spcPts val="0"/>
              </a:spcBef>
              <a:spcAft>
                <a:spcPts val="0"/>
              </a:spcAft>
              <a:buNone/>
              <a:defRPr sz="1600">
                <a:solidFill>
                  <a:schemeClr val="dk2"/>
                </a:solidFill>
              </a:defRPr>
            </a:lvl8pPr>
            <a:lvl9pPr lvl="8" algn="ctr" rtl="0">
              <a:lnSpc>
                <a:spcPct val="100000"/>
              </a:lnSpc>
              <a:spcBef>
                <a:spcPts val="0"/>
              </a:spcBef>
              <a:spcAft>
                <a:spcPts val="0"/>
              </a:spcAft>
              <a:buNone/>
              <a:defRPr sz="1600">
                <a:solidFill>
                  <a:schemeClr val="dk2"/>
                </a:solidFill>
              </a:defRPr>
            </a:lvl9pPr>
          </a:lstStyle>
          <a:p>
            <a:endParaRPr/>
          </a:p>
        </p:txBody>
      </p:sp>
      <p:grpSp>
        <p:nvGrpSpPr>
          <p:cNvPr id="400" name="Google Shape;400;p22"/>
          <p:cNvGrpSpPr/>
          <p:nvPr/>
        </p:nvGrpSpPr>
        <p:grpSpPr>
          <a:xfrm>
            <a:off x="370211" y="189025"/>
            <a:ext cx="7454477" cy="4778747"/>
            <a:chOff x="370211" y="189025"/>
            <a:chExt cx="7454477" cy="4778747"/>
          </a:xfrm>
        </p:grpSpPr>
        <p:sp>
          <p:nvSpPr>
            <p:cNvPr id="401" name="Google Shape;401;p22"/>
            <p:cNvSpPr/>
            <p:nvPr/>
          </p:nvSpPr>
          <p:spPr>
            <a:xfrm>
              <a:off x="3728847" y="4696125"/>
              <a:ext cx="216636" cy="40077"/>
            </a:xfrm>
            <a:custGeom>
              <a:avLst/>
              <a:gdLst/>
              <a:ahLst/>
              <a:cxnLst/>
              <a:rect l="l" t="t" r="r" b="b"/>
              <a:pathLst>
                <a:path w="35719" h="3449" fill="none" extrusionOk="0">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w="5525" cap="flat" cmpd="sng">
              <a:solidFill>
                <a:schemeClr val="accent3"/>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22"/>
            <p:cNvSpPr/>
            <p:nvPr/>
          </p:nvSpPr>
          <p:spPr>
            <a:xfrm>
              <a:off x="7409543" y="4903485"/>
              <a:ext cx="415144" cy="40086"/>
            </a:xfrm>
            <a:custGeom>
              <a:avLst/>
              <a:gdLst/>
              <a:ahLst/>
              <a:cxnLst/>
              <a:rect l="l" t="t" r="r" b="b"/>
              <a:pathLst>
                <a:path w="35719" h="3449" fill="none" extrusionOk="0">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w="5525" cap="flat" cmpd="sng">
              <a:solidFill>
                <a:schemeClr val="accent2"/>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22"/>
            <p:cNvSpPr/>
            <p:nvPr/>
          </p:nvSpPr>
          <p:spPr>
            <a:xfrm>
              <a:off x="488567" y="3640139"/>
              <a:ext cx="64307" cy="64307"/>
            </a:xfrm>
            <a:custGeom>
              <a:avLst/>
              <a:gdLst/>
              <a:ahLst/>
              <a:cxnLst/>
              <a:rect l="l" t="t" r="r" b="b"/>
              <a:pathLst>
                <a:path w="5533" h="5533" fill="none" extrusionOk="0">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w="5525" cap="flat" cmpd="sng">
              <a:solidFill>
                <a:schemeClr val="accent4"/>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22"/>
            <p:cNvSpPr/>
            <p:nvPr/>
          </p:nvSpPr>
          <p:spPr>
            <a:xfrm>
              <a:off x="721392" y="1316452"/>
              <a:ext cx="64307" cy="64307"/>
            </a:xfrm>
            <a:custGeom>
              <a:avLst/>
              <a:gdLst/>
              <a:ahLst/>
              <a:cxnLst/>
              <a:rect l="l" t="t" r="r" b="b"/>
              <a:pathLst>
                <a:path w="5533" h="5533" fill="none" extrusionOk="0">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w="5525" cap="flat" cmpd="sng">
              <a:solidFill>
                <a:schemeClr val="accent4"/>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22"/>
            <p:cNvSpPr/>
            <p:nvPr/>
          </p:nvSpPr>
          <p:spPr>
            <a:xfrm>
              <a:off x="380067" y="779889"/>
              <a:ext cx="64307" cy="64307"/>
            </a:xfrm>
            <a:custGeom>
              <a:avLst/>
              <a:gdLst/>
              <a:ahLst/>
              <a:cxnLst/>
              <a:rect l="l" t="t" r="r" b="b"/>
              <a:pathLst>
                <a:path w="5533" h="5533" fill="none" extrusionOk="0">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w="5525" cap="flat" cmpd="sng">
              <a:solidFill>
                <a:schemeClr val="accent4"/>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22"/>
            <p:cNvSpPr/>
            <p:nvPr/>
          </p:nvSpPr>
          <p:spPr>
            <a:xfrm>
              <a:off x="795217" y="4439689"/>
              <a:ext cx="64307" cy="64307"/>
            </a:xfrm>
            <a:custGeom>
              <a:avLst/>
              <a:gdLst/>
              <a:ahLst/>
              <a:cxnLst/>
              <a:rect l="l" t="t" r="r" b="b"/>
              <a:pathLst>
                <a:path w="5533" h="5533" fill="none" extrusionOk="0">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w="5525" cap="flat" cmpd="sng">
              <a:solidFill>
                <a:schemeClr val="accent4"/>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22"/>
            <p:cNvSpPr/>
            <p:nvPr/>
          </p:nvSpPr>
          <p:spPr>
            <a:xfrm>
              <a:off x="1919817" y="4903464"/>
              <a:ext cx="64307" cy="64307"/>
            </a:xfrm>
            <a:custGeom>
              <a:avLst/>
              <a:gdLst/>
              <a:ahLst/>
              <a:cxnLst/>
              <a:rect l="l" t="t" r="r" b="b"/>
              <a:pathLst>
                <a:path w="5533" h="5533" fill="none" extrusionOk="0">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w="5525" cap="flat" cmpd="sng">
              <a:solidFill>
                <a:schemeClr val="accent2"/>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22"/>
            <p:cNvSpPr/>
            <p:nvPr/>
          </p:nvSpPr>
          <p:spPr>
            <a:xfrm>
              <a:off x="6461092" y="4771427"/>
              <a:ext cx="64307" cy="64307"/>
            </a:xfrm>
            <a:custGeom>
              <a:avLst/>
              <a:gdLst/>
              <a:ahLst/>
              <a:cxnLst/>
              <a:rect l="l" t="t" r="r" b="b"/>
              <a:pathLst>
                <a:path w="5533" h="5533" fill="none" extrusionOk="0">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w="5525" cap="flat" cmpd="sng">
              <a:solidFill>
                <a:schemeClr val="accent4"/>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22"/>
            <p:cNvSpPr/>
            <p:nvPr/>
          </p:nvSpPr>
          <p:spPr>
            <a:xfrm>
              <a:off x="412198" y="1593750"/>
              <a:ext cx="301022" cy="40077"/>
            </a:xfrm>
            <a:custGeom>
              <a:avLst/>
              <a:gdLst/>
              <a:ahLst/>
              <a:cxnLst/>
              <a:rect l="l" t="t" r="r" b="b"/>
              <a:pathLst>
                <a:path w="35719" h="3449" fill="none" extrusionOk="0">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w="5525" cap="flat" cmpd="sng">
              <a:solidFill>
                <a:schemeClr val="accent1"/>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22"/>
            <p:cNvSpPr/>
            <p:nvPr/>
          </p:nvSpPr>
          <p:spPr>
            <a:xfrm>
              <a:off x="4872225" y="326378"/>
              <a:ext cx="64293" cy="64293"/>
            </a:xfrm>
            <a:custGeom>
              <a:avLst/>
              <a:gdLst/>
              <a:ahLst/>
              <a:cxnLst/>
              <a:rect l="l" t="t" r="r" b="b"/>
              <a:pathLst>
                <a:path w="5533" h="5533" fill="none" extrusionOk="0">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w="5525" cap="flat" cmpd="sng">
              <a:solidFill>
                <a:schemeClr val="accent4"/>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22"/>
            <p:cNvSpPr/>
            <p:nvPr/>
          </p:nvSpPr>
          <p:spPr>
            <a:xfrm>
              <a:off x="370211" y="4106388"/>
              <a:ext cx="301022" cy="40077"/>
            </a:xfrm>
            <a:custGeom>
              <a:avLst/>
              <a:gdLst/>
              <a:ahLst/>
              <a:cxnLst/>
              <a:rect l="l" t="t" r="r" b="b"/>
              <a:pathLst>
                <a:path w="35719" h="3449" fill="none" extrusionOk="0">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w="5525" cap="flat" cmpd="sng">
              <a:solidFill>
                <a:schemeClr val="accent1"/>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22"/>
            <p:cNvSpPr/>
            <p:nvPr/>
          </p:nvSpPr>
          <p:spPr>
            <a:xfrm>
              <a:off x="965573" y="1218975"/>
              <a:ext cx="301022" cy="40077"/>
            </a:xfrm>
            <a:custGeom>
              <a:avLst/>
              <a:gdLst/>
              <a:ahLst/>
              <a:cxnLst/>
              <a:rect l="l" t="t" r="r" b="b"/>
              <a:pathLst>
                <a:path w="35719" h="3449" fill="none" extrusionOk="0">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w="5525" cap="flat" cmpd="sng">
              <a:solidFill>
                <a:schemeClr val="accent2"/>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22"/>
            <p:cNvSpPr/>
            <p:nvPr/>
          </p:nvSpPr>
          <p:spPr>
            <a:xfrm>
              <a:off x="2007997" y="189025"/>
              <a:ext cx="216636" cy="40077"/>
            </a:xfrm>
            <a:custGeom>
              <a:avLst/>
              <a:gdLst/>
              <a:ahLst/>
              <a:cxnLst/>
              <a:rect l="l" t="t" r="r" b="b"/>
              <a:pathLst>
                <a:path w="35719" h="3449" fill="none" extrusionOk="0">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w="5525" cap="flat" cmpd="sng">
              <a:solidFill>
                <a:schemeClr val="accent3"/>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tle and four columns">
  <p:cSld name="CUSTOM_1">
    <p:spTree>
      <p:nvGrpSpPr>
        <p:cNvPr id="1" name="Shape 414"/>
        <p:cNvGrpSpPr/>
        <p:nvPr/>
      </p:nvGrpSpPr>
      <p:grpSpPr>
        <a:xfrm>
          <a:off x="0" y="0"/>
          <a:ext cx="0" cy="0"/>
          <a:chOff x="0" y="0"/>
          <a:chExt cx="0" cy="0"/>
        </a:xfrm>
      </p:grpSpPr>
      <p:sp>
        <p:nvSpPr>
          <p:cNvPr id="415" name="Google Shape;415;p23"/>
          <p:cNvSpPr/>
          <p:nvPr/>
        </p:nvSpPr>
        <p:spPr>
          <a:xfrm>
            <a:off x="270825" y="106470"/>
            <a:ext cx="8602334" cy="4930561"/>
          </a:xfrm>
          <a:custGeom>
            <a:avLst/>
            <a:gdLst/>
            <a:ahLst/>
            <a:cxnLst/>
            <a:rect l="l" t="t" r="r" b="b"/>
            <a:pathLst>
              <a:path w="240507" h="145853" extrusionOk="0">
                <a:moveTo>
                  <a:pt x="3715" y="1"/>
                </a:moveTo>
                <a:cubicBezTo>
                  <a:pt x="1656" y="1"/>
                  <a:pt x="1" y="1656"/>
                  <a:pt x="1" y="3716"/>
                </a:cubicBezTo>
                <a:lnTo>
                  <a:pt x="1" y="142137"/>
                </a:lnTo>
                <a:cubicBezTo>
                  <a:pt x="1" y="144185"/>
                  <a:pt x="1656" y="145852"/>
                  <a:pt x="3715" y="145852"/>
                </a:cubicBezTo>
                <a:lnTo>
                  <a:pt x="236780" y="145852"/>
                </a:lnTo>
                <a:cubicBezTo>
                  <a:pt x="238840" y="145852"/>
                  <a:pt x="240507" y="144185"/>
                  <a:pt x="240507" y="142137"/>
                </a:cubicBezTo>
                <a:lnTo>
                  <a:pt x="240507" y="3716"/>
                </a:lnTo>
                <a:cubicBezTo>
                  <a:pt x="240507" y="1656"/>
                  <a:pt x="238840" y="1"/>
                  <a:pt x="236792" y="1"/>
                </a:cubicBezTo>
                <a:close/>
              </a:path>
            </a:pathLst>
          </a:custGeom>
          <a:solidFill>
            <a:schemeClr val="lt2"/>
          </a:solidFill>
          <a:ln>
            <a:noFill/>
          </a:ln>
          <a:effectLst>
            <a:outerShdw blurRad="157163" dist="66675" dir="3420000" algn="bl" rotWithShape="0">
              <a:srgbClr val="000000">
                <a:alpha val="3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3"/>
          <p:cNvSpPr/>
          <p:nvPr/>
        </p:nvSpPr>
        <p:spPr>
          <a:xfrm>
            <a:off x="482650" y="250775"/>
            <a:ext cx="75600" cy="756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23"/>
          <p:cNvSpPr/>
          <p:nvPr/>
        </p:nvSpPr>
        <p:spPr>
          <a:xfrm>
            <a:off x="605675" y="250775"/>
            <a:ext cx="75600" cy="75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23"/>
          <p:cNvSpPr/>
          <p:nvPr/>
        </p:nvSpPr>
        <p:spPr>
          <a:xfrm>
            <a:off x="728700" y="250775"/>
            <a:ext cx="75600" cy="75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23"/>
          <p:cNvSpPr/>
          <p:nvPr/>
        </p:nvSpPr>
        <p:spPr>
          <a:xfrm>
            <a:off x="814925" y="534378"/>
            <a:ext cx="7432399" cy="500753"/>
          </a:xfrm>
          <a:custGeom>
            <a:avLst/>
            <a:gdLst/>
            <a:ahLst/>
            <a:cxnLst/>
            <a:rect l="l" t="t" r="r" b="b"/>
            <a:pathLst>
              <a:path w="285176" h="20331" extrusionOk="0">
                <a:moveTo>
                  <a:pt x="10165" y="0"/>
                </a:moveTo>
                <a:cubicBezTo>
                  <a:pt x="4554" y="0"/>
                  <a:pt x="0" y="4554"/>
                  <a:pt x="0" y="10165"/>
                </a:cubicBezTo>
                <a:cubicBezTo>
                  <a:pt x="0" y="15776"/>
                  <a:pt x="4554" y="20330"/>
                  <a:pt x="10165" y="20330"/>
                </a:cubicBezTo>
                <a:lnTo>
                  <a:pt x="275010" y="20330"/>
                </a:lnTo>
                <a:cubicBezTo>
                  <a:pt x="280621" y="20330"/>
                  <a:pt x="285175" y="15776"/>
                  <a:pt x="285175" y="10165"/>
                </a:cubicBezTo>
                <a:cubicBezTo>
                  <a:pt x="285175" y="4554"/>
                  <a:pt x="280621" y="0"/>
                  <a:pt x="275010" y="0"/>
                </a:cubicBezTo>
                <a:close/>
              </a:path>
            </a:pathLst>
          </a:custGeom>
          <a:solidFill>
            <a:srgbClr val="FFFFFF"/>
          </a:solidFill>
          <a:ln>
            <a:noFill/>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23"/>
          <p:cNvSpPr/>
          <p:nvPr/>
        </p:nvSpPr>
        <p:spPr>
          <a:xfrm>
            <a:off x="1091993" y="595564"/>
            <a:ext cx="392151" cy="388620"/>
          </a:xfrm>
          <a:custGeom>
            <a:avLst/>
            <a:gdLst/>
            <a:ahLst/>
            <a:cxnLst/>
            <a:rect l="l" t="t" r="r" b="b"/>
            <a:pathLst>
              <a:path w="209147" h="207264" extrusionOk="0">
                <a:moveTo>
                  <a:pt x="90787" y="25958"/>
                </a:moveTo>
                <a:cubicBezTo>
                  <a:pt x="126698" y="25958"/>
                  <a:pt x="155750" y="55010"/>
                  <a:pt x="155750" y="90787"/>
                </a:cubicBezTo>
                <a:cubicBezTo>
                  <a:pt x="155750" y="126698"/>
                  <a:pt x="126698" y="155750"/>
                  <a:pt x="90787" y="155750"/>
                </a:cubicBezTo>
                <a:cubicBezTo>
                  <a:pt x="55010" y="155750"/>
                  <a:pt x="25958" y="126698"/>
                  <a:pt x="25958" y="90787"/>
                </a:cubicBezTo>
                <a:cubicBezTo>
                  <a:pt x="25958" y="55010"/>
                  <a:pt x="55010" y="25958"/>
                  <a:pt x="90787" y="25958"/>
                </a:cubicBezTo>
                <a:close/>
                <a:moveTo>
                  <a:pt x="90787" y="0"/>
                </a:moveTo>
                <a:cubicBezTo>
                  <a:pt x="40619" y="0"/>
                  <a:pt x="0" y="40619"/>
                  <a:pt x="0" y="90787"/>
                </a:cubicBezTo>
                <a:cubicBezTo>
                  <a:pt x="0" y="140955"/>
                  <a:pt x="40619" y="181709"/>
                  <a:pt x="90787" y="181709"/>
                </a:cubicBezTo>
                <a:cubicBezTo>
                  <a:pt x="108810" y="181709"/>
                  <a:pt x="125622" y="176194"/>
                  <a:pt x="139745" y="167183"/>
                </a:cubicBezTo>
                <a:lnTo>
                  <a:pt x="174042" y="201615"/>
                </a:lnTo>
                <a:cubicBezTo>
                  <a:pt x="177875" y="205381"/>
                  <a:pt x="182852" y="207264"/>
                  <a:pt x="187828" y="207264"/>
                </a:cubicBezTo>
                <a:cubicBezTo>
                  <a:pt x="192805" y="207264"/>
                  <a:pt x="197781" y="205381"/>
                  <a:pt x="201615" y="201615"/>
                </a:cubicBezTo>
                <a:cubicBezTo>
                  <a:pt x="209147" y="193948"/>
                  <a:pt x="209147" y="181709"/>
                  <a:pt x="201615" y="174042"/>
                </a:cubicBezTo>
                <a:lnTo>
                  <a:pt x="167183" y="139745"/>
                </a:lnTo>
                <a:cubicBezTo>
                  <a:pt x="176329" y="125622"/>
                  <a:pt x="181709" y="108810"/>
                  <a:pt x="181709" y="90787"/>
                </a:cubicBezTo>
                <a:cubicBezTo>
                  <a:pt x="181709" y="40619"/>
                  <a:pt x="140955" y="0"/>
                  <a:pt x="907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23"/>
          <p:cNvSpPr txBox="1">
            <a:spLocks noGrp="1"/>
          </p:cNvSpPr>
          <p:nvPr>
            <p:ph type="title"/>
          </p:nvPr>
        </p:nvSpPr>
        <p:spPr>
          <a:xfrm>
            <a:off x="1541075" y="539500"/>
            <a:ext cx="6486900" cy="4782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b="1"/>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22" name="Google Shape;422;p23"/>
          <p:cNvSpPr txBox="1">
            <a:spLocks noGrp="1"/>
          </p:cNvSpPr>
          <p:nvPr>
            <p:ph type="subTitle" idx="1"/>
          </p:nvPr>
        </p:nvSpPr>
        <p:spPr>
          <a:xfrm>
            <a:off x="1056800" y="1811225"/>
            <a:ext cx="2228400" cy="730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600">
                <a:solidFill>
                  <a:schemeClr val="dk2"/>
                </a:solidFill>
              </a:defRPr>
            </a:lvl1pPr>
            <a:lvl2pPr lvl="1" rtl="0">
              <a:lnSpc>
                <a:spcPct val="100000"/>
              </a:lnSpc>
              <a:spcBef>
                <a:spcPts val="0"/>
              </a:spcBef>
              <a:spcAft>
                <a:spcPts val="0"/>
              </a:spcAft>
              <a:buNone/>
              <a:defRPr sz="1600">
                <a:solidFill>
                  <a:schemeClr val="dk2"/>
                </a:solidFill>
              </a:defRPr>
            </a:lvl2pPr>
            <a:lvl3pPr lvl="2" rtl="0">
              <a:lnSpc>
                <a:spcPct val="100000"/>
              </a:lnSpc>
              <a:spcBef>
                <a:spcPts val="0"/>
              </a:spcBef>
              <a:spcAft>
                <a:spcPts val="0"/>
              </a:spcAft>
              <a:buNone/>
              <a:defRPr sz="1600">
                <a:solidFill>
                  <a:schemeClr val="dk2"/>
                </a:solidFill>
              </a:defRPr>
            </a:lvl3pPr>
            <a:lvl4pPr lvl="3" rtl="0">
              <a:lnSpc>
                <a:spcPct val="100000"/>
              </a:lnSpc>
              <a:spcBef>
                <a:spcPts val="0"/>
              </a:spcBef>
              <a:spcAft>
                <a:spcPts val="0"/>
              </a:spcAft>
              <a:buNone/>
              <a:defRPr sz="1600">
                <a:solidFill>
                  <a:schemeClr val="dk2"/>
                </a:solidFill>
              </a:defRPr>
            </a:lvl4pPr>
            <a:lvl5pPr lvl="4" rtl="0">
              <a:lnSpc>
                <a:spcPct val="100000"/>
              </a:lnSpc>
              <a:spcBef>
                <a:spcPts val="0"/>
              </a:spcBef>
              <a:spcAft>
                <a:spcPts val="0"/>
              </a:spcAft>
              <a:buNone/>
              <a:defRPr sz="1600">
                <a:solidFill>
                  <a:schemeClr val="dk2"/>
                </a:solidFill>
              </a:defRPr>
            </a:lvl5pPr>
            <a:lvl6pPr lvl="5" rtl="0">
              <a:lnSpc>
                <a:spcPct val="100000"/>
              </a:lnSpc>
              <a:spcBef>
                <a:spcPts val="0"/>
              </a:spcBef>
              <a:spcAft>
                <a:spcPts val="0"/>
              </a:spcAft>
              <a:buNone/>
              <a:defRPr sz="1600">
                <a:solidFill>
                  <a:schemeClr val="dk2"/>
                </a:solidFill>
              </a:defRPr>
            </a:lvl6pPr>
            <a:lvl7pPr lvl="6" rtl="0">
              <a:lnSpc>
                <a:spcPct val="100000"/>
              </a:lnSpc>
              <a:spcBef>
                <a:spcPts val="0"/>
              </a:spcBef>
              <a:spcAft>
                <a:spcPts val="0"/>
              </a:spcAft>
              <a:buNone/>
              <a:defRPr sz="1600">
                <a:solidFill>
                  <a:schemeClr val="dk2"/>
                </a:solidFill>
              </a:defRPr>
            </a:lvl7pPr>
            <a:lvl8pPr lvl="7" rtl="0">
              <a:lnSpc>
                <a:spcPct val="100000"/>
              </a:lnSpc>
              <a:spcBef>
                <a:spcPts val="0"/>
              </a:spcBef>
              <a:spcAft>
                <a:spcPts val="0"/>
              </a:spcAft>
              <a:buNone/>
              <a:defRPr sz="1600">
                <a:solidFill>
                  <a:schemeClr val="dk2"/>
                </a:solidFill>
              </a:defRPr>
            </a:lvl8pPr>
            <a:lvl9pPr lvl="8" rtl="0">
              <a:lnSpc>
                <a:spcPct val="100000"/>
              </a:lnSpc>
              <a:spcBef>
                <a:spcPts val="0"/>
              </a:spcBef>
              <a:spcAft>
                <a:spcPts val="0"/>
              </a:spcAft>
              <a:buNone/>
              <a:defRPr sz="1600">
                <a:solidFill>
                  <a:schemeClr val="dk2"/>
                </a:solidFill>
              </a:defRPr>
            </a:lvl9pPr>
          </a:lstStyle>
          <a:p>
            <a:endParaRPr/>
          </a:p>
        </p:txBody>
      </p:sp>
      <p:sp>
        <p:nvSpPr>
          <p:cNvPr id="423" name="Google Shape;423;p23"/>
          <p:cNvSpPr txBox="1">
            <a:spLocks noGrp="1"/>
          </p:cNvSpPr>
          <p:nvPr>
            <p:ph type="subTitle" idx="2"/>
          </p:nvPr>
        </p:nvSpPr>
        <p:spPr>
          <a:xfrm>
            <a:off x="3541878" y="1810625"/>
            <a:ext cx="2225400" cy="731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600">
                <a:solidFill>
                  <a:schemeClr val="dk2"/>
                </a:solidFill>
              </a:defRPr>
            </a:lvl1pPr>
            <a:lvl2pPr lvl="1" rtl="0">
              <a:lnSpc>
                <a:spcPct val="100000"/>
              </a:lnSpc>
              <a:spcBef>
                <a:spcPts val="0"/>
              </a:spcBef>
              <a:spcAft>
                <a:spcPts val="0"/>
              </a:spcAft>
              <a:buNone/>
              <a:defRPr sz="1600">
                <a:solidFill>
                  <a:schemeClr val="dk2"/>
                </a:solidFill>
              </a:defRPr>
            </a:lvl2pPr>
            <a:lvl3pPr lvl="2" rtl="0">
              <a:lnSpc>
                <a:spcPct val="100000"/>
              </a:lnSpc>
              <a:spcBef>
                <a:spcPts val="0"/>
              </a:spcBef>
              <a:spcAft>
                <a:spcPts val="0"/>
              </a:spcAft>
              <a:buNone/>
              <a:defRPr sz="1600">
                <a:solidFill>
                  <a:schemeClr val="dk2"/>
                </a:solidFill>
              </a:defRPr>
            </a:lvl3pPr>
            <a:lvl4pPr lvl="3" rtl="0">
              <a:lnSpc>
                <a:spcPct val="100000"/>
              </a:lnSpc>
              <a:spcBef>
                <a:spcPts val="0"/>
              </a:spcBef>
              <a:spcAft>
                <a:spcPts val="0"/>
              </a:spcAft>
              <a:buNone/>
              <a:defRPr sz="1600">
                <a:solidFill>
                  <a:schemeClr val="dk2"/>
                </a:solidFill>
              </a:defRPr>
            </a:lvl4pPr>
            <a:lvl5pPr lvl="4" rtl="0">
              <a:lnSpc>
                <a:spcPct val="100000"/>
              </a:lnSpc>
              <a:spcBef>
                <a:spcPts val="0"/>
              </a:spcBef>
              <a:spcAft>
                <a:spcPts val="0"/>
              </a:spcAft>
              <a:buNone/>
              <a:defRPr sz="1600">
                <a:solidFill>
                  <a:schemeClr val="dk2"/>
                </a:solidFill>
              </a:defRPr>
            </a:lvl5pPr>
            <a:lvl6pPr lvl="5" rtl="0">
              <a:lnSpc>
                <a:spcPct val="100000"/>
              </a:lnSpc>
              <a:spcBef>
                <a:spcPts val="0"/>
              </a:spcBef>
              <a:spcAft>
                <a:spcPts val="0"/>
              </a:spcAft>
              <a:buNone/>
              <a:defRPr sz="1600">
                <a:solidFill>
                  <a:schemeClr val="dk2"/>
                </a:solidFill>
              </a:defRPr>
            </a:lvl6pPr>
            <a:lvl7pPr lvl="6" rtl="0">
              <a:lnSpc>
                <a:spcPct val="100000"/>
              </a:lnSpc>
              <a:spcBef>
                <a:spcPts val="0"/>
              </a:spcBef>
              <a:spcAft>
                <a:spcPts val="0"/>
              </a:spcAft>
              <a:buNone/>
              <a:defRPr sz="1600">
                <a:solidFill>
                  <a:schemeClr val="dk2"/>
                </a:solidFill>
              </a:defRPr>
            </a:lvl7pPr>
            <a:lvl8pPr lvl="7" rtl="0">
              <a:lnSpc>
                <a:spcPct val="100000"/>
              </a:lnSpc>
              <a:spcBef>
                <a:spcPts val="0"/>
              </a:spcBef>
              <a:spcAft>
                <a:spcPts val="0"/>
              </a:spcAft>
              <a:buNone/>
              <a:defRPr sz="1600">
                <a:solidFill>
                  <a:schemeClr val="dk2"/>
                </a:solidFill>
              </a:defRPr>
            </a:lvl8pPr>
            <a:lvl9pPr lvl="8" rtl="0">
              <a:lnSpc>
                <a:spcPct val="100000"/>
              </a:lnSpc>
              <a:spcBef>
                <a:spcPts val="0"/>
              </a:spcBef>
              <a:spcAft>
                <a:spcPts val="0"/>
              </a:spcAft>
              <a:buNone/>
              <a:defRPr sz="1600">
                <a:solidFill>
                  <a:schemeClr val="dk2"/>
                </a:solidFill>
              </a:defRPr>
            </a:lvl9pPr>
          </a:lstStyle>
          <a:p>
            <a:endParaRPr/>
          </a:p>
        </p:txBody>
      </p:sp>
      <p:sp>
        <p:nvSpPr>
          <p:cNvPr id="424" name="Google Shape;424;p23"/>
          <p:cNvSpPr txBox="1">
            <a:spLocks noGrp="1"/>
          </p:cNvSpPr>
          <p:nvPr>
            <p:ph type="subTitle" idx="3"/>
          </p:nvPr>
        </p:nvSpPr>
        <p:spPr>
          <a:xfrm>
            <a:off x="1056800" y="3477156"/>
            <a:ext cx="2225400" cy="731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600">
                <a:solidFill>
                  <a:schemeClr val="dk2"/>
                </a:solidFill>
              </a:defRPr>
            </a:lvl1pPr>
            <a:lvl2pPr lvl="1" rtl="0">
              <a:lnSpc>
                <a:spcPct val="100000"/>
              </a:lnSpc>
              <a:spcBef>
                <a:spcPts val="0"/>
              </a:spcBef>
              <a:spcAft>
                <a:spcPts val="0"/>
              </a:spcAft>
              <a:buNone/>
              <a:defRPr sz="1600">
                <a:solidFill>
                  <a:schemeClr val="dk2"/>
                </a:solidFill>
              </a:defRPr>
            </a:lvl2pPr>
            <a:lvl3pPr lvl="2" rtl="0">
              <a:lnSpc>
                <a:spcPct val="100000"/>
              </a:lnSpc>
              <a:spcBef>
                <a:spcPts val="0"/>
              </a:spcBef>
              <a:spcAft>
                <a:spcPts val="0"/>
              </a:spcAft>
              <a:buNone/>
              <a:defRPr sz="1600">
                <a:solidFill>
                  <a:schemeClr val="dk2"/>
                </a:solidFill>
              </a:defRPr>
            </a:lvl3pPr>
            <a:lvl4pPr lvl="3" rtl="0">
              <a:lnSpc>
                <a:spcPct val="100000"/>
              </a:lnSpc>
              <a:spcBef>
                <a:spcPts val="0"/>
              </a:spcBef>
              <a:spcAft>
                <a:spcPts val="0"/>
              </a:spcAft>
              <a:buNone/>
              <a:defRPr sz="1600">
                <a:solidFill>
                  <a:schemeClr val="dk2"/>
                </a:solidFill>
              </a:defRPr>
            </a:lvl4pPr>
            <a:lvl5pPr lvl="4" rtl="0">
              <a:lnSpc>
                <a:spcPct val="100000"/>
              </a:lnSpc>
              <a:spcBef>
                <a:spcPts val="0"/>
              </a:spcBef>
              <a:spcAft>
                <a:spcPts val="0"/>
              </a:spcAft>
              <a:buNone/>
              <a:defRPr sz="1600">
                <a:solidFill>
                  <a:schemeClr val="dk2"/>
                </a:solidFill>
              </a:defRPr>
            </a:lvl5pPr>
            <a:lvl6pPr lvl="5" rtl="0">
              <a:lnSpc>
                <a:spcPct val="100000"/>
              </a:lnSpc>
              <a:spcBef>
                <a:spcPts val="0"/>
              </a:spcBef>
              <a:spcAft>
                <a:spcPts val="0"/>
              </a:spcAft>
              <a:buNone/>
              <a:defRPr sz="1600">
                <a:solidFill>
                  <a:schemeClr val="dk2"/>
                </a:solidFill>
              </a:defRPr>
            </a:lvl6pPr>
            <a:lvl7pPr lvl="6" rtl="0">
              <a:lnSpc>
                <a:spcPct val="100000"/>
              </a:lnSpc>
              <a:spcBef>
                <a:spcPts val="0"/>
              </a:spcBef>
              <a:spcAft>
                <a:spcPts val="0"/>
              </a:spcAft>
              <a:buNone/>
              <a:defRPr sz="1600">
                <a:solidFill>
                  <a:schemeClr val="dk2"/>
                </a:solidFill>
              </a:defRPr>
            </a:lvl7pPr>
            <a:lvl8pPr lvl="7" rtl="0">
              <a:lnSpc>
                <a:spcPct val="100000"/>
              </a:lnSpc>
              <a:spcBef>
                <a:spcPts val="0"/>
              </a:spcBef>
              <a:spcAft>
                <a:spcPts val="0"/>
              </a:spcAft>
              <a:buNone/>
              <a:defRPr sz="1600">
                <a:solidFill>
                  <a:schemeClr val="dk2"/>
                </a:solidFill>
              </a:defRPr>
            </a:lvl8pPr>
            <a:lvl9pPr lvl="8" rtl="0">
              <a:lnSpc>
                <a:spcPct val="100000"/>
              </a:lnSpc>
              <a:spcBef>
                <a:spcPts val="0"/>
              </a:spcBef>
              <a:spcAft>
                <a:spcPts val="0"/>
              </a:spcAft>
              <a:buNone/>
              <a:defRPr sz="1600">
                <a:solidFill>
                  <a:schemeClr val="dk2"/>
                </a:solidFill>
              </a:defRPr>
            </a:lvl9pPr>
          </a:lstStyle>
          <a:p>
            <a:endParaRPr/>
          </a:p>
        </p:txBody>
      </p:sp>
      <p:sp>
        <p:nvSpPr>
          <p:cNvPr id="425" name="Google Shape;425;p23"/>
          <p:cNvSpPr txBox="1">
            <a:spLocks noGrp="1"/>
          </p:cNvSpPr>
          <p:nvPr>
            <p:ph type="subTitle" idx="4"/>
          </p:nvPr>
        </p:nvSpPr>
        <p:spPr>
          <a:xfrm>
            <a:off x="3541878" y="3477156"/>
            <a:ext cx="2225400" cy="731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600">
                <a:solidFill>
                  <a:schemeClr val="dk2"/>
                </a:solidFill>
              </a:defRPr>
            </a:lvl1pPr>
            <a:lvl2pPr lvl="1" rtl="0">
              <a:lnSpc>
                <a:spcPct val="100000"/>
              </a:lnSpc>
              <a:spcBef>
                <a:spcPts val="0"/>
              </a:spcBef>
              <a:spcAft>
                <a:spcPts val="0"/>
              </a:spcAft>
              <a:buNone/>
              <a:defRPr sz="1600">
                <a:solidFill>
                  <a:schemeClr val="dk2"/>
                </a:solidFill>
              </a:defRPr>
            </a:lvl2pPr>
            <a:lvl3pPr lvl="2" rtl="0">
              <a:lnSpc>
                <a:spcPct val="100000"/>
              </a:lnSpc>
              <a:spcBef>
                <a:spcPts val="0"/>
              </a:spcBef>
              <a:spcAft>
                <a:spcPts val="0"/>
              </a:spcAft>
              <a:buNone/>
              <a:defRPr sz="1600">
                <a:solidFill>
                  <a:schemeClr val="dk2"/>
                </a:solidFill>
              </a:defRPr>
            </a:lvl3pPr>
            <a:lvl4pPr lvl="3" rtl="0">
              <a:lnSpc>
                <a:spcPct val="100000"/>
              </a:lnSpc>
              <a:spcBef>
                <a:spcPts val="0"/>
              </a:spcBef>
              <a:spcAft>
                <a:spcPts val="0"/>
              </a:spcAft>
              <a:buNone/>
              <a:defRPr sz="1600">
                <a:solidFill>
                  <a:schemeClr val="dk2"/>
                </a:solidFill>
              </a:defRPr>
            </a:lvl4pPr>
            <a:lvl5pPr lvl="4" rtl="0">
              <a:lnSpc>
                <a:spcPct val="100000"/>
              </a:lnSpc>
              <a:spcBef>
                <a:spcPts val="0"/>
              </a:spcBef>
              <a:spcAft>
                <a:spcPts val="0"/>
              </a:spcAft>
              <a:buNone/>
              <a:defRPr sz="1600">
                <a:solidFill>
                  <a:schemeClr val="dk2"/>
                </a:solidFill>
              </a:defRPr>
            </a:lvl5pPr>
            <a:lvl6pPr lvl="5" rtl="0">
              <a:lnSpc>
                <a:spcPct val="100000"/>
              </a:lnSpc>
              <a:spcBef>
                <a:spcPts val="0"/>
              </a:spcBef>
              <a:spcAft>
                <a:spcPts val="0"/>
              </a:spcAft>
              <a:buNone/>
              <a:defRPr sz="1600">
                <a:solidFill>
                  <a:schemeClr val="dk2"/>
                </a:solidFill>
              </a:defRPr>
            </a:lvl6pPr>
            <a:lvl7pPr lvl="6" rtl="0">
              <a:lnSpc>
                <a:spcPct val="100000"/>
              </a:lnSpc>
              <a:spcBef>
                <a:spcPts val="0"/>
              </a:spcBef>
              <a:spcAft>
                <a:spcPts val="0"/>
              </a:spcAft>
              <a:buNone/>
              <a:defRPr sz="1600">
                <a:solidFill>
                  <a:schemeClr val="dk2"/>
                </a:solidFill>
              </a:defRPr>
            </a:lvl7pPr>
            <a:lvl8pPr lvl="7" rtl="0">
              <a:lnSpc>
                <a:spcPct val="100000"/>
              </a:lnSpc>
              <a:spcBef>
                <a:spcPts val="0"/>
              </a:spcBef>
              <a:spcAft>
                <a:spcPts val="0"/>
              </a:spcAft>
              <a:buNone/>
              <a:defRPr sz="1600">
                <a:solidFill>
                  <a:schemeClr val="dk2"/>
                </a:solidFill>
              </a:defRPr>
            </a:lvl8pPr>
            <a:lvl9pPr lvl="8" rtl="0">
              <a:lnSpc>
                <a:spcPct val="100000"/>
              </a:lnSpc>
              <a:spcBef>
                <a:spcPts val="0"/>
              </a:spcBef>
              <a:spcAft>
                <a:spcPts val="0"/>
              </a:spcAft>
              <a:buNone/>
              <a:defRPr sz="1600">
                <a:solidFill>
                  <a:schemeClr val="dk2"/>
                </a:solidFill>
              </a:defRPr>
            </a:lvl9pPr>
          </a:lstStyle>
          <a:p>
            <a:endParaRPr/>
          </a:p>
        </p:txBody>
      </p:sp>
      <p:sp>
        <p:nvSpPr>
          <p:cNvPr id="426" name="Google Shape;426;p23"/>
          <p:cNvSpPr/>
          <p:nvPr/>
        </p:nvSpPr>
        <p:spPr>
          <a:xfrm>
            <a:off x="3728847" y="4696125"/>
            <a:ext cx="216636" cy="40077"/>
          </a:xfrm>
          <a:custGeom>
            <a:avLst/>
            <a:gdLst/>
            <a:ahLst/>
            <a:cxnLst/>
            <a:rect l="l" t="t" r="r" b="b"/>
            <a:pathLst>
              <a:path w="35719" h="3449" fill="none" extrusionOk="0">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w="5525" cap="flat" cmpd="sng">
            <a:solidFill>
              <a:schemeClr val="accent3"/>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23"/>
          <p:cNvSpPr/>
          <p:nvPr/>
        </p:nvSpPr>
        <p:spPr>
          <a:xfrm>
            <a:off x="7409543" y="4903485"/>
            <a:ext cx="415144" cy="40086"/>
          </a:xfrm>
          <a:custGeom>
            <a:avLst/>
            <a:gdLst/>
            <a:ahLst/>
            <a:cxnLst/>
            <a:rect l="l" t="t" r="r" b="b"/>
            <a:pathLst>
              <a:path w="35719" h="3449" fill="none" extrusionOk="0">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w="5525" cap="flat" cmpd="sng">
            <a:solidFill>
              <a:schemeClr val="accent2"/>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23"/>
          <p:cNvSpPr/>
          <p:nvPr/>
        </p:nvSpPr>
        <p:spPr>
          <a:xfrm>
            <a:off x="488567" y="3640139"/>
            <a:ext cx="64307" cy="64307"/>
          </a:xfrm>
          <a:custGeom>
            <a:avLst/>
            <a:gdLst/>
            <a:ahLst/>
            <a:cxnLst/>
            <a:rect l="l" t="t" r="r" b="b"/>
            <a:pathLst>
              <a:path w="5533" h="5533" fill="none" extrusionOk="0">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w="5525" cap="flat" cmpd="sng">
            <a:solidFill>
              <a:schemeClr val="accent4"/>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23"/>
          <p:cNvSpPr/>
          <p:nvPr/>
        </p:nvSpPr>
        <p:spPr>
          <a:xfrm>
            <a:off x="721392" y="1316452"/>
            <a:ext cx="64307" cy="64307"/>
          </a:xfrm>
          <a:custGeom>
            <a:avLst/>
            <a:gdLst/>
            <a:ahLst/>
            <a:cxnLst/>
            <a:rect l="l" t="t" r="r" b="b"/>
            <a:pathLst>
              <a:path w="5533" h="5533" fill="none" extrusionOk="0">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w="5525" cap="flat" cmpd="sng">
            <a:solidFill>
              <a:schemeClr val="accent4"/>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23"/>
          <p:cNvSpPr/>
          <p:nvPr/>
        </p:nvSpPr>
        <p:spPr>
          <a:xfrm>
            <a:off x="380067" y="779889"/>
            <a:ext cx="64307" cy="64307"/>
          </a:xfrm>
          <a:custGeom>
            <a:avLst/>
            <a:gdLst/>
            <a:ahLst/>
            <a:cxnLst/>
            <a:rect l="l" t="t" r="r" b="b"/>
            <a:pathLst>
              <a:path w="5533" h="5533" fill="none" extrusionOk="0">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w="5525" cap="flat" cmpd="sng">
            <a:solidFill>
              <a:schemeClr val="accent4"/>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23"/>
          <p:cNvSpPr/>
          <p:nvPr/>
        </p:nvSpPr>
        <p:spPr>
          <a:xfrm>
            <a:off x="795217" y="4439689"/>
            <a:ext cx="64307" cy="64307"/>
          </a:xfrm>
          <a:custGeom>
            <a:avLst/>
            <a:gdLst/>
            <a:ahLst/>
            <a:cxnLst/>
            <a:rect l="l" t="t" r="r" b="b"/>
            <a:pathLst>
              <a:path w="5533" h="5533" fill="none" extrusionOk="0">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w="5525" cap="flat" cmpd="sng">
            <a:solidFill>
              <a:schemeClr val="accent4"/>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23"/>
          <p:cNvSpPr/>
          <p:nvPr/>
        </p:nvSpPr>
        <p:spPr>
          <a:xfrm>
            <a:off x="1919817" y="4903464"/>
            <a:ext cx="64307" cy="64307"/>
          </a:xfrm>
          <a:custGeom>
            <a:avLst/>
            <a:gdLst/>
            <a:ahLst/>
            <a:cxnLst/>
            <a:rect l="l" t="t" r="r" b="b"/>
            <a:pathLst>
              <a:path w="5533" h="5533" fill="none" extrusionOk="0">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w="5525" cap="flat" cmpd="sng">
            <a:solidFill>
              <a:schemeClr val="accent2"/>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3"/>
          <p:cNvSpPr/>
          <p:nvPr/>
        </p:nvSpPr>
        <p:spPr>
          <a:xfrm>
            <a:off x="6461092" y="4771427"/>
            <a:ext cx="64307" cy="64307"/>
          </a:xfrm>
          <a:custGeom>
            <a:avLst/>
            <a:gdLst/>
            <a:ahLst/>
            <a:cxnLst/>
            <a:rect l="l" t="t" r="r" b="b"/>
            <a:pathLst>
              <a:path w="5533" h="5533" fill="none" extrusionOk="0">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w="5525" cap="flat" cmpd="sng">
            <a:solidFill>
              <a:schemeClr val="accent4"/>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23"/>
          <p:cNvSpPr/>
          <p:nvPr/>
        </p:nvSpPr>
        <p:spPr>
          <a:xfrm>
            <a:off x="412198" y="1593750"/>
            <a:ext cx="301022" cy="40077"/>
          </a:xfrm>
          <a:custGeom>
            <a:avLst/>
            <a:gdLst/>
            <a:ahLst/>
            <a:cxnLst/>
            <a:rect l="l" t="t" r="r" b="b"/>
            <a:pathLst>
              <a:path w="35719" h="3449" fill="none" extrusionOk="0">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w="5525" cap="flat" cmpd="sng">
            <a:solidFill>
              <a:schemeClr val="accent1"/>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23"/>
          <p:cNvSpPr/>
          <p:nvPr/>
        </p:nvSpPr>
        <p:spPr>
          <a:xfrm>
            <a:off x="4872225" y="326378"/>
            <a:ext cx="64293" cy="64293"/>
          </a:xfrm>
          <a:custGeom>
            <a:avLst/>
            <a:gdLst/>
            <a:ahLst/>
            <a:cxnLst/>
            <a:rect l="l" t="t" r="r" b="b"/>
            <a:pathLst>
              <a:path w="5533" h="5533" fill="none" extrusionOk="0">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w="5525" cap="flat" cmpd="sng">
            <a:solidFill>
              <a:schemeClr val="accent4"/>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23"/>
          <p:cNvSpPr/>
          <p:nvPr/>
        </p:nvSpPr>
        <p:spPr>
          <a:xfrm>
            <a:off x="370211" y="4106388"/>
            <a:ext cx="301022" cy="40077"/>
          </a:xfrm>
          <a:custGeom>
            <a:avLst/>
            <a:gdLst/>
            <a:ahLst/>
            <a:cxnLst/>
            <a:rect l="l" t="t" r="r" b="b"/>
            <a:pathLst>
              <a:path w="35719" h="3449" fill="none" extrusionOk="0">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w="5525" cap="flat" cmpd="sng">
            <a:solidFill>
              <a:schemeClr val="accent1"/>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3"/>
          <p:cNvSpPr/>
          <p:nvPr/>
        </p:nvSpPr>
        <p:spPr>
          <a:xfrm>
            <a:off x="965573" y="1218975"/>
            <a:ext cx="301022" cy="40077"/>
          </a:xfrm>
          <a:custGeom>
            <a:avLst/>
            <a:gdLst/>
            <a:ahLst/>
            <a:cxnLst/>
            <a:rect l="l" t="t" r="r" b="b"/>
            <a:pathLst>
              <a:path w="35719" h="3449" fill="none" extrusionOk="0">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w="5525" cap="flat" cmpd="sng">
            <a:solidFill>
              <a:schemeClr val="accent2"/>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3"/>
          <p:cNvSpPr/>
          <p:nvPr/>
        </p:nvSpPr>
        <p:spPr>
          <a:xfrm>
            <a:off x="2007997" y="189025"/>
            <a:ext cx="216636" cy="40077"/>
          </a:xfrm>
          <a:custGeom>
            <a:avLst/>
            <a:gdLst/>
            <a:ahLst/>
            <a:cxnLst/>
            <a:rect l="l" t="t" r="r" b="b"/>
            <a:pathLst>
              <a:path w="35719" h="3449" fill="none" extrusionOk="0">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w="5525" cap="flat" cmpd="sng">
            <a:solidFill>
              <a:schemeClr val="accent3"/>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614375" y="445025"/>
            <a:ext cx="82179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Ubuntu"/>
              <a:buNone/>
              <a:defRPr sz="2800">
                <a:solidFill>
                  <a:schemeClr val="dk1"/>
                </a:solidFill>
                <a:latin typeface="Ubuntu"/>
                <a:ea typeface="Ubuntu"/>
                <a:cs typeface="Ubuntu"/>
                <a:sym typeface="Ubuntu"/>
              </a:defRPr>
            </a:lvl1pPr>
            <a:lvl2pPr lvl="1">
              <a:spcBef>
                <a:spcPts val="0"/>
              </a:spcBef>
              <a:spcAft>
                <a:spcPts val="0"/>
              </a:spcAft>
              <a:buClr>
                <a:schemeClr val="dk1"/>
              </a:buClr>
              <a:buSzPts val="2800"/>
              <a:buFont typeface="Ubuntu"/>
              <a:buNone/>
              <a:defRPr sz="2800">
                <a:solidFill>
                  <a:schemeClr val="dk1"/>
                </a:solidFill>
                <a:latin typeface="Ubuntu"/>
                <a:ea typeface="Ubuntu"/>
                <a:cs typeface="Ubuntu"/>
                <a:sym typeface="Ubuntu"/>
              </a:defRPr>
            </a:lvl2pPr>
            <a:lvl3pPr lvl="2">
              <a:spcBef>
                <a:spcPts val="0"/>
              </a:spcBef>
              <a:spcAft>
                <a:spcPts val="0"/>
              </a:spcAft>
              <a:buClr>
                <a:schemeClr val="dk1"/>
              </a:buClr>
              <a:buSzPts val="2800"/>
              <a:buFont typeface="Ubuntu"/>
              <a:buNone/>
              <a:defRPr sz="2800">
                <a:solidFill>
                  <a:schemeClr val="dk1"/>
                </a:solidFill>
                <a:latin typeface="Ubuntu"/>
                <a:ea typeface="Ubuntu"/>
                <a:cs typeface="Ubuntu"/>
                <a:sym typeface="Ubuntu"/>
              </a:defRPr>
            </a:lvl3pPr>
            <a:lvl4pPr lvl="3">
              <a:spcBef>
                <a:spcPts val="0"/>
              </a:spcBef>
              <a:spcAft>
                <a:spcPts val="0"/>
              </a:spcAft>
              <a:buClr>
                <a:schemeClr val="dk1"/>
              </a:buClr>
              <a:buSzPts val="2800"/>
              <a:buFont typeface="Ubuntu"/>
              <a:buNone/>
              <a:defRPr sz="2800">
                <a:solidFill>
                  <a:schemeClr val="dk1"/>
                </a:solidFill>
                <a:latin typeface="Ubuntu"/>
                <a:ea typeface="Ubuntu"/>
                <a:cs typeface="Ubuntu"/>
                <a:sym typeface="Ubuntu"/>
              </a:defRPr>
            </a:lvl4pPr>
            <a:lvl5pPr lvl="4">
              <a:spcBef>
                <a:spcPts val="0"/>
              </a:spcBef>
              <a:spcAft>
                <a:spcPts val="0"/>
              </a:spcAft>
              <a:buClr>
                <a:schemeClr val="dk1"/>
              </a:buClr>
              <a:buSzPts val="2800"/>
              <a:buFont typeface="Ubuntu"/>
              <a:buNone/>
              <a:defRPr sz="2800">
                <a:solidFill>
                  <a:schemeClr val="dk1"/>
                </a:solidFill>
                <a:latin typeface="Ubuntu"/>
                <a:ea typeface="Ubuntu"/>
                <a:cs typeface="Ubuntu"/>
                <a:sym typeface="Ubuntu"/>
              </a:defRPr>
            </a:lvl5pPr>
            <a:lvl6pPr lvl="5">
              <a:spcBef>
                <a:spcPts val="0"/>
              </a:spcBef>
              <a:spcAft>
                <a:spcPts val="0"/>
              </a:spcAft>
              <a:buClr>
                <a:schemeClr val="dk1"/>
              </a:buClr>
              <a:buSzPts val="2800"/>
              <a:buFont typeface="Ubuntu"/>
              <a:buNone/>
              <a:defRPr sz="2800">
                <a:solidFill>
                  <a:schemeClr val="dk1"/>
                </a:solidFill>
                <a:latin typeface="Ubuntu"/>
                <a:ea typeface="Ubuntu"/>
                <a:cs typeface="Ubuntu"/>
                <a:sym typeface="Ubuntu"/>
              </a:defRPr>
            </a:lvl6pPr>
            <a:lvl7pPr lvl="6">
              <a:spcBef>
                <a:spcPts val="0"/>
              </a:spcBef>
              <a:spcAft>
                <a:spcPts val="0"/>
              </a:spcAft>
              <a:buClr>
                <a:schemeClr val="dk1"/>
              </a:buClr>
              <a:buSzPts val="2800"/>
              <a:buFont typeface="Ubuntu"/>
              <a:buNone/>
              <a:defRPr sz="2800">
                <a:solidFill>
                  <a:schemeClr val="dk1"/>
                </a:solidFill>
                <a:latin typeface="Ubuntu"/>
                <a:ea typeface="Ubuntu"/>
                <a:cs typeface="Ubuntu"/>
                <a:sym typeface="Ubuntu"/>
              </a:defRPr>
            </a:lvl7pPr>
            <a:lvl8pPr lvl="7">
              <a:spcBef>
                <a:spcPts val="0"/>
              </a:spcBef>
              <a:spcAft>
                <a:spcPts val="0"/>
              </a:spcAft>
              <a:buClr>
                <a:schemeClr val="dk1"/>
              </a:buClr>
              <a:buSzPts val="2800"/>
              <a:buFont typeface="Ubuntu"/>
              <a:buNone/>
              <a:defRPr sz="2800">
                <a:solidFill>
                  <a:schemeClr val="dk1"/>
                </a:solidFill>
                <a:latin typeface="Ubuntu"/>
                <a:ea typeface="Ubuntu"/>
                <a:cs typeface="Ubuntu"/>
                <a:sym typeface="Ubuntu"/>
              </a:defRPr>
            </a:lvl8pPr>
            <a:lvl9pPr lvl="8">
              <a:spcBef>
                <a:spcPts val="0"/>
              </a:spcBef>
              <a:spcAft>
                <a:spcPts val="0"/>
              </a:spcAft>
              <a:buClr>
                <a:schemeClr val="dk1"/>
              </a:buClr>
              <a:buSzPts val="2800"/>
              <a:buFont typeface="Ubuntu"/>
              <a:buNone/>
              <a:defRPr sz="2800">
                <a:solidFill>
                  <a:schemeClr val="dk1"/>
                </a:solidFill>
                <a:latin typeface="Ubuntu"/>
                <a:ea typeface="Ubuntu"/>
                <a:cs typeface="Ubuntu"/>
                <a:sym typeface="Ubuntu"/>
              </a:defRPr>
            </a:lvl9pPr>
          </a:lstStyle>
          <a:p>
            <a:endParaRPr/>
          </a:p>
        </p:txBody>
      </p:sp>
      <p:sp>
        <p:nvSpPr>
          <p:cNvPr id="7" name="Google Shape;7;p1"/>
          <p:cNvSpPr txBox="1">
            <a:spLocks noGrp="1"/>
          </p:cNvSpPr>
          <p:nvPr>
            <p:ph type="body" idx="1"/>
          </p:nvPr>
        </p:nvSpPr>
        <p:spPr>
          <a:xfrm>
            <a:off x="506850" y="1152475"/>
            <a:ext cx="83253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1"/>
              </a:buClr>
              <a:buSzPts val="1800"/>
              <a:buFont typeface="Ubuntu"/>
              <a:buChar char="●"/>
              <a:defRPr sz="1800">
                <a:solidFill>
                  <a:schemeClr val="dk1"/>
                </a:solidFill>
                <a:latin typeface="Ubuntu"/>
                <a:ea typeface="Ubuntu"/>
                <a:cs typeface="Ubuntu"/>
                <a:sym typeface="Ubuntu"/>
              </a:defRPr>
            </a:lvl1pPr>
            <a:lvl2pPr marL="914400" lvl="1" indent="-317500">
              <a:lnSpc>
                <a:spcPct val="115000"/>
              </a:lnSpc>
              <a:spcBef>
                <a:spcPts val="1600"/>
              </a:spcBef>
              <a:spcAft>
                <a:spcPts val="0"/>
              </a:spcAft>
              <a:buClr>
                <a:schemeClr val="dk1"/>
              </a:buClr>
              <a:buSzPts val="1400"/>
              <a:buFont typeface="Ubuntu"/>
              <a:buChar char="○"/>
              <a:defRPr>
                <a:solidFill>
                  <a:schemeClr val="dk1"/>
                </a:solidFill>
                <a:latin typeface="Ubuntu"/>
                <a:ea typeface="Ubuntu"/>
                <a:cs typeface="Ubuntu"/>
                <a:sym typeface="Ubuntu"/>
              </a:defRPr>
            </a:lvl2pPr>
            <a:lvl3pPr marL="1371600" lvl="2" indent="-317500">
              <a:lnSpc>
                <a:spcPct val="115000"/>
              </a:lnSpc>
              <a:spcBef>
                <a:spcPts val="1600"/>
              </a:spcBef>
              <a:spcAft>
                <a:spcPts val="0"/>
              </a:spcAft>
              <a:buClr>
                <a:schemeClr val="dk1"/>
              </a:buClr>
              <a:buSzPts val="1400"/>
              <a:buFont typeface="Ubuntu"/>
              <a:buChar char="■"/>
              <a:defRPr>
                <a:solidFill>
                  <a:schemeClr val="dk1"/>
                </a:solidFill>
                <a:latin typeface="Ubuntu"/>
                <a:ea typeface="Ubuntu"/>
                <a:cs typeface="Ubuntu"/>
                <a:sym typeface="Ubuntu"/>
              </a:defRPr>
            </a:lvl3pPr>
            <a:lvl4pPr marL="1828800" lvl="3" indent="-317500">
              <a:lnSpc>
                <a:spcPct val="115000"/>
              </a:lnSpc>
              <a:spcBef>
                <a:spcPts val="1600"/>
              </a:spcBef>
              <a:spcAft>
                <a:spcPts val="0"/>
              </a:spcAft>
              <a:buClr>
                <a:schemeClr val="dk1"/>
              </a:buClr>
              <a:buSzPts val="1400"/>
              <a:buFont typeface="Ubuntu"/>
              <a:buChar char="●"/>
              <a:defRPr>
                <a:solidFill>
                  <a:schemeClr val="dk1"/>
                </a:solidFill>
                <a:latin typeface="Ubuntu"/>
                <a:ea typeface="Ubuntu"/>
                <a:cs typeface="Ubuntu"/>
                <a:sym typeface="Ubuntu"/>
              </a:defRPr>
            </a:lvl4pPr>
            <a:lvl5pPr marL="2286000" lvl="4" indent="-317500">
              <a:lnSpc>
                <a:spcPct val="115000"/>
              </a:lnSpc>
              <a:spcBef>
                <a:spcPts val="1600"/>
              </a:spcBef>
              <a:spcAft>
                <a:spcPts val="0"/>
              </a:spcAft>
              <a:buClr>
                <a:schemeClr val="dk1"/>
              </a:buClr>
              <a:buSzPts val="1400"/>
              <a:buFont typeface="Ubuntu"/>
              <a:buChar char="○"/>
              <a:defRPr>
                <a:solidFill>
                  <a:schemeClr val="dk1"/>
                </a:solidFill>
                <a:latin typeface="Ubuntu"/>
                <a:ea typeface="Ubuntu"/>
                <a:cs typeface="Ubuntu"/>
                <a:sym typeface="Ubuntu"/>
              </a:defRPr>
            </a:lvl5pPr>
            <a:lvl6pPr marL="2743200" lvl="5" indent="-317500">
              <a:lnSpc>
                <a:spcPct val="115000"/>
              </a:lnSpc>
              <a:spcBef>
                <a:spcPts val="1600"/>
              </a:spcBef>
              <a:spcAft>
                <a:spcPts val="0"/>
              </a:spcAft>
              <a:buClr>
                <a:schemeClr val="dk1"/>
              </a:buClr>
              <a:buSzPts val="1400"/>
              <a:buFont typeface="Ubuntu"/>
              <a:buChar char="■"/>
              <a:defRPr>
                <a:solidFill>
                  <a:schemeClr val="dk1"/>
                </a:solidFill>
                <a:latin typeface="Ubuntu"/>
                <a:ea typeface="Ubuntu"/>
                <a:cs typeface="Ubuntu"/>
                <a:sym typeface="Ubuntu"/>
              </a:defRPr>
            </a:lvl6pPr>
            <a:lvl7pPr marL="3200400" lvl="6" indent="-317500">
              <a:lnSpc>
                <a:spcPct val="115000"/>
              </a:lnSpc>
              <a:spcBef>
                <a:spcPts val="1600"/>
              </a:spcBef>
              <a:spcAft>
                <a:spcPts val="0"/>
              </a:spcAft>
              <a:buClr>
                <a:schemeClr val="dk1"/>
              </a:buClr>
              <a:buSzPts val="1400"/>
              <a:buFont typeface="Ubuntu"/>
              <a:buChar char="●"/>
              <a:defRPr>
                <a:solidFill>
                  <a:schemeClr val="dk1"/>
                </a:solidFill>
                <a:latin typeface="Ubuntu"/>
                <a:ea typeface="Ubuntu"/>
                <a:cs typeface="Ubuntu"/>
                <a:sym typeface="Ubuntu"/>
              </a:defRPr>
            </a:lvl7pPr>
            <a:lvl8pPr marL="3657600" lvl="7" indent="-317500">
              <a:lnSpc>
                <a:spcPct val="115000"/>
              </a:lnSpc>
              <a:spcBef>
                <a:spcPts val="1600"/>
              </a:spcBef>
              <a:spcAft>
                <a:spcPts val="0"/>
              </a:spcAft>
              <a:buClr>
                <a:schemeClr val="dk1"/>
              </a:buClr>
              <a:buSzPts val="1400"/>
              <a:buFont typeface="Ubuntu"/>
              <a:buChar char="○"/>
              <a:defRPr>
                <a:solidFill>
                  <a:schemeClr val="dk1"/>
                </a:solidFill>
                <a:latin typeface="Ubuntu"/>
                <a:ea typeface="Ubuntu"/>
                <a:cs typeface="Ubuntu"/>
                <a:sym typeface="Ubuntu"/>
              </a:defRPr>
            </a:lvl8pPr>
            <a:lvl9pPr marL="4114800" lvl="8" indent="-317500">
              <a:lnSpc>
                <a:spcPct val="115000"/>
              </a:lnSpc>
              <a:spcBef>
                <a:spcPts val="1600"/>
              </a:spcBef>
              <a:spcAft>
                <a:spcPts val="1600"/>
              </a:spcAft>
              <a:buClr>
                <a:schemeClr val="dk1"/>
              </a:buClr>
              <a:buSzPts val="1400"/>
              <a:buFont typeface="Ubuntu"/>
              <a:buChar char="■"/>
              <a:defRPr>
                <a:solidFill>
                  <a:schemeClr val="dk1"/>
                </a:solidFill>
                <a:latin typeface="Ubuntu"/>
                <a:ea typeface="Ubuntu"/>
                <a:cs typeface="Ubuntu"/>
                <a:sym typeface="Ubuntu"/>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8" r:id="rId3"/>
    <p:sldLayoutId id="2147483661" r:id="rId4"/>
    <p:sldLayoutId id="2147483662" r:id="rId5"/>
    <p:sldLayoutId id="2147483665" r:id="rId6"/>
    <p:sldLayoutId id="2147483667" r:id="rId7"/>
    <p:sldLayoutId id="2147483668" r:id="rId8"/>
    <p:sldLayoutId id="2147483669" r:id="rId9"/>
    <p:sldLayoutId id="2147483672" r:id="rId10"/>
    <p:sldLayoutId id="2147483676" r:id="rId11"/>
    <p:sldLayoutId id="2147483678"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 Target="slide159.xm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8" Type="http://schemas.openxmlformats.org/officeDocument/2006/relationships/slide" Target="slide106.xml"/><Relationship Id="rId3" Type="http://schemas.openxmlformats.org/officeDocument/2006/relationships/slide" Target="slide12.xml"/><Relationship Id="rId7" Type="http://schemas.openxmlformats.org/officeDocument/2006/relationships/slide" Target="slide23.xml"/><Relationship Id="rId2" Type="http://schemas.openxmlformats.org/officeDocument/2006/relationships/notesSlide" Target="../notesSlides/notesSlide10.xml"/><Relationship Id="rId1" Type="http://schemas.openxmlformats.org/officeDocument/2006/relationships/slideLayout" Target="../slideLayouts/slideLayout11.xml"/><Relationship Id="rId6" Type="http://schemas.openxmlformats.org/officeDocument/2006/relationships/slide" Target="slide27.xml"/><Relationship Id="rId5" Type="http://schemas.openxmlformats.org/officeDocument/2006/relationships/slide" Target="slide17.xml"/><Relationship Id="rId4" Type="http://schemas.openxmlformats.org/officeDocument/2006/relationships/slide" Target="slide8.xml"/><Relationship Id="rId9" Type="http://schemas.openxmlformats.org/officeDocument/2006/relationships/slide" Target="slide159.xml"/></Relationships>
</file>

<file path=ppt/slides/_rels/slide100.xml.rels><?xml version="1.0" encoding="UTF-8" standalone="yes"?>
<Relationships xmlns="http://schemas.openxmlformats.org/package/2006/relationships"><Relationship Id="rId8" Type="http://schemas.openxmlformats.org/officeDocument/2006/relationships/slide" Target="slide106.xml"/><Relationship Id="rId3" Type="http://schemas.openxmlformats.org/officeDocument/2006/relationships/slide" Target="slide12.xml"/><Relationship Id="rId7" Type="http://schemas.openxmlformats.org/officeDocument/2006/relationships/slide" Target="slide23.xml"/><Relationship Id="rId2" Type="http://schemas.openxmlformats.org/officeDocument/2006/relationships/notesSlide" Target="../notesSlides/notesSlide100.xml"/><Relationship Id="rId1" Type="http://schemas.openxmlformats.org/officeDocument/2006/relationships/slideLayout" Target="../slideLayouts/slideLayout2.xml"/><Relationship Id="rId6" Type="http://schemas.openxmlformats.org/officeDocument/2006/relationships/slide" Target="slide27.xml"/><Relationship Id="rId5" Type="http://schemas.openxmlformats.org/officeDocument/2006/relationships/slide" Target="slide17.xml"/><Relationship Id="rId10" Type="http://schemas.openxmlformats.org/officeDocument/2006/relationships/image" Target="../media/image79.png"/><Relationship Id="rId4" Type="http://schemas.openxmlformats.org/officeDocument/2006/relationships/slide" Target="slide8.xml"/><Relationship Id="rId9" Type="http://schemas.openxmlformats.org/officeDocument/2006/relationships/slide" Target="slide159.xml"/></Relationships>
</file>

<file path=ppt/slides/_rels/slide101.xml.rels><?xml version="1.0" encoding="UTF-8" standalone="yes"?>
<Relationships xmlns="http://schemas.openxmlformats.org/package/2006/relationships"><Relationship Id="rId8" Type="http://schemas.openxmlformats.org/officeDocument/2006/relationships/slide" Target="slide106.xml"/><Relationship Id="rId3" Type="http://schemas.openxmlformats.org/officeDocument/2006/relationships/slide" Target="slide12.xml"/><Relationship Id="rId7" Type="http://schemas.openxmlformats.org/officeDocument/2006/relationships/slide" Target="slide23.xml"/><Relationship Id="rId2" Type="http://schemas.openxmlformats.org/officeDocument/2006/relationships/notesSlide" Target="../notesSlides/notesSlide101.xml"/><Relationship Id="rId1" Type="http://schemas.openxmlformats.org/officeDocument/2006/relationships/slideLayout" Target="../slideLayouts/slideLayout2.xml"/><Relationship Id="rId6" Type="http://schemas.openxmlformats.org/officeDocument/2006/relationships/slide" Target="slide27.xml"/><Relationship Id="rId5" Type="http://schemas.openxmlformats.org/officeDocument/2006/relationships/slide" Target="slide17.xml"/><Relationship Id="rId10" Type="http://schemas.openxmlformats.org/officeDocument/2006/relationships/image" Target="../media/image80.png"/><Relationship Id="rId4" Type="http://schemas.openxmlformats.org/officeDocument/2006/relationships/slide" Target="slide8.xml"/><Relationship Id="rId9" Type="http://schemas.openxmlformats.org/officeDocument/2006/relationships/slide" Target="slide159.xml"/></Relationships>
</file>

<file path=ppt/slides/_rels/slide102.xml.rels><?xml version="1.0" encoding="UTF-8" standalone="yes"?>
<Relationships xmlns="http://schemas.openxmlformats.org/package/2006/relationships"><Relationship Id="rId8" Type="http://schemas.openxmlformats.org/officeDocument/2006/relationships/slide" Target="slide106.xml"/><Relationship Id="rId3" Type="http://schemas.openxmlformats.org/officeDocument/2006/relationships/slide" Target="slide12.xml"/><Relationship Id="rId7" Type="http://schemas.openxmlformats.org/officeDocument/2006/relationships/slide" Target="slide23.xml"/><Relationship Id="rId2" Type="http://schemas.openxmlformats.org/officeDocument/2006/relationships/notesSlide" Target="../notesSlides/notesSlide102.xml"/><Relationship Id="rId1" Type="http://schemas.openxmlformats.org/officeDocument/2006/relationships/slideLayout" Target="../slideLayouts/slideLayout2.xml"/><Relationship Id="rId6" Type="http://schemas.openxmlformats.org/officeDocument/2006/relationships/slide" Target="slide27.xml"/><Relationship Id="rId5" Type="http://schemas.openxmlformats.org/officeDocument/2006/relationships/slide" Target="slide17.xml"/><Relationship Id="rId10" Type="http://schemas.openxmlformats.org/officeDocument/2006/relationships/image" Target="../media/image81.png"/><Relationship Id="rId4" Type="http://schemas.openxmlformats.org/officeDocument/2006/relationships/slide" Target="slide8.xml"/><Relationship Id="rId9" Type="http://schemas.openxmlformats.org/officeDocument/2006/relationships/slide" Target="slide159.xml"/></Relationships>
</file>

<file path=ppt/slides/_rels/slide103.xml.rels><?xml version="1.0" encoding="UTF-8" standalone="yes"?>
<Relationships xmlns="http://schemas.openxmlformats.org/package/2006/relationships"><Relationship Id="rId8" Type="http://schemas.openxmlformats.org/officeDocument/2006/relationships/slide" Target="slide106.xml"/><Relationship Id="rId3" Type="http://schemas.openxmlformats.org/officeDocument/2006/relationships/slide" Target="slide12.xml"/><Relationship Id="rId7" Type="http://schemas.openxmlformats.org/officeDocument/2006/relationships/slide" Target="slide23.xml"/><Relationship Id="rId2" Type="http://schemas.openxmlformats.org/officeDocument/2006/relationships/notesSlide" Target="../notesSlides/notesSlide103.xml"/><Relationship Id="rId1" Type="http://schemas.openxmlformats.org/officeDocument/2006/relationships/slideLayout" Target="../slideLayouts/slideLayout2.xml"/><Relationship Id="rId6" Type="http://schemas.openxmlformats.org/officeDocument/2006/relationships/slide" Target="slide27.xml"/><Relationship Id="rId5" Type="http://schemas.openxmlformats.org/officeDocument/2006/relationships/slide" Target="slide17.xml"/><Relationship Id="rId10" Type="http://schemas.openxmlformats.org/officeDocument/2006/relationships/image" Target="../media/image82.png"/><Relationship Id="rId4" Type="http://schemas.openxmlformats.org/officeDocument/2006/relationships/slide" Target="slide8.xml"/><Relationship Id="rId9" Type="http://schemas.openxmlformats.org/officeDocument/2006/relationships/slide" Target="slide159.xml"/></Relationships>
</file>

<file path=ppt/slides/_rels/slide104.xml.rels><?xml version="1.0" encoding="UTF-8" standalone="yes"?>
<Relationships xmlns="http://schemas.openxmlformats.org/package/2006/relationships"><Relationship Id="rId8" Type="http://schemas.openxmlformats.org/officeDocument/2006/relationships/slide" Target="slide106.xml"/><Relationship Id="rId3" Type="http://schemas.openxmlformats.org/officeDocument/2006/relationships/slide" Target="slide12.xml"/><Relationship Id="rId7" Type="http://schemas.openxmlformats.org/officeDocument/2006/relationships/slide" Target="slide23.xml"/><Relationship Id="rId2" Type="http://schemas.openxmlformats.org/officeDocument/2006/relationships/notesSlide" Target="../notesSlides/notesSlide104.xml"/><Relationship Id="rId1" Type="http://schemas.openxmlformats.org/officeDocument/2006/relationships/slideLayout" Target="../slideLayouts/slideLayout2.xml"/><Relationship Id="rId6" Type="http://schemas.openxmlformats.org/officeDocument/2006/relationships/slide" Target="slide27.xml"/><Relationship Id="rId5" Type="http://schemas.openxmlformats.org/officeDocument/2006/relationships/slide" Target="slide17.xml"/><Relationship Id="rId10" Type="http://schemas.openxmlformats.org/officeDocument/2006/relationships/image" Target="../media/image83.png"/><Relationship Id="rId4" Type="http://schemas.openxmlformats.org/officeDocument/2006/relationships/slide" Target="slide8.xml"/><Relationship Id="rId9" Type="http://schemas.openxmlformats.org/officeDocument/2006/relationships/slide" Target="slide159.xml"/></Relationships>
</file>

<file path=ppt/slides/_rels/slide105.xml.rels><?xml version="1.0" encoding="UTF-8" standalone="yes"?>
<Relationships xmlns="http://schemas.openxmlformats.org/package/2006/relationships"><Relationship Id="rId8" Type="http://schemas.openxmlformats.org/officeDocument/2006/relationships/slide" Target="slide106.xml"/><Relationship Id="rId3" Type="http://schemas.openxmlformats.org/officeDocument/2006/relationships/slide" Target="slide12.xml"/><Relationship Id="rId7" Type="http://schemas.openxmlformats.org/officeDocument/2006/relationships/slide" Target="slide23.xml"/><Relationship Id="rId2" Type="http://schemas.openxmlformats.org/officeDocument/2006/relationships/notesSlide" Target="../notesSlides/notesSlide105.xml"/><Relationship Id="rId1" Type="http://schemas.openxmlformats.org/officeDocument/2006/relationships/slideLayout" Target="../slideLayouts/slideLayout2.xml"/><Relationship Id="rId6" Type="http://schemas.openxmlformats.org/officeDocument/2006/relationships/slide" Target="slide27.xml"/><Relationship Id="rId5" Type="http://schemas.openxmlformats.org/officeDocument/2006/relationships/slide" Target="slide17.xml"/><Relationship Id="rId10" Type="http://schemas.openxmlformats.org/officeDocument/2006/relationships/image" Target="../media/image84.png"/><Relationship Id="rId4" Type="http://schemas.openxmlformats.org/officeDocument/2006/relationships/slide" Target="slide8.xml"/><Relationship Id="rId9" Type="http://schemas.openxmlformats.org/officeDocument/2006/relationships/slide" Target="slide159.xml"/></Relationships>
</file>

<file path=ppt/slides/_rels/slide106.xml.rels><?xml version="1.0" encoding="UTF-8" standalone="yes"?>
<Relationships xmlns="http://schemas.openxmlformats.org/package/2006/relationships"><Relationship Id="rId8" Type="http://schemas.openxmlformats.org/officeDocument/2006/relationships/slide" Target="slide106.xml"/><Relationship Id="rId3" Type="http://schemas.openxmlformats.org/officeDocument/2006/relationships/slide" Target="slide12.xml"/><Relationship Id="rId7" Type="http://schemas.openxmlformats.org/officeDocument/2006/relationships/slide" Target="slide23.xml"/><Relationship Id="rId2" Type="http://schemas.openxmlformats.org/officeDocument/2006/relationships/notesSlide" Target="../notesSlides/notesSlide106.xml"/><Relationship Id="rId1" Type="http://schemas.openxmlformats.org/officeDocument/2006/relationships/slideLayout" Target="../slideLayouts/slideLayout2.xml"/><Relationship Id="rId6" Type="http://schemas.openxmlformats.org/officeDocument/2006/relationships/slide" Target="slide27.xml"/><Relationship Id="rId5" Type="http://schemas.openxmlformats.org/officeDocument/2006/relationships/slide" Target="slide17.xml"/><Relationship Id="rId10" Type="http://schemas.openxmlformats.org/officeDocument/2006/relationships/image" Target="../media/image85.png"/><Relationship Id="rId4" Type="http://schemas.openxmlformats.org/officeDocument/2006/relationships/slide" Target="slide8.xml"/><Relationship Id="rId9" Type="http://schemas.openxmlformats.org/officeDocument/2006/relationships/slide" Target="slide159.xml"/></Relationships>
</file>

<file path=ppt/slides/_rels/slide107.xml.rels><?xml version="1.0" encoding="UTF-8" standalone="yes"?>
<Relationships xmlns="http://schemas.openxmlformats.org/package/2006/relationships"><Relationship Id="rId8" Type="http://schemas.openxmlformats.org/officeDocument/2006/relationships/slide" Target="slide106.xml"/><Relationship Id="rId3" Type="http://schemas.openxmlformats.org/officeDocument/2006/relationships/slide" Target="slide12.xml"/><Relationship Id="rId7" Type="http://schemas.openxmlformats.org/officeDocument/2006/relationships/slide" Target="slide23.xml"/><Relationship Id="rId2" Type="http://schemas.openxmlformats.org/officeDocument/2006/relationships/notesSlide" Target="../notesSlides/notesSlide107.xml"/><Relationship Id="rId1" Type="http://schemas.openxmlformats.org/officeDocument/2006/relationships/slideLayout" Target="../slideLayouts/slideLayout2.xml"/><Relationship Id="rId6" Type="http://schemas.openxmlformats.org/officeDocument/2006/relationships/slide" Target="slide27.xml"/><Relationship Id="rId5" Type="http://schemas.openxmlformats.org/officeDocument/2006/relationships/slide" Target="slide17.xml"/><Relationship Id="rId4" Type="http://schemas.openxmlformats.org/officeDocument/2006/relationships/slide" Target="slide8.xml"/><Relationship Id="rId9" Type="http://schemas.openxmlformats.org/officeDocument/2006/relationships/slide" Target="slide159.xml"/></Relationships>
</file>

<file path=ppt/slides/_rels/slide108.xml.rels><?xml version="1.0" encoding="UTF-8" standalone="yes"?>
<Relationships xmlns="http://schemas.openxmlformats.org/package/2006/relationships"><Relationship Id="rId8" Type="http://schemas.openxmlformats.org/officeDocument/2006/relationships/slide" Target="slide106.xml"/><Relationship Id="rId3" Type="http://schemas.openxmlformats.org/officeDocument/2006/relationships/slide" Target="slide12.xml"/><Relationship Id="rId7" Type="http://schemas.openxmlformats.org/officeDocument/2006/relationships/slide" Target="slide23.xml"/><Relationship Id="rId2" Type="http://schemas.openxmlformats.org/officeDocument/2006/relationships/notesSlide" Target="../notesSlides/notesSlide108.xml"/><Relationship Id="rId1" Type="http://schemas.openxmlformats.org/officeDocument/2006/relationships/slideLayout" Target="../slideLayouts/slideLayout2.xml"/><Relationship Id="rId6" Type="http://schemas.openxmlformats.org/officeDocument/2006/relationships/slide" Target="slide27.xml"/><Relationship Id="rId5" Type="http://schemas.openxmlformats.org/officeDocument/2006/relationships/slide" Target="slide17.xml"/><Relationship Id="rId10" Type="http://schemas.openxmlformats.org/officeDocument/2006/relationships/image" Target="../media/image86.png"/><Relationship Id="rId4" Type="http://schemas.openxmlformats.org/officeDocument/2006/relationships/slide" Target="slide8.xml"/><Relationship Id="rId9" Type="http://schemas.openxmlformats.org/officeDocument/2006/relationships/slide" Target="slide159.xml"/></Relationships>
</file>

<file path=ppt/slides/_rels/slide109.xml.rels><?xml version="1.0" encoding="UTF-8" standalone="yes"?>
<Relationships xmlns="http://schemas.openxmlformats.org/package/2006/relationships"><Relationship Id="rId8" Type="http://schemas.openxmlformats.org/officeDocument/2006/relationships/slide" Target="slide106.xml"/><Relationship Id="rId3" Type="http://schemas.openxmlformats.org/officeDocument/2006/relationships/slide" Target="slide12.xml"/><Relationship Id="rId7" Type="http://schemas.openxmlformats.org/officeDocument/2006/relationships/slide" Target="slide23.xml"/><Relationship Id="rId2" Type="http://schemas.openxmlformats.org/officeDocument/2006/relationships/notesSlide" Target="../notesSlides/notesSlide109.xml"/><Relationship Id="rId1" Type="http://schemas.openxmlformats.org/officeDocument/2006/relationships/slideLayout" Target="../slideLayouts/slideLayout2.xml"/><Relationship Id="rId6" Type="http://schemas.openxmlformats.org/officeDocument/2006/relationships/slide" Target="slide27.xml"/><Relationship Id="rId5" Type="http://schemas.openxmlformats.org/officeDocument/2006/relationships/slide" Target="slide17.xml"/><Relationship Id="rId10" Type="http://schemas.openxmlformats.org/officeDocument/2006/relationships/image" Target="../media/image87.png"/><Relationship Id="rId4" Type="http://schemas.openxmlformats.org/officeDocument/2006/relationships/slide" Target="slide8.xml"/><Relationship Id="rId9" Type="http://schemas.openxmlformats.org/officeDocument/2006/relationships/slide" Target="slide159.xml"/></Relationships>
</file>

<file path=ppt/slides/_rels/slide11.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slide" Target="slide173.xml"/><Relationship Id="rId7" Type="http://schemas.openxmlformats.org/officeDocument/2006/relationships/slide" Target="slide160.xml"/><Relationship Id="rId2" Type="http://schemas.openxmlformats.org/officeDocument/2006/relationships/notesSlide" Target="../notesSlides/notesSlide11.xml"/><Relationship Id="rId1" Type="http://schemas.openxmlformats.org/officeDocument/2006/relationships/slideLayout" Target="../slideLayouts/slideLayout12.xml"/><Relationship Id="rId6" Type="http://schemas.openxmlformats.org/officeDocument/2006/relationships/slide" Target="slide159.xml"/><Relationship Id="rId5" Type="http://schemas.openxmlformats.org/officeDocument/2006/relationships/slide" Target="slide177.xml"/><Relationship Id="rId4" Type="http://schemas.openxmlformats.org/officeDocument/2006/relationships/slide" Target="slide161.xml"/></Relationships>
</file>

<file path=ppt/slides/_rels/slide110.xml.rels><?xml version="1.0" encoding="UTF-8" standalone="yes"?>
<Relationships xmlns="http://schemas.openxmlformats.org/package/2006/relationships"><Relationship Id="rId8" Type="http://schemas.openxmlformats.org/officeDocument/2006/relationships/slide" Target="slide106.xml"/><Relationship Id="rId3" Type="http://schemas.openxmlformats.org/officeDocument/2006/relationships/slide" Target="slide12.xml"/><Relationship Id="rId7" Type="http://schemas.openxmlformats.org/officeDocument/2006/relationships/slide" Target="slide23.xml"/><Relationship Id="rId2" Type="http://schemas.openxmlformats.org/officeDocument/2006/relationships/notesSlide" Target="../notesSlides/notesSlide110.xml"/><Relationship Id="rId1" Type="http://schemas.openxmlformats.org/officeDocument/2006/relationships/slideLayout" Target="../slideLayouts/slideLayout2.xml"/><Relationship Id="rId6" Type="http://schemas.openxmlformats.org/officeDocument/2006/relationships/slide" Target="slide27.xml"/><Relationship Id="rId5" Type="http://schemas.openxmlformats.org/officeDocument/2006/relationships/slide" Target="slide17.xml"/><Relationship Id="rId10" Type="http://schemas.openxmlformats.org/officeDocument/2006/relationships/image" Target="../media/image88.png"/><Relationship Id="rId4" Type="http://schemas.openxmlformats.org/officeDocument/2006/relationships/slide" Target="slide8.xml"/><Relationship Id="rId9" Type="http://schemas.openxmlformats.org/officeDocument/2006/relationships/slide" Target="slide159.xml"/></Relationships>
</file>

<file path=ppt/slides/_rels/slide111.xml.rels><?xml version="1.0" encoding="UTF-8" standalone="yes"?>
<Relationships xmlns="http://schemas.openxmlformats.org/package/2006/relationships"><Relationship Id="rId8" Type="http://schemas.openxmlformats.org/officeDocument/2006/relationships/slide" Target="slide106.xml"/><Relationship Id="rId3" Type="http://schemas.openxmlformats.org/officeDocument/2006/relationships/slide" Target="slide12.xml"/><Relationship Id="rId7" Type="http://schemas.openxmlformats.org/officeDocument/2006/relationships/slide" Target="slide23.xml"/><Relationship Id="rId2" Type="http://schemas.openxmlformats.org/officeDocument/2006/relationships/notesSlide" Target="../notesSlides/notesSlide111.xml"/><Relationship Id="rId1" Type="http://schemas.openxmlformats.org/officeDocument/2006/relationships/slideLayout" Target="../slideLayouts/slideLayout2.xml"/><Relationship Id="rId6" Type="http://schemas.openxmlformats.org/officeDocument/2006/relationships/slide" Target="slide27.xml"/><Relationship Id="rId5" Type="http://schemas.openxmlformats.org/officeDocument/2006/relationships/slide" Target="slide17.xml"/><Relationship Id="rId4" Type="http://schemas.openxmlformats.org/officeDocument/2006/relationships/slide" Target="slide8.xml"/><Relationship Id="rId9" Type="http://schemas.openxmlformats.org/officeDocument/2006/relationships/slide" Target="slide159.xml"/></Relationships>
</file>

<file path=ppt/slides/_rels/slide112.xml.rels><?xml version="1.0" encoding="UTF-8" standalone="yes"?>
<Relationships xmlns="http://schemas.openxmlformats.org/package/2006/relationships"><Relationship Id="rId8" Type="http://schemas.openxmlformats.org/officeDocument/2006/relationships/slide" Target="slide106.xml"/><Relationship Id="rId3" Type="http://schemas.openxmlformats.org/officeDocument/2006/relationships/slide" Target="slide12.xml"/><Relationship Id="rId7" Type="http://schemas.openxmlformats.org/officeDocument/2006/relationships/slide" Target="slide23.xml"/><Relationship Id="rId2" Type="http://schemas.openxmlformats.org/officeDocument/2006/relationships/notesSlide" Target="../notesSlides/notesSlide112.xml"/><Relationship Id="rId1" Type="http://schemas.openxmlformats.org/officeDocument/2006/relationships/slideLayout" Target="../slideLayouts/slideLayout2.xml"/><Relationship Id="rId6" Type="http://schemas.openxmlformats.org/officeDocument/2006/relationships/slide" Target="slide27.xml"/><Relationship Id="rId5" Type="http://schemas.openxmlformats.org/officeDocument/2006/relationships/slide" Target="slide17.xml"/><Relationship Id="rId10" Type="http://schemas.openxmlformats.org/officeDocument/2006/relationships/image" Target="../media/image89.png"/><Relationship Id="rId4" Type="http://schemas.openxmlformats.org/officeDocument/2006/relationships/slide" Target="slide8.xml"/><Relationship Id="rId9" Type="http://schemas.openxmlformats.org/officeDocument/2006/relationships/slide" Target="slide159.xml"/></Relationships>
</file>

<file path=ppt/slides/_rels/slide113.xml.rels><?xml version="1.0" encoding="UTF-8" standalone="yes"?>
<Relationships xmlns="http://schemas.openxmlformats.org/package/2006/relationships"><Relationship Id="rId8" Type="http://schemas.openxmlformats.org/officeDocument/2006/relationships/slide" Target="slide106.xml"/><Relationship Id="rId3" Type="http://schemas.openxmlformats.org/officeDocument/2006/relationships/slide" Target="slide12.xml"/><Relationship Id="rId7" Type="http://schemas.openxmlformats.org/officeDocument/2006/relationships/slide" Target="slide23.xml"/><Relationship Id="rId2" Type="http://schemas.openxmlformats.org/officeDocument/2006/relationships/notesSlide" Target="../notesSlides/notesSlide113.xml"/><Relationship Id="rId1" Type="http://schemas.openxmlformats.org/officeDocument/2006/relationships/slideLayout" Target="../slideLayouts/slideLayout2.xml"/><Relationship Id="rId6" Type="http://schemas.openxmlformats.org/officeDocument/2006/relationships/slide" Target="slide27.xml"/><Relationship Id="rId5" Type="http://schemas.openxmlformats.org/officeDocument/2006/relationships/slide" Target="slide17.xml"/><Relationship Id="rId4" Type="http://schemas.openxmlformats.org/officeDocument/2006/relationships/slide" Target="slide8.xml"/><Relationship Id="rId9" Type="http://schemas.openxmlformats.org/officeDocument/2006/relationships/slide" Target="slide159.xml"/></Relationships>
</file>

<file path=ppt/slides/_rels/slide114.xml.rels><?xml version="1.0" encoding="UTF-8" standalone="yes"?>
<Relationships xmlns="http://schemas.openxmlformats.org/package/2006/relationships"><Relationship Id="rId8" Type="http://schemas.openxmlformats.org/officeDocument/2006/relationships/slide" Target="slide106.xml"/><Relationship Id="rId3" Type="http://schemas.openxmlformats.org/officeDocument/2006/relationships/slide" Target="slide12.xml"/><Relationship Id="rId7" Type="http://schemas.openxmlformats.org/officeDocument/2006/relationships/slide" Target="slide23.xml"/><Relationship Id="rId2" Type="http://schemas.openxmlformats.org/officeDocument/2006/relationships/notesSlide" Target="../notesSlides/notesSlide114.xml"/><Relationship Id="rId1" Type="http://schemas.openxmlformats.org/officeDocument/2006/relationships/slideLayout" Target="../slideLayouts/slideLayout2.xml"/><Relationship Id="rId6" Type="http://schemas.openxmlformats.org/officeDocument/2006/relationships/slide" Target="slide27.xml"/><Relationship Id="rId5" Type="http://schemas.openxmlformats.org/officeDocument/2006/relationships/slide" Target="slide17.xml"/><Relationship Id="rId10" Type="http://schemas.openxmlformats.org/officeDocument/2006/relationships/image" Target="../media/image90.png"/><Relationship Id="rId4" Type="http://schemas.openxmlformats.org/officeDocument/2006/relationships/slide" Target="slide8.xml"/><Relationship Id="rId9" Type="http://schemas.openxmlformats.org/officeDocument/2006/relationships/slide" Target="slide159.xml"/></Relationships>
</file>

<file path=ppt/slides/_rels/slide115.xml.rels><?xml version="1.0" encoding="UTF-8" standalone="yes"?>
<Relationships xmlns="http://schemas.openxmlformats.org/package/2006/relationships"><Relationship Id="rId8" Type="http://schemas.openxmlformats.org/officeDocument/2006/relationships/slide" Target="slide106.xml"/><Relationship Id="rId3" Type="http://schemas.openxmlformats.org/officeDocument/2006/relationships/slide" Target="slide12.xml"/><Relationship Id="rId7" Type="http://schemas.openxmlformats.org/officeDocument/2006/relationships/slide" Target="slide23.xml"/><Relationship Id="rId2" Type="http://schemas.openxmlformats.org/officeDocument/2006/relationships/notesSlide" Target="../notesSlides/notesSlide115.xml"/><Relationship Id="rId1" Type="http://schemas.openxmlformats.org/officeDocument/2006/relationships/slideLayout" Target="../slideLayouts/slideLayout2.xml"/><Relationship Id="rId6" Type="http://schemas.openxmlformats.org/officeDocument/2006/relationships/slide" Target="slide27.xml"/><Relationship Id="rId5" Type="http://schemas.openxmlformats.org/officeDocument/2006/relationships/slide" Target="slide17.xml"/><Relationship Id="rId10" Type="http://schemas.openxmlformats.org/officeDocument/2006/relationships/image" Target="../media/image91.png"/><Relationship Id="rId4" Type="http://schemas.openxmlformats.org/officeDocument/2006/relationships/slide" Target="slide8.xml"/><Relationship Id="rId9" Type="http://schemas.openxmlformats.org/officeDocument/2006/relationships/slide" Target="slide159.xml"/></Relationships>
</file>

<file path=ppt/slides/_rels/slide116.xml.rels><?xml version="1.0" encoding="UTF-8" standalone="yes"?>
<Relationships xmlns="http://schemas.openxmlformats.org/package/2006/relationships"><Relationship Id="rId3" Type="http://schemas.openxmlformats.org/officeDocument/2006/relationships/slide" Target="slide173.xml"/><Relationship Id="rId7" Type="http://schemas.openxmlformats.org/officeDocument/2006/relationships/slide" Target="slide106.xml"/><Relationship Id="rId2" Type="http://schemas.openxmlformats.org/officeDocument/2006/relationships/notesSlide" Target="../notesSlides/notesSlide116.xml"/><Relationship Id="rId1" Type="http://schemas.openxmlformats.org/officeDocument/2006/relationships/slideLayout" Target="../slideLayouts/slideLayout10.xml"/><Relationship Id="rId6" Type="http://schemas.openxmlformats.org/officeDocument/2006/relationships/slide" Target="slide161.xml"/><Relationship Id="rId5" Type="http://schemas.openxmlformats.org/officeDocument/2006/relationships/slide" Target="slide160.xml"/><Relationship Id="rId4" Type="http://schemas.openxmlformats.org/officeDocument/2006/relationships/slide" Target="slide177.xml"/></Relationships>
</file>

<file path=ppt/slides/_rels/slide117.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slide" Target="slide173.xml"/><Relationship Id="rId7" Type="http://schemas.openxmlformats.org/officeDocument/2006/relationships/slide" Target="slide106.xml"/><Relationship Id="rId2" Type="http://schemas.openxmlformats.org/officeDocument/2006/relationships/notesSlide" Target="../notesSlides/notesSlide117.xml"/><Relationship Id="rId1" Type="http://schemas.openxmlformats.org/officeDocument/2006/relationships/slideLayout" Target="../slideLayouts/slideLayout10.xml"/><Relationship Id="rId6" Type="http://schemas.openxmlformats.org/officeDocument/2006/relationships/slide" Target="slide161.xml"/><Relationship Id="rId5" Type="http://schemas.openxmlformats.org/officeDocument/2006/relationships/slide" Target="slide160.xml"/><Relationship Id="rId4" Type="http://schemas.openxmlformats.org/officeDocument/2006/relationships/slide" Target="slide177.xml"/></Relationships>
</file>

<file path=ppt/slides/_rels/slide118.xml.rels><?xml version="1.0" encoding="UTF-8" standalone="yes"?>
<Relationships xmlns="http://schemas.openxmlformats.org/package/2006/relationships"><Relationship Id="rId3" Type="http://schemas.openxmlformats.org/officeDocument/2006/relationships/slide" Target="slide173.xml"/><Relationship Id="rId7" Type="http://schemas.openxmlformats.org/officeDocument/2006/relationships/slide" Target="slide106.xml"/><Relationship Id="rId2" Type="http://schemas.openxmlformats.org/officeDocument/2006/relationships/notesSlide" Target="../notesSlides/notesSlide118.xml"/><Relationship Id="rId1" Type="http://schemas.openxmlformats.org/officeDocument/2006/relationships/slideLayout" Target="../slideLayouts/slideLayout10.xml"/><Relationship Id="rId6" Type="http://schemas.openxmlformats.org/officeDocument/2006/relationships/slide" Target="slide161.xml"/><Relationship Id="rId5" Type="http://schemas.openxmlformats.org/officeDocument/2006/relationships/slide" Target="slide160.xml"/><Relationship Id="rId4" Type="http://schemas.openxmlformats.org/officeDocument/2006/relationships/slide" Target="slide177.xml"/></Relationships>
</file>

<file path=ppt/slides/_rels/slide119.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slide" Target="slide173.xml"/><Relationship Id="rId7" Type="http://schemas.openxmlformats.org/officeDocument/2006/relationships/slide" Target="slide106.xml"/><Relationship Id="rId2" Type="http://schemas.openxmlformats.org/officeDocument/2006/relationships/notesSlide" Target="../notesSlides/notesSlide119.xml"/><Relationship Id="rId1" Type="http://schemas.openxmlformats.org/officeDocument/2006/relationships/slideLayout" Target="../slideLayouts/slideLayout10.xml"/><Relationship Id="rId6" Type="http://schemas.openxmlformats.org/officeDocument/2006/relationships/slide" Target="slide161.xml"/><Relationship Id="rId5" Type="http://schemas.openxmlformats.org/officeDocument/2006/relationships/slide" Target="slide160.xml"/><Relationship Id="rId4" Type="http://schemas.openxmlformats.org/officeDocument/2006/relationships/slide" Target="slide177.xml"/></Relationships>
</file>

<file path=ppt/slides/_rels/slide12.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slide" Target="slide173.xml"/><Relationship Id="rId7" Type="http://schemas.openxmlformats.org/officeDocument/2006/relationships/slide" Target="slide160.xml"/><Relationship Id="rId2" Type="http://schemas.openxmlformats.org/officeDocument/2006/relationships/notesSlide" Target="../notesSlides/notesSlide12.xml"/><Relationship Id="rId1" Type="http://schemas.openxmlformats.org/officeDocument/2006/relationships/slideLayout" Target="../slideLayouts/slideLayout12.xml"/><Relationship Id="rId6" Type="http://schemas.openxmlformats.org/officeDocument/2006/relationships/slide" Target="slide159.xml"/><Relationship Id="rId5" Type="http://schemas.openxmlformats.org/officeDocument/2006/relationships/slide" Target="slide177.xml"/><Relationship Id="rId4" Type="http://schemas.openxmlformats.org/officeDocument/2006/relationships/slide" Target="slide161.xml"/></Relationships>
</file>

<file path=ppt/slides/_rels/slide120.xml.rels><?xml version="1.0" encoding="UTF-8" standalone="yes"?>
<Relationships xmlns="http://schemas.openxmlformats.org/package/2006/relationships"><Relationship Id="rId8" Type="http://schemas.openxmlformats.org/officeDocument/2006/relationships/image" Target="../media/image94.png"/><Relationship Id="rId3" Type="http://schemas.openxmlformats.org/officeDocument/2006/relationships/slide" Target="slide173.xml"/><Relationship Id="rId7" Type="http://schemas.openxmlformats.org/officeDocument/2006/relationships/slide" Target="slide106.xml"/><Relationship Id="rId2" Type="http://schemas.openxmlformats.org/officeDocument/2006/relationships/notesSlide" Target="../notesSlides/notesSlide120.xml"/><Relationship Id="rId1" Type="http://schemas.openxmlformats.org/officeDocument/2006/relationships/slideLayout" Target="../slideLayouts/slideLayout10.xml"/><Relationship Id="rId6" Type="http://schemas.openxmlformats.org/officeDocument/2006/relationships/slide" Target="slide161.xml"/><Relationship Id="rId5" Type="http://schemas.openxmlformats.org/officeDocument/2006/relationships/slide" Target="slide160.xml"/><Relationship Id="rId4" Type="http://schemas.openxmlformats.org/officeDocument/2006/relationships/slide" Target="slide177.xml"/></Relationships>
</file>

<file path=ppt/slides/_rels/slide121.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slide" Target="slide173.xml"/><Relationship Id="rId7" Type="http://schemas.openxmlformats.org/officeDocument/2006/relationships/slide" Target="slide106.xml"/><Relationship Id="rId2" Type="http://schemas.openxmlformats.org/officeDocument/2006/relationships/notesSlide" Target="../notesSlides/notesSlide121.xml"/><Relationship Id="rId1" Type="http://schemas.openxmlformats.org/officeDocument/2006/relationships/slideLayout" Target="../slideLayouts/slideLayout10.xml"/><Relationship Id="rId6" Type="http://schemas.openxmlformats.org/officeDocument/2006/relationships/slide" Target="slide161.xml"/><Relationship Id="rId5" Type="http://schemas.openxmlformats.org/officeDocument/2006/relationships/slide" Target="slide160.xml"/><Relationship Id="rId4" Type="http://schemas.openxmlformats.org/officeDocument/2006/relationships/slide" Target="slide177.xml"/></Relationships>
</file>

<file path=ppt/slides/_rels/slide122.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slide" Target="slide173.xml"/><Relationship Id="rId7" Type="http://schemas.openxmlformats.org/officeDocument/2006/relationships/slide" Target="slide106.xml"/><Relationship Id="rId2" Type="http://schemas.openxmlformats.org/officeDocument/2006/relationships/notesSlide" Target="../notesSlides/notesSlide122.xml"/><Relationship Id="rId1" Type="http://schemas.openxmlformats.org/officeDocument/2006/relationships/slideLayout" Target="../slideLayouts/slideLayout10.xml"/><Relationship Id="rId6" Type="http://schemas.openxmlformats.org/officeDocument/2006/relationships/slide" Target="slide161.xml"/><Relationship Id="rId5" Type="http://schemas.openxmlformats.org/officeDocument/2006/relationships/slide" Target="slide160.xml"/><Relationship Id="rId4" Type="http://schemas.openxmlformats.org/officeDocument/2006/relationships/slide" Target="slide177.xml"/></Relationships>
</file>

<file path=ppt/slides/_rels/slide123.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slide" Target="slide173.xml"/><Relationship Id="rId7" Type="http://schemas.openxmlformats.org/officeDocument/2006/relationships/slide" Target="slide106.xml"/><Relationship Id="rId2" Type="http://schemas.openxmlformats.org/officeDocument/2006/relationships/notesSlide" Target="../notesSlides/notesSlide123.xml"/><Relationship Id="rId1" Type="http://schemas.openxmlformats.org/officeDocument/2006/relationships/slideLayout" Target="../slideLayouts/slideLayout10.xml"/><Relationship Id="rId6" Type="http://schemas.openxmlformats.org/officeDocument/2006/relationships/slide" Target="slide161.xml"/><Relationship Id="rId5" Type="http://schemas.openxmlformats.org/officeDocument/2006/relationships/slide" Target="slide160.xml"/><Relationship Id="rId4" Type="http://schemas.openxmlformats.org/officeDocument/2006/relationships/slide" Target="slide177.xml"/></Relationships>
</file>

<file path=ppt/slides/_rels/slide124.xml.rels><?xml version="1.0" encoding="UTF-8" standalone="yes"?>
<Relationships xmlns="http://schemas.openxmlformats.org/package/2006/relationships"><Relationship Id="rId3" Type="http://schemas.openxmlformats.org/officeDocument/2006/relationships/slide" Target="slide173.xml"/><Relationship Id="rId7" Type="http://schemas.openxmlformats.org/officeDocument/2006/relationships/slide" Target="slide106.xml"/><Relationship Id="rId2" Type="http://schemas.openxmlformats.org/officeDocument/2006/relationships/notesSlide" Target="../notesSlides/notesSlide124.xml"/><Relationship Id="rId1" Type="http://schemas.openxmlformats.org/officeDocument/2006/relationships/slideLayout" Target="../slideLayouts/slideLayout10.xml"/><Relationship Id="rId6" Type="http://schemas.openxmlformats.org/officeDocument/2006/relationships/slide" Target="slide161.xml"/><Relationship Id="rId5" Type="http://schemas.openxmlformats.org/officeDocument/2006/relationships/slide" Target="slide160.xml"/><Relationship Id="rId4" Type="http://schemas.openxmlformats.org/officeDocument/2006/relationships/slide" Target="slide177.xml"/></Relationships>
</file>

<file path=ppt/slides/_rels/slide125.xml.rels><?xml version="1.0" encoding="UTF-8" standalone="yes"?>
<Relationships xmlns="http://schemas.openxmlformats.org/package/2006/relationships"><Relationship Id="rId8" Type="http://schemas.openxmlformats.org/officeDocument/2006/relationships/image" Target="../media/image98.png"/><Relationship Id="rId3" Type="http://schemas.openxmlformats.org/officeDocument/2006/relationships/slide" Target="slide173.xml"/><Relationship Id="rId7" Type="http://schemas.openxmlformats.org/officeDocument/2006/relationships/slide" Target="slide106.xml"/><Relationship Id="rId2" Type="http://schemas.openxmlformats.org/officeDocument/2006/relationships/notesSlide" Target="../notesSlides/notesSlide125.xml"/><Relationship Id="rId1" Type="http://schemas.openxmlformats.org/officeDocument/2006/relationships/slideLayout" Target="../slideLayouts/slideLayout10.xml"/><Relationship Id="rId6" Type="http://schemas.openxmlformats.org/officeDocument/2006/relationships/slide" Target="slide161.xml"/><Relationship Id="rId5" Type="http://schemas.openxmlformats.org/officeDocument/2006/relationships/slide" Target="slide160.xml"/><Relationship Id="rId4" Type="http://schemas.openxmlformats.org/officeDocument/2006/relationships/slide" Target="slide177.xml"/></Relationships>
</file>

<file path=ppt/slides/_rels/slide126.xml.rels><?xml version="1.0" encoding="UTF-8" standalone="yes"?>
<Relationships xmlns="http://schemas.openxmlformats.org/package/2006/relationships"><Relationship Id="rId8" Type="http://schemas.openxmlformats.org/officeDocument/2006/relationships/image" Target="../media/image99.png"/><Relationship Id="rId3" Type="http://schemas.openxmlformats.org/officeDocument/2006/relationships/slide" Target="slide173.xml"/><Relationship Id="rId7" Type="http://schemas.openxmlformats.org/officeDocument/2006/relationships/slide" Target="slide106.xml"/><Relationship Id="rId2" Type="http://schemas.openxmlformats.org/officeDocument/2006/relationships/notesSlide" Target="../notesSlides/notesSlide126.xml"/><Relationship Id="rId1" Type="http://schemas.openxmlformats.org/officeDocument/2006/relationships/slideLayout" Target="../slideLayouts/slideLayout10.xml"/><Relationship Id="rId6" Type="http://schemas.openxmlformats.org/officeDocument/2006/relationships/slide" Target="slide161.xml"/><Relationship Id="rId5" Type="http://schemas.openxmlformats.org/officeDocument/2006/relationships/slide" Target="slide160.xml"/><Relationship Id="rId4" Type="http://schemas.openxmlformats.org/officeDocument/2006/relationships/slide" Target="slide177.xml"/></Relationships>
</file>

<file path=ppt/slides/_rels/slide127.xml.rels><?xml version="1.0" encoding="UTF-8" standalone="yes"?>
<Relationships xmlns="http://schemas.openxmlformats.org/package/2006/relationships"><Relationship Id="rId3" Type="http://schemas.openxmlformats.org/officeDocument/2006/relationships/slide" Target="slide173.xml"/><Relationship Id="rId7" Type="http://schemas.openxmlformats.org/officeDocument/2006/relationships/slide" Target="slide106.xml"/><Relationship Id="rId2" Type="http://schemas.openxmlformats.org/officeDocument/2006/relationships/notesSlide" Target="../notesSlides/notesSlide127.xml"/><Relationship Id="rId1" Type="http://schemas.openxmlformats.org/officeDocument/2006/relationships/slideLayout" Target="../slideLayouts/slideLayout10.xml"/><Relationship Id="rId6" Type="http://schemas.openxmlformats.org/officeDocument/2006/relationships/slide" Target="slide161.xml"/><Relationship Id="rId5" Type="http://schemas.openxmlformats.org/officeDocument/2006/relationships/slide" Target="slide160.xml"/><Relationship Id="rId4" Type="http://schemas.openxmlformats.org/officeDocument/2006/relationships/slide" Target="slide177.xml"/></Relationships>
</file>

<file path=ppt/slides/_rels/slide128.xml.rels><?xml version="1.0" encoding="UTF-8" standalone="yes"?>
<Relationships xmlns="http://schemas.openxmlformats.org/package/2006/relationships"><Relationship Id="rId3" Type="http://schemas.openxmlformats.org/officeDocument/2006/relationships/slide" Target="slide173.xml"/><Relationship Id="rId7" Type="http://schemas.openxmlformats.org/officeDocument/2006/relationships/slide" Target="slide106.xml"/><Relationship Id="rId2" Type="http://schemas.openxmlformats.org/officeDocument/2006/relationships/notesSlide" Target="../notesSlides/notesSlide128.xml"/><Relationship Id="rId1" Type="http://schemas.openxmlformats.org/officeDocument/2006/relationships/slideLayout" Target="../slideLayouts/slideLayout10.xml"/><Relationship Id="rId6" Type="http://schemas.openxmlformats.org/officeDocument/2006/relationships/slide" Target="slide161.xml"/><Relationship Id="rId5" Type="http://schemas.openxmlformats.org/officeDocument/2006/relationships/slide" Target="slide160.xml"/><Relationship Id="rId4" Type="http://schemas.openxmlformats.org/officeDocument/2006/relationships/slide" Target="slide177.xml"/></Relationships>
</file>

<file path=ppt/slides/_rels/slide129.xml.rels><?xml version="1.0" encoding="UTF-8" standalone="yes"?>
<Relationships xmlns="http://schemas.openxmlformats.org/package/2006/relationships"><Relationship Id="rId8" Type="http://schemas.openxmlformats.org/officeDocument/2006/relationships/image" Target="../media/image100.png"/><Relationship Id="rId3" Type="http://schemas.openxmlformats.org/officeDocument/2006/relationships/slide" Target="slide173.xml"/><Relationship Id="rId7" Type="http://schemas.openxmlformats.org/officeDocument/2006/relationships/slide" Target="slide106.xml"/><Relationship Id="rId2" Type="http://schemas.openxmlformats.org/officeDocument/2006/relationships/notesSlide" Target="../notesSlides/notesSlide129.xml"/><Relationship Id="rId1" Type="http://schemas.openxmlformats.org/officeDocument/2006/relationships/slideLayout" Target="../slideLayouts/slideLayout10.xml"/><Relationship Id="rId6" Type="http://schemas.openxmlformats.org/officeDocument/2006/relationships/slide" Target="slide161.xml"/><Relationship Id="rId5" Type="http://schemas.openxmlformats.org/officeDocument/2006/relationships/slide" Target="slide160.xml"/><Relationship Id="rId4" Type="http://schemas.openxmlformats.org/officeDocument/2006/relationships/slide" Target="slide177.xml"/></Relationships>
</file>

<file path=ppt/slides/_rels/slide1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slide" Target="slide173.xml"/><Relationship Id="rId7" Type="http://schemas.openxmlformats.org/officeDocument/2006/relationships/slide" Target="slide160.xml"/><Relationship Id="rId2" Type="http://schemas.openxmlformats.org/officeDocument/2006/relationships/notesSlide" Target="../notesSlides/notesSlide13.xml"/><Relationship Id="rId1" Type="http://schemas.openxmlformats.org/officeDocument/2006/relationships/slideLayout" Target="../slideLayouts/slideLayout12.xml"/><Relationship Id="rId6" Type="http://schemas.openxmlformats.org/officeDocument/2006/relationships/slide" Target="slide159.xml"/><Relationship Id="rId5" Type="http://schemas.openxmlformats.org/officeDocument/2006/relationships/slide" Target="slide177.xml"/><Relationship Id="rId4" Type="http://schemas.openxmlformats.org/officeDocument/2006/relationships/slide" Target="slide161.xml"/></Relationships>
</file>

<file path=ppt/slides/_rels/slide130.xml.rels><?xml version="1.0" encoding="UTF-8" standalone="yes"?>
<Relationships xmlns="http://schemas.openxmlformats.org/package/2006/relationships"><Relationship Id="rId3" Type="http://schemas.openxmlformats.org/officeDocument/2006/relationships/slide" Target="slide173.xml"/><Relationship Id="rId7" Type="http://schemas.openxmlformats.org/officeDocument/2006/relationships/slide" Target="slide106.xml"/><Relationship Id="rId2" Type="http://schemas.openxmlformats.org/officeDocument/2006/relationships/notesSlide" Target="../notesSlides/notesSlide130.xml"/><Relationship Id="rId1" Type="http://schemas.openxmlformats.org/officeDocument/2006/relationships/slideLayout" Target="../slideLayouts/slideLayout10.xml"/><Relationship Id="rId6" Type="http://schemas.openxmlformats.org/officeDocument/2006/relationships/slide" Target="slide161.xml"/><Relationship Id="rId5" Type="http://schemas.openxmlformats.org/officeDocument/2006/relationships/slide" Target="slide160.xml"/><Relationship Id="rId4" Type="http://schemas.openxmlformats.org/officeDocument/2006/relationships/slide" Target="slide177.xml"/></Relationships>
</file>

<file path=ppt/slides/_rels/slide131.xml.rels><?xml version="1.0" encoding="UTF-8" standalone="yes"?>
<Relationships xmlns="http://schemas.openxmlformats.org/package/2006/relationships"><Relationship Id="rId8" Type="http://schemas.openxmlformats.org/officeDocument/2006/relationships/image" Target="../media/image101.png"/><Relationship Id="rId3" Type="http://schemas.openxmlformats.org/officeDocument/2006/relationships/slide" Target="slide173.xml"/><Relationship Id="rId7" Type="http://schemas.openxmlformats.org/officeDocument/2006/relationships/slide" Target="slide106.xml"/><Relationship Id="rId2" Type="http://schemas.openxmlformats.org/officeDocument/2006/relationships/notesSlide" Target="../notesSlides/notesSlide131.xml"/><Relationship Id="rId1" Type="http://schemas.openxmlformats.org/officeDocument/2006/relationships/slideLayout" Target="../slideLayouts/slideLayout10.xml"/><Relationship Id="rId6" Type="http://schemas.openxmlformats.org/officeDocument/2006/relationships/slide" Target="slide161.xml"/><Relationship Id="rId5" Type="http://schemas.openxmlformats.org/officeDocument/2006/relationships/slide" Target="slide160.xml"/><Relationship Id="rId4" Type="http://schemas.openxmlformats.org/officeDocument/2006/relationships/slide" Target="slide177.xml"/></Relationships>
</file>

<file path=ppt/slides/_rels/slide132.xml.rels><?xml version="1.0" encoding="UTF-8" standalone="yes"?>
<Relationships xmlns="http://schemas.openxmlformats.org/package/2006/relationships"><Relationship Id="rId8" Type="http://schemas.openxmlformats.org/officeDocument/2006/relationships/image" Target="../media/image102.png"/><Relationship Id="rId3" Type="http://schemas.openxmlformats.org/officeDocument/2006/relationships/slide" Target="slide173.xml"/><Relationship Id="rId7" Type="http://schemas.openxmlformats.org/officeDocument/2006/relationships/slide" Target="slide106.xml"/><Relationship Id="rId2" Type="http://schemas.openxmlformats.org/officeDocument/2006/relationships/notesSlide" Target="../notesSlides/notesSlide132.xml"/><Relationship Id="rId1" Type="http://schemas.openxmlformats.org/officeDocument/2006/relationships/slideLayout" Target="../slideLayouts/slideLayout10.xml"/><Relationship Id="rId6" Type="http://schemas.openxmlformats.org/officeDocument/2006/relationships/slide" Target="slide161.xml"/><Relationship Id="rId5" Type="http://schemas.openxmlformats.org/officeDocument/2006/relationships/slide" Target="slide160.xml"/><Relationship Id="rId4" Type="http://schemas.openxmlformats.org/officeDocument/2006/relationships/slide" Target="slide177.xml"/></Relationships>
</file>

<file path=ppt/slides/_rels/slide133.xml.rels><?xml version="1.0" encoding="UTF-8" standalone="yes"?>
<Relationships xmlns="http://schemas.openxmlformats.org/package/2006/relationships"><Relationship Id="rId3" Type="http://schemas.openxmlformats.org/officeDocument/2006/relationships/slide" Target="slide173.xml"/><Relationship Id="rId7" Type="http://schemas.openxmlformats.org/officeDocument/2006/relationships/slide" Target="slide106.xml"/><Relationship Id="rId2" Type="http://schemas.openxmlformats.org/officeDocument/2006/relationships/notesSlide" Target="../notesSlides/notesSlide133.xml"/><Relationship Id="rId1" Type="http://schemas.openxmlformats.org/officeDocument/2006/relationships/slideLayout" Target="../slideLayouts/slideLayout10.xml"/><Relationship Id="rId6" Type="http://schemas.openxmlformats.org/officeDocument/2006/relationships/slide" Target="slide161.xml"/><Relationship Id="rId5" Type="http://schemas.openxmlformats.org/officeDocument/2006/relationships/slide" Target="slide160.xml"/><Relationship Id="rId4" Type="http://schemas.openxmlformats.org/officeDocument/2006/relationships/slide" Target="slide177.xml"/></Relationships>
</file>

<file path=ppt/slides/_rels/slide134.xml.rels><?xml version="1.0" encoding="UTF-8" standalone="yes"?>
<Relationships xmlns="http://schemas.openxmlformats.org/package/2006/relationships"><Relationship Id="rId8" Type="http://schemas.openxmlformats.org/officeDocument/2006/relationships/slide" Target="slide106.xml"/><Relationship Id="rId3" Type="http://schemas.openxmlformats.org/officeDocument/2006/relationships/slide" Target="slide12.xml"/><Relationship Id="rId7" Type="http://schemas.openxmlformats.org/officeDocument/2006/relationships/slide" Target="slide23.xml"/><Relationship Id="rId2" Type="http://schemas.openxmlformats.org/officeDocument/2006/relationships/notesSlide" Target="../notesSlides/notesSlide134.xml"/><Relationship Id="rId1" Type="http://schemas.openxmlformats.org/officeDocument/2006/relationships/slideLayout" Target="../slideLayouts/slideLayout8.xml"/><Relationship Id="rId6" Type="http://schemas.openxmlformats.org/officeDocument/2006/relationships/slide" Target="slide27.xml"/><Relationship Id="rId5" Type="http://schemas.openxmlformats.org/officeDocument/2006/relationships/slide" Target="slide17.xml"/><Relationship Id="rId4" Type="http://schemas.openxmlformats.org/officeDocument/2006/relationships/slide" Target="slide8.xml"/><Relationship Id="rId9" Type="http://schemas.openxmlformats.org/officeDocument/2006/relationships/slide" Target="slide159.xml"/></Relationships>
</file>

<file path=ppt/slides/_rels/slide135.xml.rels><?xml version="1.0" encoding="UTF-8" standalone="yes"?>
<Relationships xmlns="http://schemas.openxmlformats.org/package/2006/relationships"><Relationship Id="rId8" Type="http://schemas.openxmlformats.org/officeDocument/2006/relationships/slide" Target="slide106.xml"/><Relationship Id="rId3" Type="http://schemas.openxmlformats.org/officeDocument/2006/relationships/slide" Target="slide12.xml"/><Relationship Id="rId7" Type="http://schemas.openxmlformats.org/officeDocument/2006/relationships/slide" Target="slide23.xml"/><Relationship Id="rId2" Type="http://schemas.openxmlformats.org/officeDocument/2006/relationships/notesSlide" Target="../notesSlides/notesSlide135.xml"/><Relationship Id="rId1" Type="http://schemas.openxmlformats.org/officeDocument/2006/relationships/slideLayout" Target="../slideLayouts/slideLayout8.xml"/><Relationship Id="rId6" Type="http://schemas.openxmlformats.org/officeDocument/2006/relationships/slide" Target="slide27.xml"/><Relationship Id="rId5" Type="http://schemas.openxmlformats.org/officeDocument/2006/relationships/slide" Target="slide17.xml"/><Relationship Id="rId4" Type="http://schemas.openxmlformats.org/officeDocument/2006/relationships/slide" Target="slide8.xml"/><Relationship Id="rId9" Type="http://schemas.openxmlformats.org/officeDocument/2006/relationships/slide" Target="slide159.xml"/></Relationships>
</file>

<file path=ppt/slides/_rels/slide136.xml.rels><?xml version="1.0" encoding="UTF-8" standalone="yes"?>
<Relationships xmlns="http://schemas.openxmlformats.org/package/2006/relationships"><Relationship Id="rId8" Type="http://schemas.openxmlformats.org/officeDocument/2006/relationships/slide" Target="slide106.xml"/><Relationship Id="rId3" Type="http://schemas.openxmlformats.org/officeDocument/2006/relationships/slide" Target="slide12.xml"/><Relationship Id="rId7" Type="http://schemas.openxmlformats.org/officeDocument/2006/relationships/slide" Target="slide23.xml"/><Relationship Id="rId2" Type="http://schemas.openxmlformats.org/officeDocument/2006/relationships/notesSlide" Target="../notesSlides/notesSlide136.xml"/><Relationship Id="rId1" Type="http://schemas.openxmlformats.org/officeDocument/2006/relationships/slideLayout" Target="../slideLayouts/slideLayout8.xml"/><Relationship Id="rId6" Type="http://schemas.openxmlformats.org/officeDocument/2006/relationships/slide" Target="slide27.xml"/><Relationship Id="rId5" Type="http://schemas.openxmlformats.org/officeDocument/2006/relationships/slide" Target="slide17.xml"/><Relationship Id="rId4" Type="http://schemas.openxmlformats.org/officeDocument/2006/relationships/slide" Target="slide8.xml"/><Relationship Id="rId9" Type="http://schemas.openxmlformats.org/officeDocument/2006/relationships/slide" Target="slide159.xml"/></Relationships>
</file>

<file path=ppt/slides/_rels/slide137.xml.rels><?xml version="1.0" encoding="UTF-8" standalone="yes"?>
<Relationships xmlns="http://schemas.openxmlformats.org/package/2006/relationships"><Relationship Id="rId8" Type="http://schemas.openxmlformats.org/officeDocument/2006/relationships/slide" Target="slide106.xml"/><Relationship Id="rId3" Type="http://schemas.openxmlformats.org/officeDocument/2006/relationships/slide" Target="slide12.xml"/><Relationship Id="rId7" Type="http://schemas.openxmlformats.org/officeDocument/2006/relationships/slide" Target="slide23.xml"/><Relationship Id="rId2" Type="http://schemas.openxmlformats.org/officeDocument/2006/relationships/notesSlide" Target="../notesSlides/notesSlide137.xml"/><Relationship Id="rId1" Type="http://schemas.openxmlformats.org/officeDocument/2006/relationships/slideLayout" Target="../slideLayouts/slideLayout8.xml"/><Relationship Id="rId6" Type="http://schemas.openxmlformats.org/officeDocument/2006/relationships/slide" Target="slide27.xml"/><Relationship Id="rId5" Type="http://schemas.openxmlformats.org/officeDocument/2006/relationships/slide" Target="slide17.xml"/><Relationship Id="rId10" Type="http://schemas.openxmlformats.org/officeDocument/2006/relationships/image" Target="../media/image103.png"/><Relationship Id="rId4" Type="http://schemas.openxmlformats.org/officeDocument/2006/relationships/slide" Target="slide8.xml"/><Relationship Id="rId9" Type="http://schemas.openxmlformats.org/officeDocument/2006/relationships/slide" Target="slide159.xml"/></Relationships>
</file>

<file path=ppt/slides/_rels/slide138.xml.rels><?xml version="1.0" encoding="UTF-8" standalone="yes"?>
<Relationships xmlns="http://schemas.openxmlformats.org/package/2006/relationships"><Relationship Id="rId8" Type="http://schemas.openxmlformats.org/officeDocument/2006/relationships/slide" Target="slide106.xml"/><Relationship Id="rId3" Type="http://schemas.openxmlformats.org/officeDocument/2006/relationships/slide" Target="slide12.xml"/><Relationship Id="rId7" Type="http://schemas.openxmlformats.org/officeDocument/2006/relationships/slide" Target="slide23.xml"/><Relationship Id="rId2" Type="http://schemas.openxmlformats.org/officeDocument/2006/relationships/notesSlide" Target="../notesSlides/notesSlide138.xml"/><Relationship Id="rId1" Type="http://schemas.openxmlformats.org/officeDocument/2006/relationships/slideLayout" Target="../slideLayouts/slideLayout8.xml"/><Relationship Id="rId6" Type="http://schemas.openxmlformats.org/officeDocument/2006/relationships/slide" Target="slide27.xml"/><Relationship Id="rId5" Type="http://schemas.openxmlformats.org/officeDocument/2006/relationships/slide" Target="slide17.xml"/><Relationship Id="rId10" Type="http://schemas.openxmlformats.org/officeDocument/2006/relationships/image" Target="../media/image104.png"/><Relationship Id="rId4" Type="http://schemas.openxmlformats.org/officeDocument/2006/relationships/slide" Target="slide8.xml"/><Relationship Id="rId9" Type="http://schemas.openxmlformats.org/officeDocument/2006/relationships/slide" Target="slide159.xml"/></Relationships>
</file>

<file path=ppt/slides/_rels/slide139.xml.rels><?xml version="1.0" encoding="UTF-8" standalone="yes"?>
<Relationships xmlns="http://schemas.openxmlformats.org/package/2006/relationships"><Relationship Id="rId8" Type="http://schemas.openxmlformats.org/officeDocument/2006/relationships/slide" Target="slide106.xml"/><Relationship Id="rId3" Type="http://schemas.openxmlformats.org/officeDocument/2006/relationships/slide" Target="slide12.xml"/><Relationship Id="rId7" Type="http://schemas.openxmlformats.org/officeDocument/2006/relationships/slide" Target="slide23.xml"/><Relationship Id="rId2" Type="http://schemas.openxmlformats.org/officeDocument/2006/relationships/notesSlide" Target="../notesSlides/notesSlide139.xml"/><Relationship Id="rId1" Type="http://schemas.openxmlformats.org/officeDocument/2006/relationships/slideLayout" Target="../slideLayouts/slideLayout8.xml"/><Relationship Id="rId6" Type="http://schemas.openxmlformats.org/officeDocument/2006/relationships/slide" Target="slide27.xml"/><Relationship Id="rId5" Type="http://schemas.openxmlformats.org/officeDocument/2006/relationships/slide" Target="slide17.xml"/><Relationship Id="rId4" Type="http://schemas.openxmlformats.org/officeDocument/2006/relationships/slide" Target="slide8.xml"/><Relationship Id="rId9" Type="http://schemas.openxmlformats.org/officeDocument/2006/relationships/slide" Target="slide159.xml"/></Relationships>
</file>

<file path=ppt/slides/_rels/slide14.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slide" Target="slide173.xml"/><Relationship Id="rId7" Type="http://schemas.openxmlformats.org/officeDocument/2006/relationships/slide" Target="slide160.xml"/><Relationship Id="rId2" Type="http://schemas.openxmlformats.org/officeDocument/2006/relationships/notesSlide" Target="../notesSlides/notesSlide14.xml"/><Relationship Id="rId1" Type="http://schemas.openxmlformats.org/officeDocument/2006/relationships/slideLayout" Target="../slideLayouts/slideLayout12.xml"/><Relationship Id="rId6" Type="http://schemas.openxmlformats.org/officeDocument/2006/relationships/slide" Target="slide159.xml"/><Relationship Id="rId5" Type="http://schemas.openxmlformats.org/officeDocument/2006/relationships/slide" Target="slide177.xml"/><Relationship Id="rId4" Type="http://schemas.openxmlformats.org/officeDocument/2006/relationships/slide" Target="slide161.xml"/></Relationships>
</file>

<file path=ppt/slides/_rels/slide140.xml.rels><?xml version="1.0" encoding="UTF-8" standalone="yes"?>
<Relationships xmlns="http://schemas.openxmlformats.org/package/2006/relationships"><Relationship Id="rId8" Type="http://schemas.openxmlformats.org/officeDocument/2006/relationships/slide" Target="slide106.xml"/><Relationship Id="rId3" Type="http://schemas.openxmlformats.org/officeDocument/2006/relationships/slide" Target="slide12.xml"/><Relationship Id="rId7" Type="http://schemas.openxmlformats.org/officeDocument/2006/relationships/slide" Target="slide23.xml"/><Relationship Id="rId2" Type="http://schemas.openxmlformats.org/officeDocument/2006/relationships/notesSlide" Target="../notesSlides/notesSlide140.xml"/><Relationship Id="rId1" Type="http://schemas.openxmlformats.org/officeDocument/2006/relationships/slideLayout" Target="../slideLayouts/slideLayout8.xml"/><Relationship Id="rId6" Type="http://schemas.openxmlformats.org/officeDocument/2006/relationships/slide" Target="slide27.xml"/><Relationship Id="rId5" Type="http://schemas.openxmlformats.org/officeDocument/2006/relationships/slide" Target="slide17.xml"/><Relationship Id="rId10" Type="http://schemas.openxmlformats.org/officeDocument/2006/relationships/image" Target="../media/image105.png"/><Relationship Id="rId4" Type="http://schemas.openxmlformats.org/officeDocument/2006/relationships/slide" Target="slide8.xml"/><Relationship Id="rId9" Type="http://schemas.openxmlformats.org/officeDocument/2006/relationships/slide" Target="slide159.xml"/></Relationships>
</file>

<file path=ppt/slides/_rels/slide141.xml.rels><?xml version="1.0" encoding="UTF-8" standalone="yes"?>
<Relationships xmlns="http://schemas.openxmlformats.org/package/2006/relationships"><Relationship Id="rId8" Type="http://schemas.openxmlformats.org/officeDocument/2006/relationships/slide" Target="slide106.xml"/><Relationship Id="rId3" Type="http://schemas.openxmlformats.org/officeDocument/2006/relationships/slide" Target="slide12.xml"/><Relationship Id="rId7" Type="http://schemas.openxmlformats.org/officeDocument/2006/relationships/slide" Target="slide23.xml"/><Relationship Id="rId2" Type="http://schemas.openxmlformats.org/officeDocument/2006/relationships/notesSlide" Target="../notesSlides/notesSlide141.xml"/><Relationship Id="rId1" Type="http://schemas.openxmlformats.org/officeDocument/2006/relationships/slideLayout" Target="../slideLayouts/slideLayout8.xml"/><Relationship Id="rId6" Type="http://schemas.openxmlformats.org/officeDocument/2006/relationships/slide" Target="slide27.xml"/><Relationship Id="rId5" Type="http://schemas.openxmlformats.org/officeDocument/2006/relationships/slide" Target="slide17.xml"/><Relationship Id="rId10" Type="http://schemas.openxmlformats.org/officeDocument/2006/relationships/image" Target="../media/image106.png"/><Relationship Id="rId4" Type="http://schemas.openxmlformats.org/officeDocument/2006/relationships/slide" Target="slide8.xml"/><Relationship Id="rId9" Type="http://schemas.openxmlformats.org/officeDocument/2006/relationships/slide" Target="slide159.xml"/></Relationships>
</file>

<file path=ppt/slides/_rels/slide142.xml.rels><?xml version="1.0" encoding="UTF-8" standalone="yes"?>
<Relationships xmlns="http://schemas.openxmlformats.org/package/2006/relationships"><Relationship Id="rId8" Type="http://schemas.openxmlformats.org/officeDocument/2006/relationships/slide" Target="slide106.xml"/><Relationship Id="rId3" Type="http://schemas.openxmlformats.org/officeDocument/2006/relationships/slide" Target="slide12.xml"/><Relationship Id="rId7" Type="http://schemas.openxmlformats.org/officeDocument/2006/relationships/slide" Target="slide23.xml"/><Relationship Id="rId2" Type="http://schemas.openxmlformats.org/officeDocument/2006/relationships/notesSlide" Target="../notesSlides/notesSlide142.xml"/><Relationship Id="rId1" Type="http://schemas.openxmlformats.org/officeDocument/2006/relationships/slideLayout" Target="../slideLayouts/slideLayout8.xml"/><Relationship Id="rId6" Type="http://schemas.openxmlformats.org/officeDocument/2006/relationships/slide" Target="slide27.xml"/><Relationship Id="rId5" Type="http://schemas.openxmlformats.org/officeDocument/2006/relationships/slide" Target="slide17.xml"/><Relationship Id="rId10" Type="http://schemas.openxmlformats.org/officeDocument/2006/relationships/image" Target="../media/image107.png"/><Relationship Id="rId4" Type="http://schemas.openxmlformats.org/officeDocument/2006/relationships/slide" Target="slide8.xml"/><Relationship Id="rId9" Type="http://schemas.openxmlformats.org/officeDocument/2006/relationships/slide" Target="slide159.xml"/></Relationships>
</file>

<file path=ppt/slides/_rels/slide143.xml.rels><?xml version="1.0" encoding="UTF-8" standalone="yes"?>
<Relationships xmlns="http://schemas.openxmlformats.org/package/2006/relationships"><Relationship Id="rId8" Type="http://schemas.openxmlformats.org/officeDocument/2006/relationships/slide" Target="slide106.xml"/><Relationship Id="rId3" Type="http://schemas.openxmlformats.org/officeDocument/2006/relationships/slide" Target="slide12.xml"/><Relationship Id="rId7" Type="http://schemas.openxmlformats.org/officeDocument/2006/relationships/slide" Target="slide23.xml"/><Relationship Id="rId2" Type="http://schemas.openxmlformats.org/officeDocument/2006/relationships/notesSlide" Target="../notesSlides/notesSlide143.xml"/><Relationship Id="rId1" Type="http://schemas.openxmlformats.org/officeDocument/2006/relationships/slideLayout" Target="../slideLayouts/slideLayout8.xml"/><Relationship Id="rId6" Type="http://schemas.openxmlformats.org/officeDocument/2006/relationships/slide" Target="slide27.xml"/><Relationship Id="rId5" Type="http://schemas.openxmlformats.org/officeDocument/2006/relationships/slide" Target="slide17.xml"/><Relationship Id="rId10" Type="http://schemas.openxmlformats.org/officeDocument/2006/relationships/image" Target="../media/image108.png"/><Relationship Id="rId4" Type="http://schemas.openxmlformats.org/officeDocument/2006/relationships/slide" Target="slide8.xml"/><Relationship Id="rId9" Type="http://schemas.openxmlformats.org/officeDocument/2006/relationships/slide" Target="slide159.xml"/></Relationships>
</file>

<file path=ppt/slides/_rels/slide144.xml.rels><?xml version="1.0" encoding="UTF-8" standalone="yes"?>
<Relationships xmlns="http://schemas.openxmlformats.org/package/2006/relationships"><Relationship Id="rId8" Type="http://schemas.openxmlformats.org/officeDocument/2006/relationships/slide" Target="slide106.xml"/><Relationship Id="rId3" Type="http://schemas.openxmlformats.org/officeDocument/2006/relationships/slide" Target="slide12.xml"/><Relationship Id="rId7" Type="http://schemas.openxmlformats.org/officeDocument/2006/relationships/slide" Target="slide23.xml"/><Relationship Id="rId2" Type="http://schemas.openxmlformats.org/officeDocument/2006/relationships/notesSlide" Target="../notesSlides/notesSlide144.xml"/><Relationship Id="rId1" Type="http://schemas.openxmlformats.org/officeDocument/2006/relationships/slideLayout" Target="../slideLayouts/slideLayout8.xml"/><Relationship Id="rId6" Type="http://schemas.openxmlformats.org/officeDocument/2006/relationships/slide" Target="slide27.xml"/><Relationship Id="rId5" Type="http://schemas.openxmlformats.org/officeDocument/2006/relationships/slide" Target="slide17.xml"/><Relationship Id="rId4" Type="http://schemas.openxmlformats.org/officeDocument/2006/relationships/slide" Target="slide8.xml"/><Relationship Id="rId9" Type="http://schemas.openxmlformats.org/officeDocument/2006/relationships/slide" Target="slide159.xml"/></Relationships>
</file>

<file path=ppt/slides/_rels/slide145.xml.rels><?xml version="1.0" encoding="UTF-8" standalone="yes"?>
<Relationships xmlns="http://schemas.openxmlformats.org/package/2006/relationships"><Relationship Id="rId8" Type="http://schemas.openxmlformats.org/officeDocument/2006/relationships/slide" Target="slide106.xml"/><Relationship Id="rId3" Type="http://schemas.openxmlformats.org/officeDocument/2006/relationships/slide" Target="slide12.xml"/><Relationship Id="rId7" Type="http://schemas.openxmlformats.org/officeDocument/2006/relationships/slide" Target="slide23.xml"/><Relationship Id="rId2" Type="http://schemas.openxmlformats.org/officeDocument/2006/relationships/notesSlide" Target="../notesSlides/notesSlide145.xml"/><Relationship Id="rId1" Type="http://schemas.openxmlformats.org/officeDocument/2006/relationships/slideLayout" Target="../slideLayouts/slideLayout8.xml"/><Relationship Id="rId6" Type="http://schemas.openxmlformats.org/officeDocument/2006/relationships/slide" Target="slide27.xml"/><Relationship Id="rId5" Type="http://schemas.openxmlformats.org/officeDocument/2006/relationships/slide" Target="slide17.xml"/><Relationship Id="rId10" Type="http://schemas.openxmlformats.org/officeDocument/2006/relationships/image" Target="../media/image109.png"/><Relationship Id="rId4" Type="http://schemas.openxmlformats.org/officeDocument/2006/relationships/slide" Target="slide8.xml"/><Relationship Id="rId9" Type="http://schemas.openxmlformats.org/officeDocument/2006/relationships/slide" Target="slide159.xml"/></Relationships>
</file>

<file path=ppt/slides/_rels/slide146.xml.rels><?xml version="1.0" encoding="UTF-8" standalone="yes"?>
<Relationships xmlns="http://schemas.openxmlformats.org/package/2006/relationships"><Relationship Id="rId8" Type="http://schemas.openxmlformats.org/officeDocument/2006/relationships/slide" Target="slide106.xml"/><Relationship Id="rId3" Type="http://schemas.openxmlformats.org/officeDocument/2006/relationships/slide" Target="slide12.xml"/><Relationship Id="rId7" Type="http://schemas.openxmlformats.org/officeDocument/2006/relationships/slide" Target="slide23.xml"/><Relationship Id="rId2" Type="http://schemas.openxmlformats.org/officeDocument/2006/relationships/notesSlide" Target="../notesSlides/notesSlide146.xml"/><Relationship Id="rId1" Type="http://schemas.openxmlformats.org/officeDocument/2006/relationships/slideLayout" Target="../slideLayouts/slideLayout8.xml"/><Relationship Id="rId6" Type="http://schemas.openxmlformats.org/officeDocument/2006/relationships/slide" Target="slide27.xml"/><Relationship Id="rId5" Type="http://schemas.openxmlformats.org/officeDocument/2006/relationships/slide" Target="slide17.xml"/><Relationship Id="rId10" Type="http://schemas.openxmlformats.org/officeDocument/2006/relationships/image" Target="../media/image110.png"/><Relationship Id="rId4" Type="http://schemas.openxmlformats.org/officeDocument/2006/relationships/slide" Target="slide8.xml"/><Relationship Id="rId9" Type="http://schemas.openxmlformats.org/officeDocument/2006/relationships/slide" Target="slide159.xml"/></Relationships>
</file>

<file path=ppt/slides/_rels/slide147.xml.rels><?xml version="1.0" encoding="UTF-8" standalone="yes"?>
<Relationships xmlns="http://schemas.openxmlformats.org/package/2006/relationships"><Relationship Id="rId8" Type="http://schemas.openxmlformats.org/officeDocument/2006/relationships/slide" Target="slide106.xml"/><Relationship Id="rId3" Type="http://schemas.openxmlformats.org/officeDocument/2006/relationships/slide" Target="slide12.xml"/><Relationship Id="rId7" Type="http://schemas.openxmlformats.org/officeDocument/2006/relationships/slide" Target="slide23.xml"/><Relationship Id="rId2" Type="http://schemas.openxmlformats.org/officeDocument/2006/relationships/notesSlide" Target="../notesSlides/notesSlide147.xml"/><Relationship Id="rId1" Type="http://schemas.openxmlformats.org/officeDocument/2006/relationships/slideLayout" Target="../slideLayouts/slideLayout8.xml"/><Relationship Id="rId6" Type="http://schemas.openxmlformats.org/officeDocument/2006/relationships/slide" Target="slide27.xml"/><Relationship Id="rId5" Type="http://schemas.openxmlformats.org/officeDocument/2006/relationships/slide" Target="slide17.xml"/><Relationship Id="rId4" Type="http://schemas.openxmlformats.org/officeDocument/2006/relationships/slide" Target="slide8.xml"/><Relationship Id="rId9" Type="http://schemas.openxmlformats.org/officeDocument/2006/relationships/slide" Target="slide159.xml"/></Relationships>
</file>

<file path=ppt/slides/_rels/slide148.xml.rels><?xml version="1.0" encoding="UTF-8" standalone="yes"?>
<Relationships xmlns="http://schemas.openxmlformats.org/package/2006/relationships"><Relationship Id="rId8" Type="http://schemas.openxmlformats.org/officeDocument/2006/relationships/slide" Target="slide106.xml"/><Relationship Id="rId3" Type="http://schemas.openxmlformats.org/officeDocument/2006/relationships/slide" Target="slide12.xml"/><Relationship Id="rId7" Type="http://schemas.openxmlformats.org/officeDocument/2006/relationships/slide" Target="slide23.xml"/><Relationship Id="rId2" Type="http://schemas.openxmlformats.org/officeDocument/2006/relationships/notesSlide" Target="../notesSlides/notesSlide148.xml"/><Relationship Id="rId1" Type="http://schemas.openxmlformats.org/officeDocument/2006/relationships/slideLayout" Target="../slideLayouts/slideLayout8.xml"/><Relationship Id="rId6" Type="http://schemas.openxmlformats.org/officeDocument/2006/relationships/slide" Target="slide27.xml"/><Relationship Id="rId5" Type="http://schemas.openxmlformats.org/officeDocument/2006/relationships/slide" Target="slide17.xml"/><Relationship Id="rId10" Type="http://schemas.openxmlformats.org/officeDocument/2006/relationships/image" Target="../media/image111.png"/><Relationship Id="rId4" Type="http://schemas.openxmlformats.org/officeDocument/2006/relationships/slide" Target="slide8.xml"/><Relationship Id="rId9" Type="http://schemas.openxmlformats.org/officeDocument/2006/relationships/slide" Target="slide159.xml"/></Relationships>
</file>

<file path=ppt/slides/_rels/slide149.xml.rels><?xml version="1.0" encoding="UTF-8" standalone="yes"?>
<Relationships xmlns="http://schemas.openxmlformats.org/package/2006/relationships"><Relationship Id="rId8" Type="http://schemas.openxmlformats.org/officeDocument/2006/relationships/slide" Target="slide106.xml"/><Relationship Id="rId3" Type="http://schemas.openxmlformats.org/officeDocument/2006/relationships/slide" Target="slide12.xml"/><Relationship Id="rId7" Type="http://schemas.openxmlformats.org/officeDocument/2006/relationships/slide" Target="slide23.xml"/><Relationship Id="rId2" Type="http://schemas.openxmlformats.org/officeDocument/2006/relationships/notesSlide" Target="../notesSlides/notesSlide149.xml"/><Relationship Id="rId1" Type="http://schemas.openxmlformats.org/officeDocument/2006/relationships/slideLayout" Target="../slideLayouts/slideLayout8.xml"/><Relationship Id="rId6" Type="http://schemas.openxmlformats.org/officeDocument/2006/relationships/slide" Target="slide27.xml"/><Relationship Id="rId5" Type="http://schemas.openxmlformats.org/officeDocument/2006/relationships/slide" Target="slide17.xml"/><Relationship Id="rId4" Type="http://schemas.openxmlformats.org/officeDocument/2006/relationships/slide" Target="slide8.xml"/><Relationship Id="rId9" Type="http://schemas.openxmlformats.org/officeDocument/2006/relationships/slide" Target="slide159.xml"/></Relationships>
</file>

<file path=ppt/slides/_rels/slide15.xml.rels><?xml version="1.0" encoding="UTF-8" standalone="yes"?>
<Relationships xmlns="http://schemas.openxmlformats.org/package/2006/relationships"><Relationship Id="rId3" Type="http://schemas.openxmlformats.org/officeDocument/2006/relationships/slide" Target="slide173.xml"/><Relationship Id="rId7" Type="http://schemas.openxmlformats.org/officeDocument/2006/relationships/slide" Target="slide160.xml"/><Relationship Id="rId2" Type="http://schemas.openxmlformats.org/officeDocument/2006/relationships/notesSlide" Target="../notesSlides/notesSlide15.xml"/><Relationship Id="rId1" Type="http://schemas.openxmlformats.org/officeDocument/2006/relationships/slideLayout" Target="../slideLayouts/slideLayout12.xml"/><Relationship Id="rId6" Type="http://schemas.openxmlformats.org/officeDocument/2006/relationships/slide" Target="slide159.xml"/><Relationship Id="rId5" Type="http://schemas.openxmlformats.org/officeDocument/2006/relationships/slide" Target="slide177.xml"/><Relationship Id="rId4" Type="http://schemas.openxmlformats.org/officeDocument/2006/relationships/slide" Target="slide161.xml"/></Relationships>
</file>

<file path=ppt/slides/_rels/slide150.xml.rels><?xml version="1.0" encoding="UTF-8" standalone="yes"?>
<Relationships xmlns="http://schemas.openxmlformats.org/package/2006/relationships"><Relationship Id="rId8" Type="http://schemas.openxmlformats.org/officeDocument/2006/relationships/slide" Target="slide106.xml"/><Relationship Id="rId3" Type="http://schemas.openxmlformats.org/officeDocument/2006/relationships/slide" Target="slide12.xml"/><Relationship Id="rId7" Type="http://schemas.openxmlformats.org/officeDocument/2006/relationships/slide" Target="slide23.xml"/><Relationship Id="rId2" Type="http://schemas.openxmlformats.org/officeDocument/2006/relationships/notesSlide" Target="../notesSlides/notesSlide150.xml"/><Relationship Id="rId1" Type="http://schemas.openxmlformats.org/officeDocument/2006/relationships/slideLayout" Target="../slideLayouts/slideLayout8.xml"/><Relationship Id="rId6" Type="http://schemas.openxmlformats.org/officeDocument/2006/relationships/slide" Target="slide27.xml"/><Relationship Id="rId5" Type="http://schemas.openxmlformats.org/officeDocument/2006/relationships/slide" Target="slide17.xml"/><Relationship Id="rId10" Type="http://schemas.openxmlformats.org/officeDocument/2006/relationships/image" Target="../media/image112.png"/><Relationship Id="rId4" Type="http://schemas.openxmlformats.org/officeDocument/2006/relationships/slide" Target="slide8.xml"/><Relationship Id="rId9" Type="http://schemas.openxmlformats.org/officeDocument/2006/relationships/slide" Target="slide159.xml"/></Relationships>
</file>

<file path=ppt/slides/_rels/slide151.xml.rels><?xml version="1.0" encoding="UTF-8" standalone="yes"?>
<Relationships xmlns="http://schemas.openxmlformats.org/package/2006/relationships"><Relationship Id="rId8" Type="http://schemas.openxmlformats.org/officeDocument/2006/relationships/slide" Target="slide106.xml"/><Relationship Id="rId3" Type="http://schemas.openxmlformats.org/officeDocument/2006/relationships/slide" Target="slide12.xml"/><Relationship Id="rId7" Type="http://schemas.openxmlformats.org/officeDocument/2006/relationships/slide" Target="slide23.xml"/><Relationship Id="rId2" Type="http://schemas.openxmlformats.org/officeDocument/2006/relationships/notesSlide" Target="../notesSlides/notesSlide151.xml"/><Relationship Id="rId1" Type="http://schemas.openxmlformats.org/officeDocument/2006/relationships/slideLayout" Target="../slideLayouts/slideLayout8.xml"/><Relationship Id="rId6" Type="http://schemas.openxmlformats.org/officeDocument/2006/relationships/slide" Target="slide27.xml"/><Relationship Id="rId5" Type="http://schemas.openxmlformats.org/officeDocument/2006/relationships/slide" Target="slide17.xml"/><Relationship Id="rId10" Type="http://schemas.openxmlformats.org/officeDocument/2006/relationships/image" Target="../media/image113.png"/><Relationship Id="rId4" Type="http://schemas.openxmlformats.org/officeDocument/2006/relationships/slide" Target="slide8.xml"/><Relationship Id="rId9" Type="http://schemas.openxmlformats.org/officeDocument/2006/relationships/slide" Target="slide159.xml"/></Relationships>
</file>

<file path=ppt/slides/_rels/slide152.xml.rels><?xml version="1.0" encoding="UTF-8" standalone="yes"?>
<Relationships xmlns="http://schemas.openxmlformats.org/package/2006/relationships"><Relationship Id="rId8" Type="http://schemas.openxmlformats.org/officeDocument/2006/relationships/slide" Target="slide106.xml"/><Relationship Id="rId3" Type="http://schemas.openxmlformats.org/officeDocument/2006/relationships/slide" Target="slide12.xml"/><Relationship Id="rId7" Type="http://schemas.openxmlformats.org/officeDocument/2006/relationships/slide" Target="slide23.xml"/><Relationship Id="rId2" Type="http://schemas.openxmlformats.org/officeDocument/2006/relationships/notesSlide" Target="../notesSlides/notesSlide152.xml"/><Relationship Id="rId1" Type="http://schemas.openxmlformats.org/officeDocument/2006/relationships/slideLayout" Target="../slideLayouts/slideLayout8.xml"/><Relationship Id="rId6" Type="http://schemas.openxmlformats.org/officeDocument/2006/relationships/slide" Target="slide27.xml"/><Relationship Id="rId5" Type="http://schemas.openxmlformats.org/officeDocument/2006/relationships/slide" Target="slide17.xml"/><Relationship Id="rId4" Type="http://schemas.openxmlformats.org/officeDocument/2006/relationships/slide" Target="slide8.xml"/><Relationship Id="rId9" Type="http://schemas.openxmlformats.org/officeDocument/2006/relationships/slide" Target="slide159.xml"/></Relationships>
</file>

<file path=ppt/slides/_rels/slide153.xml.rels><?xml version="1.0" encoding="UTF-8" standalone="yes"?>
<Relationships xmlns="http://schemas.openxmlformats.org/package/2006/relationships"><Relationship Id="rId8" Type="http://schemas.openxmlformats.org/officeDocument/2006/relationships/slide" Target="slide106.xml"/><Relationship Id="rId3" Type="http://schemas.openxmlformats.org/officeDocument/2006/relationships/slide" Target="slide12.xml"/><Relationship Id="rId7" Type="http://schemas.openxmlformats.org/officeDocument/2006/relationships/slide" Target="slide23.xml"/><Relationship Id="rId2" Type="http://schemas.openxmlformats.org/officeDocument/2006/relationships/notesSlide" Target="../notesSlides/notesSlide153.xml"/><Relationship Id="rId1" Type="http://schemas.openxmlformats.org/officeDocument/2006/relationships/slideLayout" Target="../slideLayouts/slideLayout8.xml"/><Relationship Id="rId6" Type="http://schemas.openxmlformats.org/officeDocument/2006/relationships/slide" Target="slide27.xml"/><Relationship Id="rId5" Type="http://schemas.openxmlformats.org/officeDocument/2006/relationships/slide" Target="slide17.xml"/><Relationship Id="rId4" Type="http://schemas.openxmlformats.org/officeDocument/2006/relationships/slide" Target="slide8.xml"/><Relationship Id="rId9" Type="http://schemas.openxmlformats.org/officeDocument/2006/relationships/slide" Target="slide159.xml"/></Relationships>
</file>

<file path=ppt/slides/_rels/slide154.xml.rels><?xml version="1.0" encoding="UTF-8" standalone="yes"?>
<Relationships xmlns="http://schemas.openxmlformats.org/package/2006/relationships"><Relationship Id="rId8" Type="http://schemas.openxmlformats.org/officeDocument/2006/relationships/slide" Target="slide106.xml"/><Relationship Id="rId3" Type="http://schemas.openxmlformats.org/officeDocument/2006/relationships/slide" Target="slide12.xml"/><Relationship Id="rId7" Type="http://schemas.openxmlformats.org/officeDocument/2006/relationships/slide" Target="slide23.xml"/><Relationship Id="rId2" Type="http://schemas.openxmlformats.org/officeDocument/2006/relationships/notesSlide" Target="../notesSlides/notesSlide154.xml"/><Relationship Id="rId1" Type="http://schemas.openxmlformats.org/officeDocument/2006/relationships/slideLayout" Target="../slideLayouts/slideLayout8.xml"/><Relationship Id="rId6" Type="http://schemas.openxmlformats.org/officeDocument/2006/relationships/slide" Target="slide27.xml"/><Relationship Id="rId5" Type="http://schemas.openxmlformats.org/officeDocument/2006/relationships/slide" Target="slide17.xml"/><Relationship Id="rId10" Type="http://schemas.openxmlformats.org/officeDocument/2006/relationships/image" Target="../media/image114.png"/><Relationship Id="rId4" Type="http://schemas.openxmlformats.org/officeDocument/2006/relationships/slide" Target="slide8.xml"/><Relationship Id="rId9" Type="http://schemas.openxmlformats.org/officeDocument/2006/relationships/slide" Target="slide159.xml"/></Relationships>
</file>

<file path=ppt/slides/_rels/slide155.xml.rels><?xml version="1.0" encoding="UTF-8" standalone="yes"?>
<Relationships xmlns="http://schemas.openxmlformats.org/package/2006/relationships"><Relationship Id="rId8" Type="http://schemas.openxmlformats.org/officeDocument/2006/relationships/slide" Target="slide106.xml"/><Relationship Id="rId3" Type="http://schemas.openxmlformats.org/officeDocument/2006/relationships/slide" Target="slide12.xml"/><Relationship Id="rId7" Type="http://schemas.openxmlformats.org/officeDocument/2006/relationships/slide" Target="slide23.xml"/><Relationship Id="rId2" Type="http://schemas.openxmlformats.org/officeDocument/2006/relationships/notesSlide" Target="../notesSlides/notesSlide155.xml"/><Relationship Id="rId1" Type="http://schemas.openxmlformats.org/officeDocument/2006/relationships/slideLayout" Target="../slideLayouts/slideLayout8.xml"/><Relationship Id="rId6" Type="http://schemas.openxmlformats.org/officeDocument/2006/relationships/slide" Target="slide27.xml"/><Relationship Id="rId5" Type="http://schemas.openxmlformats.org/officeDocument/2006/relationships/slide" Target="slide17.xml"/><Relationship Id="rId10" Type="http://schemas.openxmlformats.org/officeDocument/2006/relationships/image" Target="../media/image115.png"/><Relationship Id="rId4" Type="http://schemas.openxmlformats.org/officeDocument/2006/relationships/slide" Target="slide8.xml"/><Relationship Id="rId9" Type="http://schemas.openxmlformats.org/officeDocument/2006/relationships/slide" Target="slide159.xml"/></Relationships>
</file>

<file path=ppt/slides/_rels/slide156.xml.rels><?xml version="1.0" encoding="UTF-8" standalone="yes"?>
<Relationships xmlns="http://schemas.openxmlformats.org/package/2006/relationships"><Relationship Id="rId8" Type="http://schemas.openxmlformats.org/officeDocument/2006/relationships/slide" Target="slide106.xml"/><Relationship Id="rId3" Type="http://schemas.openxmlformats.org/officeDocument/2006/relationships/slide" Target="slide12.xml"/><Relationship Id="rId7" Type="http://schemas.openxmlformats.org/officeDocument/2006/relationships/slide" Target="slide23.xml"/><Relationship Id="rId2" Type="http://schemas.openxmlformats.org/officeDocument/2006/relationships/notesSlide" Target="../notesSlides/notesSlide156.xml"/><Relationship Id="rId1" Type="http://schemas.openxmlformats.org/officeDocument/2006/relationships/slideLayout" Target="../slideLayouts/slideLayout8.xml"/><Relationship Id="rId6" Type="http://schemas.openxmlformats.org/officeDocument/2006/relationships/slide" Target="slide27.xml"/><Relationship Id="rId5" Type="http://schemas.openxmlformats.org/officeDocument/2006/relationships/slide" Target="slide17.xml"/><Relationship Id="rId10" Type="http://schemas.openxmlformats.org/officeDocument/2006/relationships/image" Target="../media/image116.png"/><Relationship Id="rId4" Type="http://schemas.openxmlformats.org/officeDocument/2006/relationships/slide" Target="slide8.xml"/><Relationship Id="rId9" Type="http://schemas.openxmlformats.org/officeDocument/2006/relationships/slide" Target="slide159.xml"/></Relationships>
</file>

<file path=ppt/slides/_rels/slide157.xml.rels><?xml version="1.0" encoding="UTF-8" standalone="yes"?>
<Relationships xmlns="http://schemas.openxmlformats.org/package/2006/relationships"><Relationship Id="rId3" Type="http://schemas.openxmlformats.org/officeDocument/2006/relationships/slide" Target="slide173.xml"/><Relationship Id="rId7" Type="http://schemas.openxmlformats.org/officeDocument/2006/relationships/slide" Target="slide160.xml"/><Relationship Id="rId2" Type="http://schemas.openxmlformats.org/officeDocument/2006/relationships/notesSlide" Target="../notesSlides/notesSlide157.xml"/><Relationship Id="rId1" Type="http://schemas.openxmlformats.org/officeDocument/2006/relationships/slideLayout" Target="../slideLayouts/slideLayout12.xml"/><Relationship Id="rId6" Type="http://schemas.openxmlformats.org/officeDocument/2006/relationships/slide" Target="slide159.xml"/><Relationship Id="rId5" Type="http://schemas.openxmlformats.org/officeDocument/2006/relationships/slide" Target="slide177.xml"/><Relationship Id="rId4" Type="http://schemas.openxmlformats.org/officeDocument/2006/relationships/slide" Target="slide161.xml"/></Relationships>
</file>

<file path=ppt/slides/_rels/slide158.xml.rels><?xml version="1.0" encoding="UTF-8" standalone="yes"?>
<Relationships xmlns="http://schemas.openxmlformats.org/package/2006/relationships"><Relationship Id="rId3" Type="http://schemas.openxmlformats.org/officeDocument/2006/relationships/slide" Target="slide173.xml"/><Relationship Id="rId7" Type="http://schemas.openxmlformats.org/officeDocument/2006/relationships/slide" Target="slide160.xml"/><Relationship Id="rId2" Type="http://schemas.openxmlformats.org/officeDocument/2006/relationships/notesSlide" Target="../notesSlides/notesSlide158.xml"/><Relationship Id="rId1" Type="http://schemas.openxmlformats.org/officeDocument/2006/relationships/slideLayout" Target="../slideLayouts/slideLayout12.xml"/><Relationship Id="rId6" Type="http://schemas.openxmlformats.org/officeDocument/2006/relationships/slide" Target="slide159.xml"/><Relationship Id="rId5" Type="http://schemas.openxmlformats.org/officeDocument/2006/relationships/slide" Target="slide177.xml"/><Relationship Id="rId4" Type="http://schemas.openxmlformats.org/officeDocument/2006/relationships/slide" Target="slide161.xml"/></Relationships>
</file>

<file path=ppt/slides/_rels/slide159.xml.rels><?xml version="1.0" encoding="UTF-8" standalone="yes"?>
<Relationships xmlns="http://schemas.openxmlformats.org/package/2006/relationships"><Relationship Id="rId3" Type="http://schemas.openxmlformats.org/officeDocument/2006/relationships/slide" Target="slide173.xml"/><Relationship Id="rId7" Type="http://schemas.openxmlformats.org/officeDocument/2006/relationships/slide" Target="slide160.xml"/><Relationship Id="rId2" Type="http://schemas.openxmlformats.org/officeDocument/2006/relationships/notesSlide" Target="../notesSlides/notesSlide159.xml"/><Relationship Id="rId1" Type="http://schemas.openxmlformats.org/officeDocument/2006/relationships/slideLayout" Target="../slideLayouts/slideLayout12.xml"/><Relationship Id="rId6" Type="http://schemas.openxmlformats.org/officeDocument/2006/relationships/slide" Target="slide159.xml"/><Relationship Id="rId5" Type="http://schemas.openxmlformats.org/officeDocument/2006/relationships/slide" Target="slide177.xml"/><Relationship Id="rId4" Type="http://schemas.openxmlformats.org/officeDocument/2006/relationships/slide" Target="slide161.xml"/></Relationships>
</file>

<file path=ppt/slides/_rels/slide16.xml.rels><?xml version="1.0" encoding="UTF-8" standalone="yes"?>
<Relationships xmlns="http://schemas.openxmlformats.org/package/2006/relationships"><Relationship Id="rId8" Type="http://schemas.openxmlformats.org/officeDocument/2006/relationships/image" Target="../media/image13.jpg"/><Relationship Id="rId3" Type="http://schemas.openxmlformats.org/officeDocument/2006/relationships/slide" Target="slide173.xml"/><Relationship Id="rId7" Type="http://schemas.openxmlformats.org/officeDocument/2006/relationships/slide" Target="slide160.xml"/><Relationship Id="rId2" Type="http://schemas.openxmlformats.org/officeDocument/2006/relationships/notesSlide" Target="../notesSlides/notesSlide16.xml"/><Relationship Id="rId1" Type="http://schemas.openxmlformats.org/officeDocument/2006/relationships/slideLayout" Target="../slideLayouts/slideLayout12.xml"/><Relationship Id="rId6" Type="http://schemas.openxmlformats.org/officeDocument/2006/relationships/slide" Target="slide159.xml"/><Relationship Id="rId5" Type="http://schemas.openxmlformats.org/officeDocument/2006/relationships/slide" Target="slide177.xml"/><Relationship Id="rId4" Type="http://schemas.openxmlformats.org/officeDocument/2006/relationships/slide" Target="slide161.xml"/></Relationships>
</file>

<file path=ppt/slides/_rels/slide160.xml.rels><?xml version="1.0" encoding="UTF-8" standalone="yes"?>
<Relationships xmlns="http://schemas.openxmlformats.org/package/2006/relationships"><Relationship Id="rId8" Type="http://schemas.openxmlformats.org/officeDocument/2006/relationships/image" Target="../media/image117.png"/><Relationship Id="rId3" Type="http://schemas.openxmlformats.org/officeDocument/2006/relationships/slide" Target="slide173.xml"/><Relationship Id="rId7" Type="http://schemas.openxmlformats.org/officeDocument/2006/relationships/slide" Target="slide160.xml"/><Relationship Id="rId2" Type="http://schemas.openxmlformats.org/officeDocument/2006/relationships/notesSlide" Target="../notesSlides/notesSlide160.xml"/><Relationship Id="rId1" Type="http://schemas.openxmlformats.org/officeDocument/2006/relationships/slideLayout" Target="../slideLayouts/slideLayout12.xml"/><Relationship Id="rId6" Type="http://schemas.openxmlformats.org/officeDocument/2006/relationships/slide" Target="slide159.xml"/><Relationship Id="rId5" Type="http://schemas.openxmlformats.org/officeDocument/2006/relationships/slide" Target="slide177.xml"/><Relationship Id="rId4" Type="http://schemas.openxmlformats.org/officeDocument/2006/relationships/slide" Target="slide161.xml"/></Relationships>
</file>

<file path=ppt/slides/_rels/slide161.xml.rels><?xml version="1.0" encoding="UTF-8" standalone="yes"?>
<Relationships xmlns="http://schemas.openxmlformats.org/package/2006/relationships"><Relationship Id="rId8" Type="http://schemas.openxmlformats.org/officeDocument/2006/relationships/image" Target="../media/image118.png"/><Relationship Id="rId3" Type="http://schemas.openxmlformats.org/officeDocument/2006/relationships/slide" Target="slide173.xml"/><Relationship Id="rId7" Type="http://schemas.openxmlformats.org/officeDocument/2006/relationships/slide" Target="slide160.xml"/><Relationship Id="rId2" Type="http://schemas.openxmlformats.org/officeDocument/2006/relationships/notesSlide" Target="../notesSlides/notesSlide161.xml"/><Relationship Id="rId1" Type="http://schemas.openxmlformats.org/officeDocument/2006/relationships/slideLayout" Target="../slideLayouts/slideLayout12.xml"/><Relationship Id="rId6" Type="http://schemas.openxmlformats.org/officeDocument/2006/relationships/slide" Target="slide159.xml"/><Relationship Id="rId5" Type="http://schemas.openxmlformats.org/officeDocument/2006/relationships/slide" Target="slide177.xml"/><Relationship Id="rId4" Type="http://schemas.openxmlformats.org/officeDocument/2006/relationships/slide" Target="slide161.xml"/></Relationships>
</file>

<file path=ppt/slides/_rels/slide162.xml.rels><?xml version="1.0" encoding="UTF-8" standalone="yes"?>
<Relationships xmlns="http://schemas.openxmlformats.org/package/2006/relationships"><Relationship Id="rId3" Type="http://schemas.openxmlformats.org/officeDocument/2006/relationships/slide" Target="slide173.xml"/><Relationship Id="rId7" Type="http://schemas.openxmlformats.org/officeDocument/2006/relationships/slide" Target="slide160.xml"/><Relationship Id="rId2" Type="http://schemas.openxmlformats.org/officeDocument/2006/relationships/notesSlide" Target="../notesSlides/notesSlide162.xml"/><Relationship Id="rId1" Type="http://schemas.openxmlformats.org/officeDocument/2006/relationships/slideLayout" Target="../slideLayouts/slideLayout12.xml"/><Relationship Id="rId6" Type="http://schemas.openxmlformats.org/officeDocument/2006/relationships/slide" Target="slide159.xml"/><Relationship Id="rId5" Type="http://schemas.openxmlformats.org/officeDocument/2006/relationships/slide" Target="slide177.xml"/><Relationship Id="rId4" Type="http://schemas.openxmlformats.org/officeDocument/2006/relationships/slide" Target="slide161.xml"/></Relationships>
</file>

<file path=ppt/slides/_rels/slide163.xml.rels><?xml version="1.0" encoding="UTF-8" standalone="yes"?>
<Relationships xmlns="http://schemas.openxmlformats.org/package/2006/relationships"><Relationship Id="rId8" Type="http://schemas.openxmlformats.org/officeDocument/2006/relationships/image" Target="../media/image119.png"/><Relationship Id="rId3" Type="http://schemas.openxmlformats.org/officeDocument/2006/relationships/slide" Target="slide173.xml"/><Relationship Id="rId7" Type="http://schemas.openxmlformats.org/officeDocument/2006/relationships/slide" Target="slide160.xml"/><Relationship Id="rId2" Type="http://schemas.openxmlformats.org/officeDocument/2006/relationships/notesSlide" Target="../notesSlides/notesSlide163.xml"/><Relationship Id="rId1" Type="http://schemas.openxmlformats.org/officeDocument/2006/relationships/slideLayout" Target="../slideLayouts/slideLayout12.xml"/><Relationship Id="rId6" Type="http://schemas.openxmlformats.org/officeDocument/2006/relationships/slide" Target="slide159.xml"/><Relationship Id="rId5" Type="http://schemas.openxmlformats.org/officeDocument/2006/relationships/slide" Target="slide177.xml"/><Relationship Id="rId4" Type="http://schemas.openxmlformats.org/officeDocument/2006/relationships/slide" Target="slide161.xml"/></Relationships>
</file>

<file path=ppt/slides/_rels/slide164.xml.rels><?xml version="1.0" encoding="UTF-8" standalone="yes"?>
<Relationships xmlns="http://schemas.openxmlformats.org/package/2006/relationships"><Relationship Id="rId3" Type="http://schemas.openxmlformats.org/officeDocument/2006/relationships/slide" Target="slide173.xml"/><Relationship Id="rId7" Type="http://schemas.openxmlformats.org/officeDocument/2006/relationships/slide" Target="slide160.xml"/><Relationship Id="rId2" Type="http://schemas.openxmlformats.org/officeDocument/2006/relationships/notesSlide" Target="../notesSlides/notesSlide164.xml"/><Relationship Id="rId1" Type="http://schemas.openxmlformats.org/officeDocument/2006/relationships/slideLayout" Target="../slideLayouts/slideLayout12.xml"/><Relationship Id="rId6" Type="http://schemas.openxmlformats.org/officeDocument/2006/relationships/slide" Target="slide159.xml"/><Relationship Id="rId5" Type="http://schemas.openxmlformats.org/officeDocument/2006/relationships/slide" Target="slide177.xml"/><Relationship Id="rId4" Type="http://schemas.openxmlformats.org/officeDocument/2006/relationships/slide" Target="slide161.xml"/></Relationships>
</file>

<file path=ppt/slides/_rels/slide165.xml.rels><?xml version="1.0" encoding="UTF-8" standalone="yes"?>
<Relationships xmlns="http://schemas.openxmlformats.org/package/2006/relationships"><Relationship Id="rId8" Type="http://schemas.openxmlformats.org/officeDocument/2006/relationships/image" Target="../media/image120.png"/><Relationship Id="rId3" Type="http://schemas.openxmlformats.org/officeDocument/2006/relationships/slide" Target="slide173.xml"/><Relationship Id="rId7" Type="http://schemas.openxmlformats.org/officeDocument/2006/relationships/slide" Target="slide160.xml"/><Relationship Id="rId2" Type="http://schemas.openxmlformats.org/officeDocument/2006/relationships/notesSlide" Target="../notesSlides/notesSlide165.xml"/><Relationship Id="rId1" Type="http://schemas.openxmlformats.org/officeDocument/2006/relationships/slideLayout" Target="../slideLayouts/slideLayout12.xml"/><Relationship Id="rId6" Type="http://schemas.openxmlformats.org/officeDocument/2006/relationships/slide" Target="slide159.xml"/><Relationship Id="rId5" Type="http://schemas.openxmlformats.org/officeDocument/2006/relationships/slide" Target="slide177.xml"/><Relationship Id="rId4" Type="http://schemas.openxmlformats.org/officeDocument/2006/relationships/slide" Target="slide161.xml"/></Relationships>
</file>

<file path=ppt/slides/_rels/slide166.xml.rels><?xml version="1.0" encoding="UTF-8" standalone="yes"?>
<Relationships xmlns="http://schemas.openxmlformats.org/package/2006/relationships"><Relationship Id="rId8" Type="http://schemas.openxmlformats.org/officeDocument/2006/relationships/image" Target="../media/image121.png"/><Relationship Id="rId3" Type="http://schemas.openxmlformats.org/officeDocument/2006/relationships/slide" Target="slide173.xml"/><Relationship Id="rId7" Type="http://schemas.openxmlformats.org/officeDocument/2006/relationships/slide" Target="slide160.xml"/><Relationship Id="rId2" Type="http://schemas.openxmlformats.org/officeDocument/2006/relationships/notesSlide" Target="../notesSlides/notesSlide166.xml"/><Relationship Id="rId1" Type="http://schemas.openxmlformats.org/officeDocument/2006/relationships/slideLayout" Target="../slideLayouts/slideLayout12.xml"/><Relationship Id="rId6" Type="http://schemas.openxmlformats.org/officeDocument/2006/relationships/slide" Target="slide159.xml"/><Relationship Id="rId5" Type="http://schemas.openxmlformats.org/officeDocument/2006/relationships/slide" Target="slide177.xml"/><Relationship Id="rId4" Type="http://schemas.openxmlformats.org/officeDocument/2006/relationships/slide" Target="slide161.xml"/></Relationships>
</file>

<file path=ppt/slides/_rels/slide167.xml.rels><?xml version="1.0" encoding="UTF-8" standalone="yes"?>
<Relationships xmlns="http://schemas.openxmlformats.org/package/2006/relationships"><Relationship Id="rId8" Type="http://schemas.openxmlformats.org/officeDocument/2006/relationships/image" Target="../media/image122.png"/><Relationship Id="rId3" Type="http://schemas.openxmlformats.org/officeDocument/2006/relationships/slide" Target="slide173.xml"/><Relationship Id="rId7" Type="http://schemas.openxmlformats.org/officeDocument/2006/relationships/slide" Target="slide160.xml"/><Relationship Id="rId2" Type="http://schemas.openxmlformats.org/officeDocument/2006/relationships/notesSlide" Target="../notesSlides/notesSlide167.xml"/><Relationship Id="rId1" Type="http://schemas.openxmlformats.org/officeDocument/2006/relationships/slideLayout" Target="../slideLayouts/slideLayout12.xml"/><Relationship Id="rId6" Type="http://schemas.openxmlformats.org/officeDocument/2006/relationships/slide" Target="slide159.xml"/><Relationship Id="rId5" Type="http://schemas.openxmlformats.org/officeDocument/2006/relationships/slide" Target="slide177.xml"/><Relationship Id="rId4" Type="http://schemas.openxmlformats.org/officeDocument/2006/relationships/slide" Target="slide161.xml"/></Relationships>
</file>

<file path=ppt/slides/_rels/slide168.xml.rels><?xml version="1.0" encoding="UTF-8" standalone="yes"?>
<Relationships xmlns="http://schemas.openxmlformats.org/package/2006/relationships"><Relationship Id="rId8" Type="http://schemas.openxmlformats.org/officeDocument/2006/relationships/image" Target="../media/image123.png"/><Relationship Id="rId3" Type="http://schemas.openxmlformats.org/officeDocument/2006/relationships/slide" Target="slide173.xml"/><Relationship Id="rId7" Type="http://schemas.openxmlformats.org/officeDocument/2006/relationships/slide" Target="slide160.xml"/><Relationship Id="rId2" Type="http://schemas.openxmlformats.org/officeDocument/2006/relationships/notesSlide" Target="../notesSlides/notesSlide168.xml"/><Relationship Id="rId1" Type="http://schemas.openxmlformats.org/officeDocument/2006/relationships/slideLayout" Target="../slideLayouts/slideLayout12.xml"/><Relationship Id="rId6" Type="http://schemas.openxmlformats.org/officeDocument/2006/relationships/slide" Target="slide159.xml"/><Relationship Id="rId5" Type="http://schemas.openxmlformats.org/officeDocument/2006/relationships/slide" Target="slide177.xml"/><Relationship Id="rId4" Type="http://schemas.openxmlformats.org/officeDocument/2006/relationships/slide" Target="slide161.xml"/></Relationships>
</file>

<file path=ppt/slides/_rels/slide169.xml.rels><?xml version="1.0" encoding="UTF-8" standalone="yes"?>
<Relationships xmlns="http://schemas.openxmlformats.org/package/2006/relationships"><Relationship Id="rId3" Type="http://schemas.openxmlformats.org/officeDocument/2006/relationships/slide" Target="slide173.xml"/><Relationship Id="rId7" Type="http://schemas.openxmlformats.org/officeDocument/2006/relationships/slide" Target="slide160.xml"/><Relationship Id="rId2" Type="http://schemas.openxmlformats.org/officeDocument/2006/relationships/notesSlide" Target="../notesSlides/notesSlide169.xml"/><Relationship Id="rId1" Type="http://schemas.openxmlformats.org/officeDocument/2006/relationships/slideLayout" Target="../slideLayouts/slideLayout12.xml"/><Relationship Id="rId6" Type="http://schemas.openxmlformats.org/officeDocument/2006/relationships/slide" Target="slide159.xml"/><Relationship Id="rId5" Type="http://schemas.openxmlformats.org/officeDocument/2006/relationships/slide" Target="slide177.xml"/><Relationship Id="rId4" Type="http://schemas.openxmlformats.org/officeDocument/2006/relationships/slide" Target="slide161.xml"/></Relationships>
</file>

<file path=ppt/slides/_rels/slide17.xml.rels><?xml version="1.0" encoding="UTF-8" standalone="yes"?>
<Relationships xmlns="http://schemas.openxmlformats.org/package/2006/relationships"><Relationship Id="rId8" Type="http://schemas.openxmlformats.org/officeDocument/2006/relationships/image" Target="../media/image14.jpg"/><Relationship Id="rId3" Type="http://schemas.openxmlformats.org/officeDocument/2006/relationships/slide" Target="slide173.xml"/><Relationship Id="rId7" Type="http://schemas.openxmlformats.org/officeDocument/2006/relationships/slide" Target="slide160.xml"/><Relationship Id="rId2" Type="http://schemas.openxmlformats.org/officeDocument/2006/relationships/notesSlide" Target="../notesSlides/notesSlide17.xml"/><Relationship Id="rId1" Type="http://schemas.openxmlformats.org/officeDocument/2006/relationships/slideLayout" Target="../slideLayouts/slideLayout12.xml"/><Relationship Id="rId6" Type="http://schemas.openxmlformats.org/officeDocument/2006/relationships/slide" Target="slide159.xml"/><Relationship Id="rId5" Type="http://schemas.openxmlformats.org/officeDocument/2006/relationships/slide" Target="slide177.xml"/><Relationship Id="rId4" Type="http://schemas.openxmlformats.org/officeDocument/2006/relationships/slide" Target="slide161.xml"/></Relationships>
</file>

<file path=ppt/slides/_rels/slide170.xml.rels><?xml version="1.0" encoding="UTF-8" standalone="yes"?>
<Relationships xmlns="http://schemas.openxmlformats.org/package/2006/relationships"><Relationship Id="rId3" Type="http://schemas.openxmlformats.org/officeDocument/2006/relationships/slide" Target="slide173.xml"/><Relationship Id="rId7" Type="http://schemas.openxmlformats.org/officeDocument/2006/relationships/slide" Target="slide160.xml"/><Relationship Id="rId2" Type="http://schemas.openxmlformats.org/officeDocument/2006/relationships/notesSlide" Target="../notesSlides/notesSlide170.xml"/><Relationship Id="rId1" Type="http://schemas.openxmlformats.org/officeDocument/2006/relationships/slideLayout" Target="../slideLayouts/slideLayout12.xml"/><Relationship Id="rId6" Type="http://schemas.openxmlformats.org/officeDocument/2006/relationships/slide" Target="slide159.xml"/><Relationship Id="rId5" Type="http://schemas.openxmlformats.org/officeDocument/2006/relationships/slide" Target="slide177.xml"/><Relationship Id="rId4" Type="http://schemas.openxmlformats.org/officeDocument/2006/relationships/slide" Target="slide161.xml"/></Relationships>
</file>

<file path=ppt/slides/_rels/slide171.xml.rels><?xml version="1.0" encoding="UTF-8" standalone="yes"?>
<Relationships xmlns="http://schemas.openxmlformats.org/package/2006/relationships"><Relationship Id="rId8" Type="http://schemas.openxmlformats.org/officeDocument/2006/relationships/image" Target="../media/image124.png"/><Relationship Id="rId3" Type="http://schemas.openxmlformats.org/officeDocument/2006/relationships/slide" Target="slide173.xml"/><Relationship Id="rId7" Type="http://schemas.openxmlformats.org/officeDocument/2006/relationships/slide" Target="slide160.xml"/><Relationship Id="rId2" Type="http://schemas.openxmlformats.org/officeDocument/2006/relationships/notesSlide" Target="../notesSlides/notesSlide171.xml"/><Relationship Id="rId1" Type="http://schemas.openxmlformats.org/officeDocument/2006/relationships/slideLayout" Target="../slideLayouts/slideLayout12.xml"/><Relationship Id="rId6" Type="http://schemas.openxmlformats.org/officeDocument/2006/relationships/slide" Target="slide159.xml"/><Relationship Id="rId5" Type="http://schemas.openxmlformats.org/officeDocument/2006/relationships/slide" Target="slide177.xml"/><Relationship Id="rId4" Type="http://schemas.openxmlformats.org/officeDocument/2006/relationships/slide" Target="slide161.xml"/></Relationships>
</file>

<file path=ppt/slides/_rels/slide172.xml.rels><?xml version="1.0" encoding="UTF-8" standalone="yes"?>
<Relationships xmlns="http://schemas.openxmlformats.org/package/2006/relationships"><Relationship Id="rId8" Type="http://schemas.openxmlformats.org/officeDocument/2006/relationships/image" Target="../media/image125.png"/><Relationship Id="rId3" Type="http://schemas.openxmlformats.org/officeDocument/2006/relationships/slide" Target="slide173.xml"/><Relationship Id="rId7" Type="http://schemas.openxmlformats.org/officeDocument/2006/relationships/slide" Target="slide160.xml"/><Relationship Id="rId2" Type="http://schemas.openxmlformats.org/officeDocument/2006/relationships/notesSlide" Target="../notesSlides/notesSlide172.xml"/><Relationship Id="rId1" Type="http://schemas.openxmlformats.org/officeDocument/2006/relationships/slideLayout" Target="../slideLayouts/slideLayout12.xml"/><Relationship Id="rId6" Type="http://schemas.openxmlformats.org/officeDocument/2006/relationships/slide" Target="slide159.xml"/><Relationship Id="rId5" Type="http://schemas.openxmlformats.org/officeDocument/2006/relationships/slide" Target="slide177.xml"/><Relationship Id="rId4" Type="http://schemas.openxmlformats.org/officeDocument/2006/relationships/slide" Target="slide161.xml"/></Relationships>
</file>

<file path=ppt/slides/_rels/slide173.xml.rels><?xml version="1.0" encoding="UTF-8" standalone="yes"?>
<Relationships xmlns="http://schemas.openxmlformats.org/package/2006/relationships"><Relationship Id="rId8" Type="http://schemas.openxmlformats.org/officeDocument/2006/relationships/image" Target="../media/image126.png"/><Relationship Id="rId3" Type="http://schemas.openxmlformats.org/officeDocument/2006/relationships/slide" Target="slide173.xml"/><Relationship Id="rId7" Type="http://schemas.openxmlformats.org/officeDocument/2006/relationships/slide" Target="slide160.xml"/><Relationship Id="rId2" Type="http://schemas.openxmlformats.org/officeDocument/2006/relationships/notesSlide" Target="../notesSlides/notesSlide173.xml"/><Relationship Id="rId1" Type="http://schemas.openxmlformats.org/officeDocument/2006/relationships/slideLayout" Target="../slideLayouts/slideLayout12.xml"/><Relationship Id="rId6" Type="http://schemas.openxmlformats.org/officeDocument/2006/relationships/slide" Target="slide159.xml"/><Relationship Id="rId5" Type="http://schemas.openxmlformats.org/officeDocument/2006/relationships/slide" Target="slide177.xml"/><Relationship Id="rId4" Type="http://schemas.openxmlformats.org/officeDocument/2006/relationships/slide" Target="slide161.xml"/></Relationships>
</file>

<file path=ppt/slides/_rels/slide174.xml.rels><?xml version="1.0" encoding="UTF-8" standalone="yes"?>
<Relationships xmlns="http://schemas.openxmlformats.org/package/2006/relationships"><Relationship Id="rId3" Type="http://schemas.openxmlformats.org/officeDocument/2006/relationships/slide" Target="slide173.xml"/><Relationship Id="rId7" Type="http://schemas.openxmlformats.org/officeDocument/2006/relationships/slide" Target="slide160.xml"/><Relationship Id="rId2" Type="http://schemas.openxmlformats.org/officeDocument/2006/relationships/notesSlide" Target="../notesSlides/notesSlide174.xml"/><Relationship Id="rId1" Type="http://schemas.openxmlformats.org/officeDocument/2006/relationships/slideLayout" Target="../slideLayouts/slideLayout12.xml"/><Relationship Id="rId6" Type="http://schemas.openxmlformats.org/officeDocument/2006/relationships/slide" Target="slide159.xml"/><Relationship Id="rId5" Type="http://schemas.openxmlformats.org/officeDocument/2006/relationships/slide" Target="slide177.xml"/><Relationship Id="rId4" Type="http://schemas.openxmlformats.org/officeDocument/2006/relationships/slide" Target="slide161.xml"/></Relationships>
</file>

<file path=ppt/slides/_rels/slide175.xml.rels><?xml version="1.0" encoding="UTF-8" standalone="yes"?>
<Relationships xmlns="http://schemas.openxmlformats.org/package/2006/relationships"><Relationship Id="rId8" Type="http://schemas.openxmlformats.org/officeDocument/2006/relationships/image" Target="../media/image127.png"/><Relationship Id="rId3" Type="http://schemas.openxmlformats.org/officeDocument/2006/relationships/slide" Target="slide173.xml"/><Relationship Id="rId7" Type="http://schemas.openxmlformats.org/officeDocument/2006/relationships/slide" Target="slide160.xml"/><Relationship Id="rId2" Type="http://schemas.openxmlformats.org/officeDocument/2006/relationships/notesSlide" Target="../notesSlides/notesSlide175.xml"/><Relationship Id="rId1" Type="http://schemas.openxmlformats.org/officeDocument/2006/relationships/slideLayout" Target="../slideLayouts/slideLayout12.xml"/><Relationship Id="rId6" Type="http://schemas.openxmlformats.org/officeDocument/2006/relationships/slide" Target="slide159.xml"/><Relationship Id="rId5" Type="http://schemas.openxmlformats.org/officeDocument/2006/relationships/slide" Target="slide177.xml"/><Relationship Id="rId4" Type="http://schemas.openxmlformats.org/officeDocument/2006/relationships/slide" Target="slide161.xml"/></Relationships>
</file>

<file path=ppt/slides/_rels/slide176.xml.rels><?xml version="1.0" encoding="UTF-8" standalone="yes"?>
<Relationships xmlns="http://schemas.openxmlformats.org/package/2006/relationships"><Relationship Id="rId8" Type="http://schemas.openxmlformats.org/officeDocument/2006/relationships/image" Target="../media/image128.png"/><Relationship Id="rId3" Type="http://schemas.openxmlformats.org/officeDocument/2006/relationships/slide" Target="slide173.xml"/><Relationship Id="rId7" Type="http://schemas.openxmlformats.org/officeDocument/2006/relationships/slide" Target="slide160.xml"/><Relationship Id="rId2" Type="http://schemas.openxmlformats.org/officeDocument/2006/relationships/notesSlide" Target="../notesSlides/notesSlide176.xml"/><Relationship Id="rId1" Type="http://schemas.openxmlformats.org/officeDocument/2006/relationships/slideLayout" Target="../slideLayouts/slideLayout12.xml"/><Relationship Id="rId6" Type="http://schemas.openxmlformats.org/officeDocument/2006/relationships/slide" Target="slide159.xml"/><Relationship Id="rId5" Type="http://schemas.openxmlformats.org/officeDocument/2006/relationships/slide" Target="slide177.xml"/><Relationship Id="rId4" Type="http://schemas.openxmlformats.org/officeDocument/2006/relationships/slide" Target="slide161.xml"/></Relationships>
</file>

<file path=ppt/slides/_rels/slide177.xml.rels><?xml version="1.0" encoding="UTF-8" standalone="yes"?>
<Relationships xmlns="http://schemas.openxmlformats.org/package/2006/relationships"><Relationship Id="rId3" Type="http://schemas.openxmlformats.org/officeDocument/2006/relationships/slide" Target="slide173.xml"/><Relationship Id="rId7" Type="http://schemas.openxmlformats.org/officeDocument/2006/relationships/slide" Target="slide160.xml"/><Relationship Id="rId2" Type="http://schemas.openxmlformats.org/officeDocument/2006/relationships/notesSlide" Target="../notesSlides/notesSlide177.xml"/><Relationship Id="rId1" Type="http://schemas.openxmlformats.org/officeDocument/2006/relationships/slideLayout" Target="../slideLayouts/slideLayout12.xml"/><Relationship Id="rId6" Type="http://schemas.openxmlformats.org/officeDocument/2006/relationships/slide" Target="slide159.xml"/><Relationship Id="rId5" Type="http://schemas.openxmlformats.org/officeDocument/2006/relationships/slide" Target="slide177.xml"/><Relationship Id="rId4" Type="http://schemas.openxmlformats.org/officeDocument/2006/relationships/slide" Target="slide161.xml"/></Relationships>
</file>

<file path=ppt/slides/_rels/slide178.xml.rels><?xml version="1.0" encoding="UTF-8" standalone="yes"?>
<Relationships xmlns="http://schemas.openxmlformats.org/package/2006/relationships"><Relationship Id="rId8" Type="http://schemas.openxmlformats.org/officeDocument/2006/relationships/image" Target="../media/image129.png"/><Relationship Id="rId3" Type="http://schemas.openxmlformats.org/officeDocument/2006/relationships/slide" Target="slide173.xml"/><Relationship Id="rId7" Type="http://schemas.openxmlformats.org/officeDocument/2006/relationships/slide" Target="slide160.xml"/><Relationship Id="rId2" Type="http://schemas.openxmlformats.org/officeDocument/2006/relationships/notesSlide" Target="../notesSlides/notesSlide178.xml"/><Relationship Id="rId1" Type="http://schemas.openxmlformats.org/officeDocument/2006/relationships/slideLayout" Target="../slideLayouts/slideLayout12.xml"/><Relationship Id="rId6" Type="http://schemas.openxmlformats.org/officeDocument/2006/relationships/slide" Target="slide159.xml"/><Relationship Id="rId5" Type="http://schemas.openxmlformats.org/officeDocument/2006/relationships/slide" Target="slide177.xml"/><Relationship Id="rId4" Type="http://schemas.openxmlformats.org/officeDocument/2006/relationships/slide" Target="slide161.xml"/></Relationships>
</file>

<file path=ppt/slides/_rels/slide179.xml.rels><?xml version="1.0" encoding="UTF-8" standalone="yes"?>
<Relationships xmlns="http://schemas.openxmlformats.org/package/2006/relationships"><Relationship Id="rId3" Type="http://schemas.openxmlformats.org/officeDocument/2006/relationships/slide" Target="slide173.xml"/><Relationship Id="rId7" Type="http://schemas.openxmlformats.org/officeDocument/2006/relationships/slide" Target="slide160.xml"/><Relationship Id="rId2" Type="http://schemas.openxmlformats.org/officeDocument/2006/relationships/notesSlide" Target="../notesSlides/notesSlide179.xml"/><Relationship Id="rId1" Type="http://schemas.openxmlformats.org/officeDocument/2006/relationships/slideLayout" Target="../slideLayouts/slideLayout12.xml"/><Relationship Id="rId6" Type="http://schemas.openxmlformats.org/officeDocument/2006/relationships/slide" Target="slide159.xml"/><Relationship Id="rId5" Type="http://schemas.openxmlformats.org/officeDocument/2006/relationships/slide" Target="slide177.xml"/><Relationship Id="rId4" Type="http://schemas.openxmlformats.org/officeDocument/2006/relationships/slide" Target="slide161.xml"/></Relationships>
</file>

<file path=ppt/slides/_rels/slide18.xml.rels><?xml version="1.0" encoding="UTF-8" standalone="yes"?>
<Relationships xmlns="http://schemas.openxmlformats.org/package/2006/relationships"><Relationship Id="rId8" Type="http://schemas.openxmlformats.org/officeDocument/2006/relationships/slide" Target="slide106.xml"/><Relationship Id="rId3" Type="http://schemas.openxmlformats.org/officeDocument/2006/relationships/slide" Target="slide12.xml"/><Relationship Id="rId7" Type="http://schemas.openxmlformats.org/officeDocument/2006/relationships/slide" Target="slide23.xml"/><Relationship Id="rId2" Type="http://schemas.openxmlformats.org/officeDocument/2006/relationships/notesSlide" Target="../notesSlides/notesSlide18.xml"/><Relationship Id="rId1" Type="http://schemas.openxmlformats.org/officeDocument/2006/relationships/slideLayout" Target="../slideLayouts/slideLayout8.xml"/><Relationship Id="rId6" Type="http://schemas.openxmlformats.org/officeDocument/2006/relationships/slide" Target="slide27.xml"/><Relationship Id="rId5" Type="http://schemas.openxmlformats.org/officeDocument/2006/relationships/slide" Target="slide17.xml"/><Relationship Id="rId4" Type="http://schemas.openxmlformats.org/officeDocument/2006/relationships/slide" Target="slide8.xml"/><Relationship Id="rId9" Type="http://schemas.openxmlformats.org/officeDocument/2006/relationships/slide" Target="slide159.xml"/></Relationships>
</file>

<file path=ppt/slides/_rels/slide180.xml.rels><?xml version="1.0" encoding="UTF-8" standalone="yes"?>
<Relationships xmlns="http://schemas.openxmlformats.org/package/2006/relationships"><Relationship Id="rId8" Type="http://schemas.openxmlformats.org/officeDocument/2006/relationships/image" Target="../media/image130.png"/><Relationship Id="rId3" Type="http://schemas.openxmlformats.org/officeDocument/2006/relationships/slide" Target="slide173.xml"/><Relationship Id="rId7" Type="http://schemas.openxmlformats.org/officeDocument/2006/relationships/slide" Target="slide160.xml"/><Relationship Id="rId2" Type="http://schemas.openxmlformats.org/officeDocument/2006/relationships/notesSlide" Target="../notesSlides/notesSlide180.xml"/><Relationship Id="rId1" Type="http://schemas.openxmlformats.org/officeDocument/2006/relationships/slideLayout" Target="../slideLayouts/slideLayout12.xml"/><Relationship Id="rId6" Type="http://schemas.openxmlformats.org/officeDocument/2006/relationships/slide" Target="slide159.xml"/><Relationship Id="rId5" Type="http://schemas.openxmlformats.org/officeDocument/2006/relationships/slide" Target="slide177.xml"/><Relationship Id="rId4" Type="http://schemas.openxmlformats.org/officeDocument/2006/relationships/slide" Target="slide161.xml"/></Relationships>
</file>

<file path=ppt/slides/_rels/slide181.xml.rels><?xml version="1.0" encoding="UTF-8" standalone="yes"?>
<Relationships xmlns="http://schemas.openxmlformats.org/package/2006/relationships"><Relationship Id="rId3" Type="http://schemas.openxmlformats.org/officeDocument/2006/relationships/slide" Target="slide173.xml"/><Relationship Id="rId7" Type="http://schemas.openxmlformats.org/officeDocument/2006/relationships/slide" Target="slide160.xml"/><Relationship Id="rId2" Type="http://schemas.openxmlformats.org/officeDocument/2006/relationships/notesSlide" Target="../notesSlides/notesSlide181.xml"/><Relationship Id="rId1" Type="http://schemas.openxmlformats.org/officeDocument/2006/relationships/slideLayout" Target="../slideLayouts/slideLayout12.xml"/><Relationship Id="rId6" Type="http://schemas.openxmlformats.org/officeDocument/2006/relationships/slide" Target="slide159.xml"/><Relationship Id="rId5" Type="http://schemas.openxmlformats.org/officeDocument/2006/relationships/slide" Target="slide177.xml"/><Relationship Id="rId4" Type="http://schemas.openxmlformats.org/officeDocument/2006/relationships/slide" Target="slide161.xml"/></Relationships>
</file>

<file path=ppt/slides/_rels/slide182.xml.rels><?xml version="1.0" encoding="UTF-8" standalone="yes"?>
<Relationships xmlns="http://schemas.openxmlformats.org/package/2006/relationships"><Relationship Id="rId3" Type="http://schemas.openxmlformats.org/officeDocument/2006/relationships/slide" Target="slide173.xml"/><Relationship Id="rId7" Type="http://schemas.openxmlformats.org/officeDocument/2006/relationships/slide" Target="slide160.xml"/><Relationship Id="rId2" Type="http://schemas.openxmlformats.org/officeDocument/2006/relationships/notesSlide" Target="../notesSlides/notesSlide182.xml"/><Relationship Id="rId1" Type="http://schemas.openxmlformats.org/officeDocument/2006/relationships/slideLayout" Target="../slideLayouts/slideLayout12.xml"/><Relationship Id="rId6" Type="http://schemas.openxmlformats.org/officeDocument/2006/relationships/slide" Target="slide159.xml"/><Relationship Id="rId5" Type="http://schemas.openxmlformats.org/officeDocument/2006/relationships/slide" Target="slide177.xml"/><Relationship Id="rId4" Type="http://schemas.openxmlformats.org/officeDocument/2006/relationships/slide" Target="slide161.xml"/></Relationships>
</file>

<file path=ppt/slides/_rels/slide183.xml.rels><?xml version="1.0" encoding="UTF-8" standalone="yes"?>
<Relationships xmlns="http://schemas.openxmlformats.org/package/2006/relationships"><Relationship Id="rId8" Type="http://schemas.openxmlformats.org/officeDocument/2006/relationships/image" Target="../media/image131.png"/><Relationship Id="rId3" Type="http://schemas.openxmlformats.org/officeDocument/2006/relationships/slide" Target="slide173.xml"/><Relationship Id="rId7" Type="http://schemas.openxmlformats.org/officeDocument/2006/relationships/slide" Target="slide160.xml"/><Relationship Id="rId2" Type="http://schemas.openxmlformats.org/officeDocument/2006/relationships/notesSlide" Target="../notesSlides/notesSlide183.xml"/><Relationship Id="rId1" Type="http://schemas.openxmlformats.org/officeDocument/2006/relationships/slideLayout" Target="../slideLayouts/slideLayout12.xml"/><Relationship Id="rId6" Type="http://schemas.openxmlformats.org/officeDocument/2006/relationships/slide" Target="slide159.xml"/><Relationship Id="rId5" Type="http://schemas.openxmlformats.org/officeDocument/2006/relationships/slide" Target="slide177.xml"/><Relationship Id="rId4" Type="http://schemas.openxmlformats.org/officeDocument/2006/relationships/slide" Target="slide161.xml"/></Relationships>
</file>

<file path=ppt/slides/_rels/slide184.xml.rels><?xml version="1.0" encoding="UTF-8" standalone="yes"?>
<Relationships xmlns="http://schemas.openxmlformats.org/package/2006/relationships"><Relationship Id="rId3" Type="http://schemas.openxmlformats.org/officeDocument/2006/relationships/slide" Target="slide173.xml"/><Relationship Id="rId7" Type="http://schemas.openxmlformats.org/officeDocument/2006/relationships/slide" Target="slide160.xml"/><Relationship Id="rId2" Type="http://schemas.openxmlformats.org/officeDocument/2006/relationships/notesSlide" Target="../notesSlides/notesSlide184.xml"/><Relationship Id="rId1" Type="http://schemas.openxmlformats.org/officeDocument/2006/relationships/slideLayout" Target="../slideLayouts/slideLayout12.xml"/><Relationship Id="rId6" Type="http://schemas.openxmlformats.org/officeDocument/2006/relationships/slide" Target="slide159.xml"/><Relationship Id="rId5" Type="http://schemas.openxmlformats.org/officeDocument/2006/relationships/slide" Target="slide177.xml"/><Relationship Id="rId4" Type="http://schemas.openxmlformats.org/officeDocument/2006/relationships/slide" Target="slide161.xml"/></Relationships>
</file>

<file path=ppt/slides/_rels/slide185.xml.rels><?xml version="1.0" encoding="UTF-8" standalone="yes"?>
<Relationships xmlns="http://schemas.openxmlformats.org/package/2006/relationships"><Relationship Id="rId8" Type="http://schemas.openxmlformats.org/officeDocument/2006/relationships/image" Target="../media/image132.png"/><Relationship Id="rId3" Type="http://schemas.openxmlformats.org/officeDocument/2006/relationships/slide" Target="slide173.xml"/><Relationship Id="rId7" Type="http://schemas.openxmlformats.org/officeDocument/2006/relationships/slide" Target="slide160.xml"/><Relationship Id="rId2" Type="http://schemas.openxmlformats.org/officeDocument/2006/relationships/notesSlide" Target="../notesSlides/notesSlide185.xml"/><Relationship Id="rId1" Type="http://schemas.openxmlformats.org/officeDocument/2006/relationships/slideLayout" Target="../slideLayouts/slideLayout12.xml"/><Relationship Id="rId6" Type="http://schemas.openxmlformats.org/officeDocument/2006/relationships/slide" Target="slide159.xml"/><Relationship Id="rId5" Type="http://schemas.openxmlformats.org/officeDocument/2006/relationships/slide" Target="slide177.xml"/><Relationship Id="rId4" Type="http://schemas.openxmlformats.org/officeDocument/2006/relationships/slide" Target="slide161.xml"/></Relationships>
</file>

<file path=ppt/slides/_rels/slide186.xml.rels><?xml version="1.0" encoding="UTF-8" standalone="yes"?>
<Relationships xmlns="http://schemas.openxmlformats.org/package/2006/relationships"><Relationship Id="rId8" Type="http://schemas.openxmlformats.org/officeDocument/2006/relationships/image" Target="../media/image133.png"/><Relationship Id="rId3" Type="http://schemas.openxmlformats.org/officeDocument/2006/relationships/slide" Target="slide173.xml"/><Relationship Id="rId7" Type="http://schemas.openxmlformats.org/officeDocument/2006/relationships/slide" Target="slide160.xml"/><Relationship Id="rId2" Type="http://schemas.openxmlformats.org/officeDocument/2006/relationships/notesSlide" Target="../notesSlides/notesSlide186.xml"/><Relationship Id="rId1" Type="http://schemas.openxmlformats.org/officeDocument/2006/relationships/slideLayout" Target="../slideLayouts/slideLayout12.xml"/><Relationship Id="rId6" Type="http://schemas.openxmlformats.org/officeDocument/2006/relationships/slide" Target="slide159.xml"/><Relationship Id="rId5" Type="http://schemas.openxmlformats.org/officeDocument/2006/relationships/slide" Target="slide177.xml"/><Relationship Id="rId4" Type="http://schemas.openxmlformats.org/officeDocument/2006/relationships/slide" Target="slide161.xml"/></Relationships>
</file>

<file path=ppt/slides/_rels/slide187.xml.rels><?xml version="1.0" encoding="UTF-8" standalone="yes"?>
<Relationships xmlns="http://schemas.openxmlformats.org/package/2006/relationships"><Relationship Id="rId8" Type="http://schemas.openxmlformats.org/officeDocument/2006/relationships/image" Target="../media/image134.png"/><Relationship Id="rId3" Type="http://schemas.openxmlformats.org/officeDocument/2006/relationships/slide" Target="slide173.xml"/><Relationship Id="rId7" Type="http://schemas.openxmlformats.org/officeDocument/2006/relationships/slide" Target="slide160.xml"/><Relationship Id="rId2" Type="http://schemas.openxmlformats.org/officeDocument/2006/relationships/notesSlide" Target="../notesSlides/notesSlide187.xml"/><Relationship Id="rId1" Type="http://schemas.openxmlformats.org/officeDocument/2006/relationships/slideLayout" Target="../slideLayouts/slideLayout12.xml"/><Relationship Id="rId6" Type="http://schemas.openxmlformats.org/officeDocument/2006/relationships/slide" Target="slide159.xml"/><Relationship Id="rId5" Type="http://schemas.openxmlformats.org/officeDocument/2006/relationships/slide" Target="slide177.xml"/><Relationship Id="rId4" Type="http://schemas.openxmlformats.org/officeDocument/2006/relationships/slide" Target="slide161.xml"/></Relationships>
</file>

<file path=ppt/slides/_rels/slide188.xml.rels><?xml version="1.0" encoding="UTF-8" standalone="yes"?>
<Relationships xmlns="http://schemas.openxmlformats.org/package/2006/relationships"><Relationship Id="rId3" Type="http://schemas.openxmlformats.org/officeDocument/2006/relationships/slide" Target="slide173.xml"/><Relationship Id="rId7" Type="http://schemas.openxmlformats.org/officeDocument/2006/relationships/slide" Target="slide160.xml"/><Relationship Id="rId2" Type="http://schemas.openxmlformats.org/officeDocument/2006/relationships/notesSlide" Target="../notesSlides/notesSlide188.xml"/><Relationship Id="rId1" Type="http://schemas.openxmlformats.org/officeDocument/2006/relationships/slideLayout" Target="../slideLayouts/slideLayout12.xml"/><Relationship Id="rId6" Type="http://schemas.openxmlformats.org/officeDocument/2006/relationships/slide" Target="slide159.xml"/><Relationship Id="rId5" Type="http://schemas.openxmlformats.org/officeDocument/2006/relationships/slide" Target="slide177.xml"/><Relationship Id="rId4" Type="http://schemas.openxmlformats.org/officeDocument/2006/relationships/slide" Target="slide161.xml"/></Relationships>
</file>

<file path=ppt/slides/_rels/slide189.xml.rels><?xml version="1.0" encoding="UTF-8" standalone="yes"?>
<Relationships xmlns="http://schemas.openxmlformats.org/package/2006/relationships"><Relationship Id="rId8" Type="http://schemas.openxmlformats.org/officeDocument/2006/relationships/image" Target="../media/image135.png"/><Relationship Id="rId3" Type="http://schemas.openxmlformats.org/officeDocument/2006/relationships/slide" Target="slide173.xml"/><Relationship Id="rId7" Type="http://schemas.openxmlformats.org/officeDocument/2006/relationships/slide" Target="slide160.xml"/><Relationship Id="rId2" Type="http://schemas.openxmlformats.org/officeDocument/2006/relationships/notesSlide" Target="../notesSlides/notesSlide189.xml"/><Relationship Id="rId1" Type="http://schemas.openxmlformats.org/officeDocument/2006/relationships/slideLayout" Target="../slideLayouts/slideLayout12.xml"/><Relationship Id="rId6" Type="http://schemas.openxmlformats.org/officeDocument/2006/relationships/slide" Target="slide159.xml"/><Relationship Id="rId5" Type="http://schemas.openxmlformats.org/officeDocument/2006/relationships/slide" Target="slide177.xml"/><Relationship Id="rId4" Type="http://schemas.openxmlformats.org/officeDocument/2006/relationships/slide" Target="slide161.xml"/></Relationships>
</file>

<file path=ppt/slides/_rels/slide19.xml.rels><?xml version="1.0" encoding="UTF-8" standalone="yes"?>
<Relationships xmlns="http://schemas.openxmlformats.org/package/2006/relationships"><Relationship Id="rId8" Type="http://schemas.openxmlformats.org/officeDocument/2006/relationships/slide" Target="slide106.xml"/><Relationship Id="rId3" Type="http://schemas.openxmlformats.org/officeDocument/2006/relationships/slide" Target="slide12.xml"/><Relationship Id="rId7" Type="http://schemas.openxmlformats.org/officeDocument/2006/relationships/slide" Target="slide23.xml"/><Relationship Id="rId2" Type="http://schemas.openxmlformats.org/officeDocument/2006/relationships/notesSlide" Target="../notesSlides/notesSlide19.xml"/><Relationship Id="rId1" Type="http://schemas.openxmlformats.org/officeDocument/2006/relationships/slideLayout" Target="../slideLayouts/slideLayout8.xml"/><Relationship Id="rId6" Type="http://schemas.openxmlformats.org/officeDocument/2006/relationships/slide" Target="slide27.xml"/><Relationship Id="rId5" Type="http://schemas.openxmlformats.org/officeDocument/2006/relationships/slide" Target="slide17.xml"/><Relationship Id="rId4" Type="http://schemas.openxmlformats.org/officeDocument/2006/relationships/slide" Target="slide8.xml"/><Relationship Id="rId9" Type="http://schemas.openxmlformats.org/officeDocument/2006/relationships/slide" Target="slide159.xml"/></Relationships>
</file>

<file path=ppt/slides/_rels/slide190.xml.rels><?xml version="1.0" encoding="UTF-8" standalone="yes"?>
<Relationships xmlns="http://schemas.openxmlformats.org/package/2006/relationships"><Relationship Id="rId8" Type="http://schemas.openxmlformats.org/officeDocument/2006/relationships/image" Target="../media/image136.png"/><Relationship Id="rId3" Type="http://schemas.openxmlformats.org/officeDocument/2006/relationships/slide" Target="slide173.xml"/><Relationship Id="rId7" Type="http://schemas.openxmlformats.org/officeDocument/2006/relationships/slide" Target="slide160.xml"/><Relationship Id="rId2" Type="http://schemas.openxmlformats.org/officeDocument/2006/relationships/notesSlide" Target="../notesSlides/notesSlide190.xml"/><Relationship Id="rId1" Type="http://schemas.openxmlformats.org/officeDocument/2006/relationships/slideLayout" Target="../slideLayouts/slideLayout12.xml"/><Relationship Id="rId6" Type="http://schemas.openxmlformats.org/officeDocument/2006/relationships/slide" Target="slide159.xml"/><Relationship Id="rId5" Type="http://schemas.openxmlformats.org/officeDocument/2006/relationships/slide" Target="slide177.xml"/><Relationship Id="rId4" Type="http://schemas.openxmlformats.org/officeDocument/2006/relationships/slide" Target="slide161.xml"/></Relationships>
</file>

<file path=ppt/slides/_rels/slide191.xml.rels><?xml version="1.0" encoding="UTF-8" standalone="yes"?>
<Relationships xmlns="http://schemas.openxmlformats.org/package/2006/relationships"><Relationship Id="rId8" Type="http://schemas.openxmlformats.org/officeDocument/2006/relationships/image" Target="../media/image137.png"/><Relationship Id="rId3" Type="http://schemas.openxmlformats.org/officeDocument/2006/relationships/slide" Target="slide173.xml"/><Relationship Id="rId7" Type="http://schemas.openxmlformats.org/officeDocument/2006/relationships/slide" Target="slide160.xml"/><Relationship Id="rId2" Type="http://schemas.openxmlformats.org/officeDocument/2006/relationships/notesSlide" Target="../notesSlides/notesSlide191.xml"/><Relationship Id="rId1" Type="http://schemas.openxmlformats.org/officeDocument/2006/relationships/slideLayout" Target="../slideLayouts/slideLayout12.xml"/><Relationship Id="rId6" Type="http://schemas.openxmlformats.org/officeDocument/2006/relationships/slide" Target="slide159.xml"/><Relationship Id="rId5" Type="http://schemas.openxmlformats.org/officeDocument/2006/relationships/slide" Target="slide177.xml"/><Relationship Id="rId4" Type="http://schemas.openxmlformats.org/officeDocument/2006/relationships/slide" Target="slide161.xml"/></Relationships>
</file>

<file path=ppt/slides/_rels/slide192.xml.rels><?xml version="1.0" encoding="UTF-8" standalone="yes"?>
<Relationships xmlns="http://schemas.openxmlformats.org/package/2006/relationships"><Relationship Id="rId8" Type="http://schemas.openxmlformats.org/officeDocument/2006/relationships/image" Target="../media/image138.png"/><Relationship Id="rId3" Type="http://schemas.openxmlformats.org/officeDocument/2006/relationships/slide" Target="slide173.xml"/><Relationship Id="rId7" Type="http://schemas.openxmlformats.org/officeDocument/2006/relationships/slide" Target="slide160.xml"/><Relationship Id="rId2" Type="http://schemas.openxmlformats.org/officeDocument/2006/relationships/notesSlide" Target="../notesSlides/notesSlide192.xml"/><Relationship Id="rId1" Type="http://schemas.openxmlformats.org/officeDocument/2006/relationships/slideLayout" Target="../slideLayouts/slideLayout12.xml"/><Relationship Id="rId6" Type="http://schemas.openxmlformats.org/officeDocument/2006/relationships/slide" Target="slide159.xml"/><Relationship Id="rId5" Type="http://schemas.openxmlformats.org/officeDocument/2006/relationships/slide" Target="slide177.xml"/><Relationship Id="rId4" Type="http://schemas.openxmlformats.org/officeDocument/2006/relationships/slide" Target="slide161.xml"/><Relationship Id="rId9" Type="http://schemas.openxmlformats.org/officeDocument/2006/relationships/image" Target="../media/image139.png"/></Relationships>
</file>

<file path=ppt/slides/_rels/slide193.xml.rels><?xml version="1.0" encoding="UTF-8" standalone="yes"?>
<Relationships xmlns="http://schemas.openxmlformats.org/package/2006/relationships"><Relationship Id="rId3" Type="http://schemas.openxmlformats.org/officeDocument/2006/relationships/slide" Target="slide173.xml"/><Relationship Id="rId7" Type="http://schemas.openxmlformats.org/officeDocument/2006/relationships/slide" Target="slide160.xml"/><Relationship Id="rId2" Type="http://schemas.openxmlformats.org/officeDocument/2006/relationships/notesSlide" Target="../notesSlides/notesSlide193.xml"/><Relationship Id="rId1" Type="http://schemas.openxmlformats.org/officeDocument/2006/relationships/slideLayout" Target="../slideLayouts/slideLayout12.xml"/><Relationship Id="rId6" Type="http://schemas.openxmlformats.org/officeDocument/2006/relationships/slide" Target="slide159.xml"/><Relationship Id="rId5" Type="http://schemas.openxmlformats.org/officeDocument/2006/relationships/slide" Target="slide177.xml"/><Relationship Id="rId4" Type="http://schemas.openxmlformats.org/officeDocument/2006/relationships/slide" Target="slide161.xml"/></Relationships>
</file>

<file path=ppt/slides/_rels/slide194.xml.rels><?xml version="1.0" encoding="UTF-8" standalone="yes"?>
<Relationships xmlns="http://schemas.openxmlformats.org/package/2006/relationships"><Relationship Id="rId8" Type="http://schemas.openxmlformats.org/officeDocument/2006/relationships/image" Target="../media/image140.png"/><Relationship Id="rId3" Type="http://schemas.openxmlformats.org/officeDocument/2006/relationships/slide" Target="slide173.xml"/><Relationship Id="rId7" Type="http://schemas.openxmlformats.org/officeDocument/2006/relationships/slide" Target="slide160.xml"/><Relationship Id="rId2" Type="http://schemas.openxmlformats.org/officeDocument/2006/relationships/notesSlide" Target="../notesSlides/notesSlide194.xml"/><Relationship Id="rId1" Type="http://schemas.openxmlformats.org/officeDocument/2006/relationships/slideLayout" Target="../slideLayouts/slideLayout12.xml"/><Relationship Id="rId6" Type="http://schemas.openxmlformats.org/officeDocument/2006/relationships/slide" Target="slide159.xml"/><Relationship Id="rId5" Type="http://schemas.openxmlformats.org/officeDocument/2006/relationships/slide" Target="slide177.xml"/><Relationship Id="rId4" Type="http://schemas.openxmlformats.org/officeDocument/2006/relationships/slide" Target="slide161.xml"/></Relationships>
</file>

<file path=ppt/slides/_rels/slide195.xml.rels><?xml version="1.0" encoding="UTF-8" standalone="yes"?>
<Relationships xmlns="http://schemas.openxmlformats.org/package/2006/relationships"><Relationship Id="rId8" Type="http://schemas.openxmlformats.org/officeDocument/2006/relationships/image" Target="../media/image141.png"/><Relationship Id="rId3" Type="http://schemas.openxmlformats.org/officeDocument/2006/relationships/slide" Target="slide173.xml"/><Relationship Id="rId7" Type="http://schemas.openxmlformats.org/officeDocument/2006/relationships/slide" Target="slide160.xml"/><Relationship Id="rId2" Type="http://schemas.openxmlformats.org/officeDocument/2006/relationships/notesSlide" Target="../notesSlides/notesSlide195.xml"/><Relationship Id="rId1" Type="http://schemas.openxmlformats.org/officeDocument/2006/relationships/slideLayout" Target="../slideLayouts/slideLayout12.xml"/><Relationship Id="rId6" Type="http://schemas.openxmlformats.org/officeDocument/2006/relationships/slide" Target="slide159.xml"/><Relationship Id="rId5" Type="http://schemas.openxmlformats.org/officeDocument/2006/relationships/slide" Target="slide177.xml"/><Relationship Id="rId4" Type="http://schemas.openxmlformats.org/officeDocument/2006/relationships/slide" Target="slide161.xml"/></Relationships>
</file>

<file path=ppt/slides/_rels/slide196.xml.rels><?xml version="1.0" encoding="UTF-8" standalone="yes"?>
<Relationships xmlns="http://schemas.openxmlformats.org/package/2006/relationships"><Relationship Id="rId8" Type="http://schemas.openxmlformats.org/officeDocument/2006/relationships/image" Target="../media/image142.png"/><Relationship Id="rId3" Type="http://schemas.openxmlformats.org/officeDocument/2006/relationships/slide" Target="slide173.xml"/><Relationship Id="rId7" Type="http://schemas.openxmlformats.org/officeDocument/2006/relationships/slide" Target="slide160.xml"/><Relationship Id="rId2" Type="http://schemas.openxmlformats.org/officeDocument/2006/relationships/notesSlide" Target="../notesSlides/notesSlide196.xml"/><Relationship Id="rId1" Type="http://schemas.openxmlformats.org/officeDocument/2006/relationships/slideLayout" Target="../slideLayouts/slideLayout12.xml"/><Relationship Id="rId6" Type="http://schemas.openxmlformats.org/officeDocument/2006/relationships/slide" Target="slide159.xml"/><Relationship Id="rId5" Type="http://schemas.openxmlformats.org/officeDocument/2006/relationships/slide" Target="slide177.xml"/><Relationship Id="rId4" Type="http://schemas.openxmlformats.org/officeDocument/2006/relationships/slide" Target="slide161.xml"/></Relationships>
</file>

<file path=ppt/slides/_rels/slide197.xml.rels><?xml version="1.0" encoding="UTF-8" standalone="yes"?>
<Relationships xmlns="http://schemas.openxmlformats.org/package/2006/relationships"><Relationship Id="rId8" Type="http://schemas.openxmlformats.org/officeDocument/2006/relationships/image" Target="../media/image143.png"/><Relationship Id="rId3" Type="http://schemas.openxmlformats.org/officeDocument/2006/relationships/slide" Target="slide173.xml"/><Relationship Id="rId7" Type="http://schemas.openxmlformats.org/officeDocument/2006/relationships/slide" Target="slide160.xml"/><Relationship Id="rId2" Type="http://schemas.openxmlformats.org/officeDocument/2006/relationships/notesSlide" Target="../notesSlides/notesSlide197.xml"/><Relationship Id="rId1" Type="http://schemas.openxmlformats.org/officeDocument/2006/relationships/slideLayout" Target="../slideLayouts/slideLayout12.xml"/><Relationship Id="rId6" Type="http://schemas.openxmlformats.org/officeDocument/2006/relationships/slide" Target="slide159.xml"/><Relationship Id="rId5" Type="http://schemas.openxmlformats.org/officeDocument/2006/relationships/slide" Target="slide177.xml"/><Relationship Id="rId4" Type="http://schemas.openxmlformats.org/officeDocument/2006/relationships/slide" Target="slide161.xml"/></Relationships>
</file>

<file path=ppt/slides/_rels/slide198.xml.rels><?xml version="1.0" encoding="UTF-8" standalone="yes"?>
<Relationships xmlns="http://schemas.openxmlformats.org/package/2006/relationships"><Relationship Id="rId3" Type="http://schemas.openxmlformats.org/officeDocument/2006/relationships/slide" Target="slide173.xml"/><Relationship Id="rId7" Type="http://schemas.openxmlformats.org/officeDocument/2006/relationships/slide" Target="slide160.xml"/><Relationship Id="rId2" Type="http://schemas.openxmlformats.org/officeDocument/2006/relationships/notesSlide" Target="../notesSlides/notesSlide198.xml"/><Relationship Id="rId1" Type="http://schemas.openxmlformats.org/officeDocument/2006/relationships/slideLayout" Target="../slideLayouts/slideLayout12.xml"/><Relationship Id="rId6" Type="http://schemas.openxmlformats.org/officeDocument/2006/relationships/slide" Target="slide159.xml"/><Relationship Id="rId5" Type="http://schemas.openxmlformats.org/officeDocument/2006/relationships/slide" Target="slide177.xml"/><Relationship Id="rId4" Type="http://schemas.openxmlformats.org/officeDocument/2006/relationships/slide" Target="slide161.xml"/></Relationships>
</file>

<file path=ppt/slides/_rels/slide199.xml.rels><?xml version="1.0" encoding="UTF-8" standalone="yes"?>
<Relationships xmlns="http://schemas.openxmlformats.org/package/2006/relationships"><Relationship Id="rId3" Type="http://schemas.openxmlformats.org/officeDocument/2006/relationships/slide" Target="slide173.xml"/><Relationship Id="rId7" Type="http://schemas.openxmlformats.org/officeDocument/2006/relationships/slide" Target="slide160.xml"/><Relationship Id="rId2" Type="http://schemas.openxmlformats.org/officeDocument/2006/relationships/notesSlide" Target="../notesSlides/notesSlide199.xml"/><Relationship Id="rId1" Type="http://schemas.openxmlformats.org/officeDocument/2006/relationships/slideLayout" Target="../slideLayouts/slideLayout12.xml"/><Relationship Id="rId6" Type="http://schemas.openxmlformats.org/officeDocument/2006/relationships/slide" Target="slide159.xml"/><Relationship Id="rId5" Type="http://schemas.openxmlformats.org/officeDocument/2006/relationships/slide" Target="slide177.xml"/><Relationship Id="rId4" Type="http://schemas.openxmlformats.org/officeDocument/2006/relationships/slide" Target="slide161.xml"/></Relationships>
</file>

<file path=ppt/slides/_rels/slide2.xml.rels><?xml version="1.0" encoding="UTF-8" standalone="yes"?>
<Relationships xmlns="http://schemas.openxmlformats.org/package/2006/relationships"><Relationship Id="rId8" Type="http://schemas.openxmlformats.org/officeDocument/2006/relationships/slide" Target="slide106.xml"/><Relationship Id="rId3" Type="http://schemas.openxmlformats.org/officeDocument/2006/relationships/slide" Target="slide12.xml"/><Relationship Id="rId7" Type="http://schemas.openxmlformats.org/officeDocument/2006/relationships/slide" Target="slide23.xml"/><Relationship Id="rId2" Type="http://schemas.openxmlformats.org/officeDocument/2006/relationships/notesSlide" Target="../notesSlides/notesSlide2.xml"/><Relationship Id="rId1" Type="http://schemas.openxmlformats.org/officeDocument/2006/relationships/slideLayout" Target="../slideLayouts/slideLayout11.xml"/><Relationship Id="rId6" Type="http://schemas.openxmlformats.org/officeDocument/2006/relationships/slide" Target="slide27.xml"/><Relationship Id="rId5" Type="http://schemas.openxmlformats.org/officeDocument/2006/relationships/slide" Target="slide17.xml"/><Relationship Id="rId4" Type="http://schemas.openxmlformats.org/officeDocument/2006/relationships/slide" Target="slide8.xml"/><Relationship Id="rId9" Type="http://schemas.openxmlformats.org/officeDocument/2006/relationships/slide" Target="slide159.xml"/></Relationships>
</file>

<file path=ppt/slides/_rels/slide20.xml.rels><?xml version="1.0" encoding="UTF-8" standalone="yes"?>
<Relationships xmlns="http://schemas.openxmlformats.org/package/2006/relationships"><Relationship Id="rId8" Type="http://schemas.openxmlformats.org/officeDocument/2006/relationships/slide" Target="slide106.xml"/><Relationship Id="rId3" Type="http://schemas.openxmlformats.org/officeDocument/2006/relationships/slide" Target="slide12.xml"/><Relationship Id="rId7" Type="http://schemas.openxmlformats.org/officeDocument/2006/relationships/slide" Target="slide23.xml"/><Relationship Id="rId2" Type="http://schemas.openxmlformats.org/officeDocument/2006/relationships/notesSlide" Target="../notesSlides/notesSlide20.xml"/><Relationship Id="rId1" Type="http://schemas.openxmlformats.org/officeDocument/2006/relationships/slideLayout" Target="../slideLayouts/slideLayout8.xml"/><Relationship Id="rId6" Type="http://schemas.openxmlformats.org/officeDocument/2006/relationships/slide" Target="slide27.xml"/><Relationship Id="rId5" Type="http://schemas.openxmlformats.org/officeDocument/2006/relationships/slide" Target="slide17.xml"/><Relationship Id="rId10" Type="http://schemas.openxmlformats.org/officeDocument/2006/relationships/image" Target="../media/image15.png"/><Relationship Id="rId4" Type="http://schemas.openxmlformats.org/officeDocument/2006/relationships/slide" Target="slide8.xml"/><Relationship Id="rId9" Type="http://schemas.openxmlformats.org/officeDocument/2006/relationships/slide" Target="slide159.xml"/></Relationships>
</file>

<file path=ppt/slides/_rels/slide200.xml.rels><?xml version="1.0" encoding="UTF-8" standalone="yes"?>
<Relationships xmlns="http://schemas.openxmlformats.org/package/2006/relationships"><Relationship Id="rId3" Type="http://schemas.openxmlformats.org/officeDocument/2006/relationships/slide" Target="slide173.xml"/><Relationship Id="rId7" Type="http://schemas.openxmlformats.org/officeDocument/2006/relationships/slide" Target="slide160.xml"/><Relationship Id="rId2" Type="http://schemas.openxmlformats.org/officeDocument/2006/relationships/notesSlide" Target="../notesSlides/notesSlide200.xml"/><Relationship Id="rId1" Type="http://schemas.openxmlformats.org/officeDocument/2006/relationships/slideLayout" Target="../slideLayouts/slideLayout12.xml"/><Relationship Id="rId6" Type="http://schemas.openxmlformats.org/officeDocument/2006/relationships/slide" Target="slide159.xml"/><Relationship Id="rId5" Type="http://schemas.openxmlformats.org/officeDocument/2006/relationships/slide" Target="slide177.xml"/><Relationship Id="rId4" Type="http://schemas.openxmlformats.org/officeDocument/2006/relationships/slide" Target="slide161.xml"/></Relationships>
</file>

<file path=ppt/slides/_rels/slide201.xml.rels><?xml version="1.0" encoding="UTF-8" standalone="yes"?>
<Relationships xmlns="http://schemas.openxmlformats.org/package/2006/relationships"><Relationship Id="rId3" Type="http://schemas.openxmlformats.org/officeDocument/2006/relationships/slide" Target="slide173.xml"/><Relationship Id="rId7" Type="http://schemas.openxmlformats.org/officeDocument/2006/relationships/slide" Target="slide160.xml"/><Relationship Id="rId2" Type="http://schemas.openxmlformats.org/officeDocument/2006/relationships/notesSlide" Target="../notesSlides/notesSlide201.xml"/><Relationship Id="rId1" Type="http://schemas.openxmlformats.org/officeDocument/2006/relationships/slideLayout" Target="../slideLayouts/slideLayout12.xml"/><Relationship Id="rId6" Type="http://schemas.openxmlformats.org/officeDocument/2006/relationships/slide" Target="slide159.xml"/><Relationship Id="rId5" Type="http://schemas.openxmlformats.org/officeDocument/2006/relationships/slide" Target="slide177.xml"/><Relationship Id="rId4" Type="http://schemas.openxmlformats.org/officeDocument/2006/relationships/slide" Target="slide161.xml"/></Relationships>
</file>

<file path=ppt/slides/_rels/slide202.xml.rels><?xml version="1.0" encoding="UTF-8" standalone="yes"?>
<Relationships xmlns="http://schemas.openxmlformats.org/package/2006/relationships"><Relationship Id="rId8" Type="http://schemas.openxmlformats.org/officeDocument/2006/relationships/image" Target="../media/image144.png"/><Relationship Id="rId3" Type="http://schemas.openxmlformats.org/officeDocument/2006/relationships/slide" Target="slide173.xml"/><Relationship Id="rId7" Type="http://schemas.openxmlformats.org/officeDocument/2006/relationships/slide" Target="slide160.xml"/><Relationship Id="rId2" Type="http://schemas.openxmlformats.org/officeDocument/2006/relationships/notesSlide" Target="../notesSlides/notesSlide202.xml"/><Relationship Id="rId1" Type="http://schemas.openxmlformats.org/officeDocument/2006/relationships/slideLayout" Target="../slideLayouts/slideLayout12.xml"/><Relationship Id="rId6" Type="http://schemas.openxmlformats.org/officeDocument/2006/relationships/slide" Target="slide159.xml"/><Relationship Id="rId5" Type="http://schemas.openxmlformats.org/officeDocument/2006/relationships/slide" Target="slide177.xml"/><Relationship Id="rId4" Type="http://schemas.openxmlformats.org/officeDocument/2006/relationships/slide" Target="slide161.xml"/></Relationships>
</file>

<file path=ppt/slides/_rels/slide203.xml.rels><?xml version="1.0" encoding="UTF-8" standalone="yes"?>
<Relationships xmlns="http://schemas.openxmlformats.org/package/2006/relationships"><Relationship Id="rId8" Type="http://schemas.openxmlformats.org/officeDocument/2006/relationships/image" Target="../media/image145.png"/><Relationship Id="rId3" Type="http://schemas.openxmlformats.org/officeDocument/2006/relationships/slide" Target="slide173.xml"/><Relationship Id="rId7" Type="http://schemas.openxmlformats.org/officeDocument/2006/relationships/slide" Target="slide160.xml"/><Relationship Id="rId2" Type="http://schemas.openxmlformats.org/officeDocument/2006/relationships/notesSlide" Target="../notesSlides/notesSlide203.xml"/><Relationship Id="rId1" Type="http://schemas.openxmlformats.org/officeDocument/2006/relationships/slideLayout" Target="../slideLayouts/slideLayout12.xml"/><Relationship Id="rId6" Type="http://schemas.openxmlformats.org/officeDocument/2006/relationships/slide" Target="slide159.xml"/><Relationship Id="rId5" Type="http://schemas.openxmlformats.org/officeDocument/2006/relationships/slide" Target="slide177.xml"/><Relationship Id="rId4" Type="http://schemas.openxmlformats.org/officeDocument/2006/relationships/slide" Target="slide161.xml"/></Relationships>
</file>

<file path=ppt/slides/_rels/slide204.xml.rels><?xml version="1.0" encoding="UTF-8" standalone="yes"?>
<Relationships xmlns="http://schemas.openxmlformats.org/package/2006/relationships"><Relationship Id="rId8" Type="http://schemas.openxmlformats.org/officeDocument/2006/relationships/image" Target="../media/image146.png"/><Relationship Id="rId3" Type="http://schemas.openxmlformats.org/officeDocument/2006/relationships/slide" Target="slide173.xml"/><Relationship Id="rId7" Type="http://schemas.openxmlformats.org/officeDocument/2006/relationships/slide" Target="slide160.xml"/><Relationship Id="rId2" Type="http://schemas.openxmlformats.org/officeDocument/2006/relationships/notesSlide" Target="../notesSlides/notesSlide204.xml"/><Relationship Id="rId1" Type="http://schemas.openxmlformats.org/officeDocument/2006/relationships/slideLayout" Target="../slideLayouts/slideLayout12.xml"/><Relationship Id="rId6" Type="http://schemas.openxmlformats.org/officeDocument/2006/relationships/slide" Target="slide159.xml"/><Relationship Id="rId5" Type="http://schemas.openxmlformats.org/officeDocument/2006/relationships/slide" Target="slide177.xml"/><Relationship Id="rId4" Type="http://schemas.openxmlformats.org/officeDocument/2006/relationships/slide" Target="slide161.xml"/></Relationships>
</file>

<file path=ppt/slides/_rels/slide205.xml.rels><?xml version="1.0" encoding="UTF-8" standalone="yes"?>
<Relationships xmlns="http://schemas.openxmlformats.org/package/2006/relationships"><Relationship Id="rId8" Type="http://schemas.openxmlformats.org/officeDocument/2006/relationships/image" Target="../media/image147.png"/><Relationship Id="rId3" Type="http://schemas.openxmlformats.org/officeDocument/2006/relationships/slide" Target="slide173.xml"/><Relationship Id="rId7" Type="http://schemas.openxmlformats.org/officeDocument/2006/relationships/slide" Target="slide160.xml"/><Relationship Id="rId2" Type="http://schemas.openxmlformats.org/officeDocument/2006/relationships/notesSlide" Target="../notesSlides/notesSlide205.xml"/><Relationship Id="rId1" Type="http://schemas.openxmlformats.org/officeDocument/2006/relationships/slideLayout" Target="../slideLayouts/slideLayout12.xml"/><Relationship Id="rId6" Type="http://schemas.openxmlformats.org/officeDocument/2006/relationships/slide" Target="slide159.xml"/><Relationship Id="rId5" Type="http://schemas.openxmlformats.org/officeDocument/2006/relationships/slide" Target="slide177.xml"/><Relationship Id="rId4" Type="http://schemas.openxmlformats.org/officeDocument/2006/relationships/slide" Target="slide161.xml"/></Relationships>
</file>

<file path=ppt/slides/_rels/slide206.xml.rels><?xml version="1.0" encoding="UTF-8" standalone="yes"?>
<Relationships xmlns="http://schemas.openxmlformats.org/package/2006/relationships"><Relationship Id="rId8" Type="http://schemas.openxmlformats.org/officeDocument/2006/relationships/image" Target="../media/image148.png"/><Relationship Id="rId3" Type="http://schemas.openxmlformats.org/officeDocument/2006/relationships/slide" Target="slide173.xml"/><Relationship Id="rId7" Type="http://schemas.openxmlformats.org/officeDocument/2006/relationships/slide" Target="slide160.xml"/><Relationship Id="rId2" Type="http://schemas.openxmlformats.org/officeDocument/2006/relationships/notesSlide" Target="../notesSlides/notesSlide206.xml"/><Relationship Id="rId1" Type="http://schemas.openxmlformats.org/officeDocument/2006/relationships/slideLayout" Target="../slideLayouts/slideLayout12.xml"/><Relationship Id="rId6" Type="http://schemas.openxmlformats.org/officeDocument/2006/relationships/slide" Target="slide159.xml"/><Relationship Id="rId5" Type="http://schemas.openxmlformats.org/officeDocument/2006/relationships/slide" Target="slide177.xml"/><Relationship Id="rId4" Type="http://schemas.openxmlformats.org/officeDocument/2006/relationships/slide" Target="slide161.xml"/></Relationships>
</file>

<file path=ppt/slides/_rels/slide207.xml.rels><?xml version="1.0" encoding="UTF-8" standalone="yes"?>
<Relationships xmlns="http://schemas.openxmlformats.org/package/2006/relationships"><Relationship Id="rId3" Type="http://schemas.openxmlformats.org/officeDocument/2006/relationships/slide" Target="slide106.xml"/><Relationship Id="rId2" Type="http://schemas.openxmlformats.org/officeDocument/2006/relationships/notesSlide" Target="../notesSlides/notesSlide207.xml"/><Relationship Id="rId1" Type="http://schemas.openxmlformats.org/officeDocument/2006/relationships/slideLayout" Target="../slideLayouts/slideLayout12.xml"/><Relationship Id="rId4" Type="http://schemas.openxmlformats.org/officeDocument/2006/relationships/slide" Target="slide159.xml"/></Relationships>
</file>

<file path=ppt/slides/_rels/slide208.xml.rels><?xml version="1.0" encoding="UTF-8" standalone="yes"?>
<Relationships xmlns="http://schemas.openxmlformats.org/package/2006/relationships"><Relationship Id="rId3" Type="http://schemas.openxmlformats.org/officeDocument/2006/relationships/hyperlink" Target="https://vuejs.org/" TargetMode="External"/><Relationship Id="rId2" Type="http://schemas.openxmlformats.org/officeDocument/2006/relationships/notesSlide" Target="../notesSlides/notesSlide208.xml"/><Relationship Id="rId1" Type="http://schemas.openxmlformats.org/officeDocument/2006/relationships/slideLayout" Target="../slideLayouts/slideLayout5.xml"/><Relationship Id="rId6" Type="http://schemas.openxmlformats.org/officeDocument/2006/relationships/hyperlink" Target="https://v1study.com/" TargetMode="External"/><Relationship Id="rId5" Type="http://schemas.openxmlformats.org/officeDocument/2006/relationships/hyperlink" Target="https://toidicode.com/" TargetMode="External"/><Relationship Id="rId4" Type="http://schemas.openxmlformats.org/officeDocument/2006/relationships/hyperlink" Target="https://viblo.asia/" TargetMode="External"/></Relationships>
</file>

<file path=ppt/slides/_rels/slide21.xml.rels><?xml version="1.0" encoding="UTF-8" standalone="yes"?>
<Relationships xmlns="http://schemas.openxmlformats.org/package/2006/relationships"><Relationship Id="rId8" Type="http://schemas.openxmlformats.org/officeDocument/2006/relationships/slide" Target="slide106.xml"/><Relationship Id="rId3" Type="http://schemas.openxmlformats.org/officeDocument/2006/relationships/slide" Target="slide12.xml"/><Relationship Id="rId7" Type="http://schemas.openxmlformats.org/officeDocument/2006/relationships/slide" Target="slide23.xml"/><Relationship Id="rId2" Type="http://schemas.openxmlformats.org/officeDocument/2006/relationships/notesSlide" Target="../notesSlides/notesSlide21.xml"/><Relationship Id="rId1" Type="http://schemas.openxmlformats.org/officeDocument/2006/relationships/slideLayout" Target="../slideLayouts/slideLayout8.xml"/><Relationship Id="rId6" Type="http://schemas.openxmlformats.org/officeDocument/2006/relationships/slide" Target="slide27.xml"/><Relationship Id="rId5" Type="http://schemas.openxmlformats.org/officeDocument/2006/relationships/slide" Target="slide17.xml"/><Relationship Id="rId10" Type="http://schemas.openxmlformats.org/officeDocument/2006/relationships/image" Target="../media/image16.png"/><Relationship Id="rId4" Type="http://schemas.openxmlformats.org/officeDocument/2006/relationships/slide" Target="slide8.xml"/><Relationship Id="rId9" Type="http://schemas.openxmlformats.org/officeDocument/2006/relationships/slide" Target="slide159.xml"/></Relationships>
</file>

<file path=ppt/slides/_rels/slide22.xml.rels><?xml version="1.0" encoding="UTF-8" standalone="yes"?>
<Relationships xmlns="http://schemas.openxmlformats.org/package/2006/relationships"><Relationship Id="rId8" Type="http://schemas.openxmlformats.org/officeDocument/2006/relationships/slide" Target="slide106.xml"/><Relationship Id="rId3" Type="http://schemas.openxmlformats.org/officeDocument/2006/relationships/slide" Target="slide12.xml"/><Relationship Id="rId7" Type="http://schemas.openxmlformats.org/officeDocument/2006/relationships/slide" Target="slide23.xml"/><Relationship Id="rId2" Type="http://schemas.openxmlformats.org/officeDocument/2006/relationships/notesSlide" Target="../notesSlides/notesSlide22.xml"/><Relationship Id="rId1" Type="http://schemas.openxmlformats.org/officeDocument/2006/relationships/slideLayout" Target="../slideLayouts/slideLayout8.xml"/><Relationship Id="rId6" Type="http://schemas.openxmlformats.org/officeDocument/2006/relationships/slide" Target="slide27.xml"/><Relationship Id="rId5" Type="http://schemas.openxmlformats.org/officeDocument/2006/relationships/slide" Target="slide17.xml"/><Relationship Id="rId10" Type="http://schemas.openxmlformats.org/officeDocument/2006/relationships/image" Target="../media/image17.png"/><Relationship Id="rId4" Type="http://schemas.openxmlformats.org/officeDocument/2006/relationships/slide" Target="slide8.xml"/><Relationship Id="rId9" Type="http://schemas.openxmlformats.org/officeDocument/2006/relationships/slide" Target="slide159.xml"/></Relationships>
</file>

<file path=ppt/slides/_rels/slide23.xml.rels><?xml version="1.0" encoding="UTF-8" standalone="yes"?>
<Relationships xmlns="http://schemas.openxmlformats.org/package/2006/relationships"><Relationship Id="rId8" Type="http://schemas.openxmlformats.org/officeDocument/2006/relationships/slide" Target="slide106.xml"/><Relationship Id="rId3" Type="http://schemas.openxmlformats.org/officeDocument/2006/relationships/slide" Target="slide12.xml"/><Relationship Id="rId7" Type="http://schemas.openxmlformats.org/officeDocument/2006/relationships/slide" Target="slide23.xml"/><Relationship Id="rId2" Type="http://schemas.openxmlformats.org/officeDocument/2006/relationships/notesSlide" Target="../notesSlides/notesSlide23.xml"/><Relationship Id="rId1" Type="http://schemas.openxmlformats.org/officeDocument/2006/relationships/slideLayout" Target="../slideLayouts/slideLayout8.xml"/><Relationship Id="rId6" Type="http://schemas.openxmlformats.org/officeDocument/2006/relationships/slide" Target="slide27.xml"/><Relationship Id="rId5" Type="http://schemas.openxmlformats.org/officeDocument/2006/relationships/slide" Target="slide17.xml"/><Relationship Id="rId10" Type="http://schemas.openxmlformats.org/officeDocument/2006/relationships/image" Target="../media/image18.png"/><Relationship Id="rId4" Type="http://schemas.openxmlformats.org/officeDocument/2006/relationships/slide" Target="slide8.xml"/><Relationship Id="rId9" Type="http://schemas.openxmlformats.org/officeDocument/2006/relationships/slide" Target="slide159.xml"/></Relationships>
</file>

<file path=ppt/slides/_rels/slide24.xml.rels><?xml version="1.0" encoding="UTF-8" standalone="yes"?>
<Relationships xmlns="http://schemas.openxmlformats.org/package/2006/relationships"><Relationship Id="rId8" Type="http://schemas.openxmlformats.org/officeDocument/2006/relationships/slide" Target="slide106.xml"/><Relationship Id="rId3" Type="http://schemas.openxmlformats.org/officeDocument/2006/relationships/slide" Target="slide12.xml"/><Relationship Id="rId7" Type="http://schemas.openxmlformats.org/officeDocument/2006/relationships/slide" Target="slide23.xml"/><Relationship Id="rId2" Type="http://schemas.openxmlformats.org/officeDocument/2006/relationships/notesSlide" Target="../notesSlides/notesSlide24.xml"/><Relationship Id="rId1" Type="http://schemas.openxmlformats.org/officeDocument/2006/relationships/slideLayout" Target="../slideLayouts/slideLayout8.xml"/><Relationship Id="rId6" Type="http://schemas.openxmlformats.org/officeDocument/2006/relationships/slide" Target="slide27.xml"/><Relationship Id="rId5" Type="http://schemas.openxmlformats.org/officeDocument/2006/relationships/slide" Target="slide17.xml"/><Relationship Id="rId10" Type="http://schemas.openxmlformats.org/officeDocument/2006/relationships/image" Target="../media/image19.png"/><Relationship Id="rId4" Type="http://schemas.openxmlformats.org/officeDocument/2006/relationships/slide" Target="slide8.xml"/><Relationship Id="rId9" Type="http://schemas.openxmlformats.org/officeDocument/2006/relationships/slide" Target="slide159.xml"/></Relationships>
</file>

<file path=ppt/slides/_rels/slide25.xml.rels><?xml version="1.0" encoding="UTF-8" standalone="yes"?>
<Relationships xmlns="http://schemas.openxmlformats.org/package/2006/relationships"><Relationship Id="rId8" Type="http://schemas.openxmlformats.org/officeDocument/2006/relationships/slide" Target="slide106.xml"/><Relationship Id="rId3" Type="http://schemas.openxmlformats.org/officeDocument/2006/relationships/slide" Target="slide12.xml"/><Relationship Id="rId7" Type="http://schemas.openxmlformats.org/officeDocument/2006/relationships/slide" Target="slide23.xml"/><Relationship Id="rId2" Type="http://schemas.openxmlformats.org/officeDocument/2006/relationships/notesSlide" Target="../notesSlides/notesSlide25.xml"/><Relationship Id="rId1" Type="http://schemas.openxmlformats.org/officeDocument/2006/relationships/slideLayout" Target="../slideLayouts/slideLayout8.xml"/><Relationship Id="rId6" Type="http://schemas.openxmlformats.org/officeDocument/2006/relationships/slide" Target="slide27.xml"/><Relationship Id="rId5" Type="http://schemas.openxmlformats.org/officeDocument/2006/relationships/slide" Target="slide17.xml"/><Relationship Id="rId10" Type="http://schemas.openxmlformats.org/officeDocument/2006/relationships/image" Target="../media/image20.png"/><Relationship Id="rId4" Type="http://schemas.openxmlformats.org/officeDocument/2006/relationships/slide" Target="slide8.xml"/><Relationship Id="rId9" Type="http://schemas.openxmlformats.org/officeDocument/2006/relationships/slide" Target="slide159.xml"/></Relationships>
</file>

<file path=ppt/slides/_rels/slide26.xml.rels><?xml version="1.0" encoding="UTF-8" standalone="yes"?>
<Relationships xmlns="http://schemas.openxmlformats.org/package/2006/relationships"><Relationship Id="rId8" Type="http://schemas.openxmlformats.org/officeDocument/2006/relationships/slide" Target="slide106.xml"/><Relationship Id="rId3" Type="http://schemas.openxmlformats.org/officeDocument/2006/relationships/slide" Target="slide12.xml"/><Relationship Id="rId7" Type="http://schemas.openxmlformats.org/officeDocument/2006/relationships/slide" Target="slide23.xml"/><Relationship Id="rId2" Type="http://schemas.openxmlformats.org/officeDocument/2006/relationships/notesSlide" Target="../notesSlides/notesSlide26.xml"/><Relationship Id="rId1" Type="http://schemas.openxmlformats.org/officeDocument/2006/relationships/slideLayout" Target="../slideLayouts/slideLayout8.xml"/><Relationship Id="rId6" Type="http://schemas.openxmlformats.org/officeDocument/2006/relationships/slide" Target="slide27.xml"/><Relationship Id="rId5" Type="http://schemas.openxmlformats.org/officeDocument/2006/relationships/slide" Target="slide17.xml"/><Relationship Id="rId10" Type="http://schemas.openxmlformats.org/officeDocument/2006/relationships/image" Target="../media/image21.png"/><Relationship Id="rId4" Type="http://schemas.openxmlformats.org/officeDocument/2006/relationships/slide" Target="slide8.xml"/><Relationship Id="rId9" Type="http://schemas.openxmlformats.org/officeDocument/2006/relationships/slide" Target="slide159.xml"/></Relationships>
</file>

<file path=ppt/slides/_rels/slide27.xml.rels><?xml version="1.0" encoding="UTF-8" standalone="yes"?>
<Relationships xmlns="http://schemas.openxmlformats.org/package/2006/relationships"><Relationship Id="rId8" Type="http://schemas.openxmlformats.org/officeDocument/2006/relationships/slide" Target="slide106.xml"/><Relationship Id="rId3" Type="http://schemas.openxmlformats.org/officeDocument/2006/relationships/slide" Target="slide12.xml"/><Relationship Id="rId7" Type="http://schemas.openxmlformats.org/officeDocument/2006/relationships/slide" Target="slide23.xml"/><Relationship Id="rId2" Type="http://schemas.openxmlformats.org/officeDocument/2006/relationships/notesSlide" Target="../notesSlides/notesSlide27.xml"/><Relationship Id="rId1" Type="http://schemas.openxmlformats.org/officeDocument/2006/relationships/slideLayout" Target="../slideLayouts/slideLayout8.xml"/><Relationship Id="rId6" Type="http://schemas.openxmlformats.org/officeDocument/2006/relationships/slide" Target="slide27.xml"/><Relationship Id="rId5" Type="http://schemas.openxmlformats.org/officeDocument/2006/relationships/slide" Target="slide17.xml"/><Relationship Id="rId10" Type="http://schemas.openxmlformats.org/officeDocument/2006/relationships/image" Target="../media/image22.png"/><Relationship Id="rId4" Type="http://schemas.openxmlformats.org/officeDocument/2006/relationships/slide" Target="slide8.xml"/><Relationship Id="rId9" Type="http://schemas.openxmlformats.org/officeDocument/2006/relationships/slide" Target="slide159.xml"/></Relationships>
</file>

<file path=ppt/slides/_rels/slide28.xml.rels><?xml version="1.0" encoding="UTF-8" standalone="yes"?>
<Relationships xmlns="http://schemas.openxmlformats.org/package/2006/relationships"><Relationship Id="rId8" Type="http://schemas.openxmlformats.org/officeDocument/2006/relationships/slide" Target="slide106.xml"/><Relationship Id="rId3" Type="http://schemas.openxmlformats.org/officeDocument/2006/relationships/slide" Target="slide12.xml"/><Relationship Id="rId7" Type="http://schemas.openxmlformats.org/officeDocument/2006/relationships/slide" Target="slide23.xml"/><Relationship Id="rId2" Type="http://schemas.openxmlformats.org/officeDocument/2006/relationships/notesSlide" Target="../notesSlides/notesSlide28.xml"/><Relationship Id="rId1" Type="http://schemas.openxmlformats.org/officeDocument/2006/relationships/slideLayout" Target="../slideLayouts/slideLayout8.xml"/><Relationship Id="rId6" Type="http://schemas.openxmlformats.org/officeDocument/2006/relationships/slide" Target="slide27.xml"/><Relationship Id="rId5" Type="http://schemas.openxmlformats.org/officeDocument/2006/relationships/slide" Target="slide17.xml"/><Relationship Id="rId4" Type="http://schemas.openxmlformats.org/officeDocument/2006/relationships/slide" Target="slide8.xml"/><Relationship Id="rId9" Type="http://schemas.openxmlformats.org/officeDocument/2006/relationships/slide" Target="slide159.xml"/></Relationships>
</file>

<file path=ppt/slides/_rels/slide29.xml.rels><?xml version="1.0" encoding="UTF-8" standalone="yes"?>
<Relationships xmlns="http://schemas.openxmlformats.org/package/2006/relationships"><Relationship Id="rId8" Type="http://schemas.openxmlformats.org/officeDocument/2006/relationships/slide" Target="slide106.xml"/><Relationship Id="rId3" Type="http://schemas.openxmlformats.org/officeDocument/2006/relationships/slide" Target="slide12.xml"/><Relationship Id="rId7" Type="http://schemas.openxmlformats.org/officeDocument/2006/relationships/slide" Target="slide23.xml"/><Relationship Id="rId2" Type="http://schemas.openxmlformats.org/officeDocument/2006/relationships/notesSlide" Target="../notesSlides/notesSlide29.xml"/><Relationship Id="rId1" Type="http://schemas.openxmlformats.org/officeDocument/2006/relationships/slideLayout" Target="../slideLayouts/slideLayout8.xml"/><Relationship Id="rId6" Type="http://schemas.openxmlformats.org/officeDocument/2006/relationships/slide" Target="slide27.xml"/><Relationship Id="rId5" Type="http://schemas.openxmlformats.org/officeDocument/2006/relationships/slide" Target="slide17.xml"/><Relationship Id="rId10" Type="http://schemas.openxmlformats.org/officeDocument/2006/relationships/image" Target="../media/image23.png"/><Relationship Id="rId4" Type="http://schemas.openxmlformats.org/officeDocument/2006/relationships/slide" Target="slide8.xml"/><Relationship Id="rId9" Type="http://schemas.openxmlformats.org/officeDocument/2006/relationships/slide" Target="slide159.xml"/></Relationships>
</file>

<file path=ppt/slides/_rels/slide3.xml.rels><?xml version="1.0" encoding="UTF-8" standalone="yes"?>
<Relationships xmlns="http://schemas.openxmlformats.org/package/2006/relationships"><Relationship Id="rId8" Type="http://schemas.openxmlformats.org/officeDocument/2006/relationships/slide" Target="slide106.xml"/><Relationship Id="rId3" Type="http://schemas.openxmlformats.org/officeDocument/2006/relationships/slide" Target="slide12.xml"/><Relationship Id="rId7" Type="http://schemas.openxmlformats.org/officeDocument/2006/relationships/slide" Target="slide23.xml"/><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slide" Target="slide27.xml"/><Relationship Id="rId5" Type="http://schemas.openxmlformats.org/officeDocument/2006/relationships/slide" Target="slide17.xml"/><Relationship Id="rId4" Type="http://schemas.openxmlformats.org/officeDocument/2006/relationships/slide" Target="slide8.xml"/><Relationship Id="rId9" Type="http://schemas.openxmlformats.org/officeDocument/2006/relationships/slide" Target="slide159.xml"/></Relationships>
</file>

<file path=ppt/slides/_rels/slide30.xml.rels><?xml version="1.0" encoding="UTF-8" standalone="yes"?>
<Relationships xmlns="http://schemas.openxmlformats.org/package/2006/relationships"><Relationship Id="rId8" Type="http://schemas.openxmlformats.org/officeDocument/2006/relationships/slide" Target="slide106.xml"/><Relationship Id="rId3" Type="http://schemas.openxmlformats.org/officeDocument/2006/relationships/slide" Target="slide12.xml"/><Relationship Id="rId7" Type="http://schemas.openxmlformats.org/officeDocument/2006/relationships/slide" Target="slide23.xml"/><Relationship Id="rId2" Type="http://schemas.openxmlformats.org/officeDocument/2006/relationships/notesSlide" Target="../notesSlides/notesSlide30.xml"/><Relationship Id="rId1" Type="http://schemas.openxmlformats.org/officeDocument/2006/relationships/slideLayout" Target="../slideLayouts/slideLayout8.xml"/><Relationship Id="rId6" Type="http://schemas.openxmlformats.org/officeDocument/2006/relationships/slide" Target="slide27.xml"/><Relationship Id="rId5" Type="http://schemas.openxmlformats.org/officeDocument/2006/relationships/slide" Target="slide17.xml"/><Relationship Id="rId10" Type="http://schemas.openxmlformats.org/officeDocument/2006/relationships/image" Target="../media/image24.png"/><Relationship Id="rId4" Type="http://schemas.openxmlformats.org/officeDocument/2006/relationships/slide" Target="slide8.xml"/><Relationship Id="rId9" Type="http://schemas.openxmlformats.org/officeDocument/2006/relationships/slide" Target="slide159.xml"/></Relationships>
</file>

<file path=ppt/slides/_rels/slide31.xml.rels><?xml version="1.0" encoding="UTF-8" standalone="yes"?>
<Relationships xmlns="http://schemas.openxmlformats.org/package/2006/relationships"><Relationship Id="rId8" Type="http://schemas.openxmlformats.org/officeDocument/2006/relationships/slide" Target="slide106.xml"/><Relationship Id="rId3" Type="http://schemas.openxmlformats.org/officeDocument/2006/relationships/slide" Target="slide12.xml"/><Relationship Id="rId7" Type="http://schemas.openxmlformats.org/officeDocument/2006/relationships/slide" Target="slide23.xml"/><Relationship Id="rId2" Type="http://schemas.openxmlformats.org/officeDocument/2006/relationships/notesSlide" Target="../notesSlides/notesSlide31.xml"/><Relationship Id="rId1" Type="http://schemas.openxmlformats.org/officeDocument/2006/relationships/slideLayout" Target="../slideLayouts/slideLayout8.xml"/><Relationship Id="rId6" Type="http://schemas.openxmlformats.org/officeDocument/2006/relationships/slide" Target="slide27.xml"/><Relationship Id="rId5" Type="http://schemas.openxmlformats.org/officeDocument/2006/relationships/slide" Target="slide17.xml"/><Relationship Id="rId4" Type="http://schemas.openxmlformats.org/officeDocument/2006/relationships/slide" Target="slide8.xml"/><Relationship Id="rId9" Type="http://schemas.openxmlformats.org/officeDocument/2006/relationships/slide" Target="slide159.xml"/></Relationships>
</file>

<file path=ppt/slides/_rels/slide32.xml.rels><?xml version="1.0" encoding="UTF-8" standalone="yes"?>
<Relationships xmlns="http://schemas.openxmlformats.org/package/2006/relationships"><Relationship Id="rId8" Type="http://schemas.openxmlformats.org/officeDocument/2006/relationships/slide" Target="slide106.xml"/><Relationship Id="rId3" Type="http://schemas.openxmlformats.org/officeDocument/2006/relationships/slide" Target="slide12.xml"/><Relationship Id="rId7" Type="http://schemas.openxmlformats.org/officeDocument/2006/relationships/slide" Target="slide23.xml"/><Relationship Id="rId2" Type="http://schemas.openxmlformats.org/officeDocument/2006/relationships/notesSlide" Target="../notesSlides/notesSlide32.xml"/><Relationship Id="rId1" Type="http://schemas.openxmlformats.org/officeDocument/2006/relationships/slideLayout" Target="../slideLayouts/slideLayout8.xml"/><Relationship Id="rId6" Type="http://schemas.openxmlformats.org/officeDocument/2006/relationships/slide" Target="slide27.xml"/><Relationship Id="rId5" Type="http://schemas.openxmlformats.org/officeDocument/2006/relationships/slide" Target="slide17.xml"/><Relationship Id="rId10" Type="http://schemas.openxmlformats.org/officeDocument/2006/relationships/image" Target="../media/image25.png"/><Relationship Id="rId4" Type="http://schemas.openxmlformats.org/officeDocument/2006/relationships/slide" Target="slide8.xml"/><Relationship Id="rId9" Type="http://schemas.openxmlformats.org/officeDocument/2006/relationships/slide" Target="slide159.xml"/></Relationships>
</file>

<file path=ppt/slides/_rels/slide33.xml.rels><?xml version="1.0" encoding="UTF-8" standalone="yes"?>
<Relationships xmlns="http://schemas.openxmlformats.org/package/2006/relationships"><Relationship Id="rId8" Type="http://schemas.openxmlformats.org/officeDocument/2006/relationships/slide" Target="slide106.xml"/><Relationship Id="rId3" Type="http://schemas.openxmlformats.org/officeDocument/2006/relationships/slide" Target="slide12.xml"/><Relationship Id="rId7" Type="http://schemas.openxmlformats.org/officeDocument/2006/relationships/slide" Target="slide23.xml"/><Relationship Id="rId2" Type="http://schemas.openxmlformats.org/officeDocument/2006/relationships/notesSlide" Target="../notesSlides/notesSlide33.xml"/><Relationship Id="rId1" Type="http://schemas.openxmlformats.org/officeDocument/2006/relationships/slideLayout" Target="../slideLayouts/slideLayout8.xml"/><Relationship Id="rId6" Type="http://schemas.openxmlformats.org/officeDocument/2006/relationships/slide" Target="slide27.xml"/><Relationship Id="rId5" Type="http://schemas.openxmlformats.org/officeDocument/2006/relationships/slide" Target="slide17.xml"/><Relationship Id="rId10" Type="http://schemas.openxmlformats.org/officeDocument/2006/relationships/image" Target="../media/image26.png"/><Relationship Id="rId4" Type="http://schemas.openxmlformats.org/officeDocument/2006/relationships/slide" Target="slide8.xml"/><Relationship Id="rId9" Type="http://schemas.openxmlformats.org/officeDocument/2006/relationships/slide" Target="slide159.xml"/></Relationships>
</file>

<file path=ppt/slides/_rels/slide34.xml.rels><?xml version="1.0" encoding="UTF-8" standalone="yes"?>
<Relationships xmlns="http://schemas.openxmlformats.org/package/2006/relationships"><Relationship Id="rId8" Type="http://schemas.openxmlformats.org/officeDocument/2006/relationships/slide" Target="slide106.xml"/><Relationship Id="rId3" Type="http://schemas.openxmlformats.org/officeDocument/2006/relationships/slide" Target="slide12.xml"/><Relationship Id="rId7" Type="http://schemas.openxmlformats.org/officeDocument/2006/relationships/slide" Target="slide23.xml"/><Relationship Id="rId2" Type="http://schemas.openxmlformats.org/officeDocument/2006/relationships/notesSlide" Target="../notesSlides/notesSlide34.xml"/><Relationship Id="rId1" Type="http://schemas.openxmlformats.org/officeDocument/2006/relationships/slideLayout" Target="../slideLayouts/slideLayout8.xml"/><Relationship Id="rId6" Type="http://schemas.openxmlformats.org/officeDocument/2006/relationships/slide" Target="slide27.xml"/><Relationship Id="rId5" Type="http://schemas.openxmlformats.org/officeDocument/2006/relationships/slide" Target="slide17.xml"/><Relationship Id="rId10" Type="http://schemas.openxmlformats.org/officeDocument/2006/relationships/image" Target="../media/image27.png"/><Relationship Id="rId4" Type="http://schemas.openxmlformats.org/officeDocument/2006/relationships/slide" Target="slide8.xml"/><Relationship Id="rId9" Type="http://schemas.openxmlformats.org/officeDocument/2006/relationships/slide" Target="slide159.xml"/></Relationships>
</file>

<file path=ppt/slides/_rels/slide35.xml.rels><?xml version="1.0" encoding="UTF-8" standalone="yes"?>
<Relationships xmlns="http://schemas.openxmlformats.org/package/2006/relationships"><Relationship Id="rId8" Type="http://schemas.openxmlformats.org/officeDocument/2006/relationships/slide" Target="slide106.xml"/><Relationship Id="rId3" Type="http://schemas.openxmlformats.org/officeDocument/2006/relationships/slide" Target="slide12.xml"/><Relationship Id="rId7" Type="http://schemas.openxmlformats.org/officeDocument/2006/relationships/slide" Target="slide23.xml"/><Relationship Id="rId2" Type="http://schemas.openxmlformats.org/officeDocument/2006/relationships/notesSlide" Target="../notesSlides/notesSlide35.xml"/><Relationship Id="rId1" Type="http://schemas.openxmlformats.org/officeDocument/2006/relationships/slideLayout" Target="../slideLayouts/slideLayout8.xml"/><Relationship Id="rId6" Type="http://schemas.openxmlformats.org/officeDocument/2006/relationships/slide" Target="slide27.xml"/><Relationship Id="rId5" Type="http://schemas.openxmlformats.org/officeDocument/2006/relationships/slide" Target="slide17.xml"/><Relationship Id="rId4" Type="http://schemas.openxmlformats.org/officeDocument/2006/relationships/slide" Target="slide8.xml"/><Relationship Id="rId9" Type="http://schemas.openxmlformats.org/officeDocument/2006/relationships/slide" Target="slide159.xml"/></Relationships>
</file>

<file path=ppt/slides/_rels/slide36.xml.rels><?xml version="1.0" encoding="UTF-8" standalone="yes"?>
<Relationships xmlns="http://schemas.openxmlformats.org/package/2006/relationships"><Relationship Id="rId8" Type="http://schemas.openxmlformats.org/officeDocument/2006/relationships/slide" Target="slide106.xml"/><Relationship Id="rId3" Type="http://schemas.openxmlformats.org/officeDocument/2006/relationships/slide" Target="slide12.xml"/><Relationship Id="rId7" Type="http://schemas.openxmlformats.org/officeDocument/2006/relationships/slide" Target="slide23.xml"/><Relationship Id="rId2" Type="http://schemas.openxmlformats.org/officeDocument/2006/relationships/notesSlide" Target="../notesSlides/notesSlide36.xml"/><Relationship Id="rId1" Type="http://schemas.openxmlformats.org/officeDocument/2006/relationships/slideLayout" Target="../slideLayouts/slideLayout8.xml"/><Relationship Id="rId6" Type="http://schemas.openxmlformats.org/officeDocument/2006/relationships/slide" Target="slide27.xml"/><Relationship Id="rId5" Type="http://schemas.openxmlformats.org/officeDocument/2006/relationships/slide" Target="slide17.xml"/><Relationship Id="rId10" Type="http://schemas.openxmlformats.org/officeDocument/2006/relationships/image" Target="../media/image28.png"/><Relationship Id="rId4" Type="http://schemas.openxmlformats.org/officeDocument/2006/relationships/slide" Target="slide8.xml"/><Relationship Id="rId9" Type="http://schemas.openxmlformats.org/officeDocument/2006/relationships/slide" Target="slide159.xml"/></Relationships>
</file>

<file path=ppt/slides/_rels/slide37.xml.rels><?xml version="1.0" encoding="UTF-8" standalone="yes"?>
<Relationships xmlns="http://schemas.openxmlformats.org/package/2006/relationships"><Relationship Id="rId8" Type="http://schemas.openxmlformats.org/officeDocument/2006/relationships/slide" Target="slide106.xml"/><Relationship Id="rId3" Type="http://schemas.openxmlformats.org/officeDocument/2006/relationships/slide" Target="slide12.xml"/><Relationship Id="rId7" Type="http://schemas.openxmlformats.org/officeDocument/2006/relationships/slide" Target="slide23.xml"/><Relationship Id="rId2" Type="http://schemas.openxmlformats.org/officeDocument/2006/relationships/notesSlide" Target="../notesSlides/notesSlide37.xml"/><Relationship Id="rId1" Type="http://schemas.openxmlformats.org/officeDocument/2006/relationships/slideLayout" Target="../slideLayouts/slideLayout8.xml"/><Relationship Id="rId6" Type="http://schemas.openxmlformats.org/officeDocument/2006/relationships/slide" Target="slide27.xml"/><Relationship Id="rId5" Type="http://schemas.openxmlformats.org/officeDocument/2006/relationships/slide" Target="slide17.xml"/><Relationship Id="rId10" Type="http://schemas.openxmlformats.org/officeDocument/2006/relationships/image" Target="../media/image29.png"/><Relationship Id="rId4" Type="http://schemas.openxmlformats.org/officeDocument/2006/relationships/slide" Target="slide8.xml"/><Relationship Id="rId9" Type="http://schemas.openxmlformats.org/officeDocument/2006/relationships/slide" Target="slide159.xml"/></Relationships>
</file>

<file path=ppt/slides/_rels/slide38.xml.rels><?xml version="1.0" encoding="UTF-8" standalone="yes"?>
<Relationships xmlns="http://schemas.openxmlformats.org/package/2006/relationships"><Relationship Id="rId8" Type="http://schemas.openxmlformats.org/officeDocument/2006/relationships/slide" Target="slide106.xml"/><Relationship Id="rId3" Type="http://schemas.openxmlformats.org/officeDocument/2006/relationships/slide" Target="slide12.xml"/><Relationship Id="rId7" Type="http://schemas.openxmlformats.org/officeDocument/2006/relationships/slide" Target="slide23.xml"/><Relationship Id="rId2" Type="http://schemas.openxmlformats.org/officeDocument/2006/relationships/notesSlide" Target="../notesSlides/notesSlide38.xml"/><Relationship Id="rId1" Type="http://schemas.openxmlformats.org/officeDocument/2006/relationships/slideLayout" Target="../slideLayouts/slideLayout8.xml"/><Relationship Id="rId6" Type="http://schemas.openxmlformats.org/officeDocument/2006/relationships/slide" Target="slide27.xml"/><Relationship Id="rId11" Type="http://schemas.openxmlformats.org/officeDocument/2006/relationships/image" Target="../media/image31.png"/><Relationship Id="rId5" Type="http://schemas.openxmlformats.org/officeDocument/2006/relationships/slide" Target="slide17.xml"/><Relationship Id="rId10" Type="http://schemas.openxmlformats.org/officeDocument/2006/relationships/image" Target="../media/image30.png"/><Relationship Id="rId4" Type="http://schemas.openxmlformats.org/officeDocument/2006/relationships/slide" Target="slide8.xml"/><Relationship Id="rId9" Type="http://schemas.openxmlformats.org/officeDocument/2006/relationships/slide" Target="slide159.xml"/></Relationships>
</file>

<file path=ppt/slides/_rels/slide39.xml.rels><?xml version="1.0" encoding="UTF-8" standalone="yes"?>
<Relationships xmlns="http://schemas.openxmlformats.org/package/2006/relationships"><Relationship Id="rId8" Type="http://schemas.openxmlformats.org/officeDocument/2006/relationships/slide" Target="slide106.xml"/><Relationship Id="rId3" Type="http://schemas.openxmlformats.org/officeDocument/2006/relationships/slide" Target="slide12.xml"/><Relationship Id="rId7" Type="http://schemas.openxmlformats.org/officeDocument/2006/relationships/slide" Target="slide23.xml"/><Relationship Id="rId2" Type="http://schemas.openxmlformats.org/officeDocument/2006/relationships/notesSlide" Target="../notesSlides/notesSlide39.xml"/><Relationship Id="rId1" Type="http://schemas.openxmlformats.org/officeDocument/2006/relationships/slideLayout" Target="../slideLayouts/slideLayout8.xml"/><Relationship Id="rId6" Type="http://schemas.openxmlformats.org/officeDocument/2006/relationships/slide" Target="slide27.xml"/><Relationship Id="rId5" Type="http://schemas.openxmlformats.org/officeDocument/2006/relationships/slide" Target="slide17.xml"/><Relationship Id="rId10" Type="http://schemas.openxmlformats.org/officeDocument/2006/relationships/image" Target="../media/image32.png"/><Relationship Id="rId4" Type="http://schemas.openxmlformats.org/officeDocument/2006/relationships/slide" Target="slide8.xml"/><Relationship Id="rId9" Type="http://schemas.openxmlformats.org/officeDocument/2006/relationships/slide" Target="slide159.xml"/></Relationships>
</file>

<file path=ppt/slides/_rels/slide4.xml.rels><?xml version="1.0" encoding="UTF-8" standalone="yes"?>
<Relationships xmlns="http://schemas.openxmlformats.org/package/2006/relationships"><Relationship Id="rId8" Type="http://schemas.openxmlformats.org/officeDocument/2006/relationships/slide" Target="slide106.xml"/><Relationship Id="rId3" Type="http://schemas.openxmlformats.org/officeDocument/2006/relationships/slide" Target="slide12.xml"/><Relationship Id="rId7" Type="http://schemas.openxmlformats.org/officeDocument/2006/relationships/slide" Target="slide23.xml"/><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slide" Target="slide27.xml"/><Relationship Id="rId5" Type="http://schemas.openxmlformats.org/officeDocument/2006/relationships/slide" Target="slide17.xml"/><Relationship Id="rId10" Type="http://schemas.openxmlformats.org/officeDocument/2006/relationships/image" Target="../media/image2.png"/><Relationship Id="rId4" Type="http://schemas.openxmlformats.org/officeDocument/2006/relationships/slide" Target="slide8.xml"/><Relationship Id="rId9" Type="http://schemas.openxmlformats.org/officeDocument/2006/relationships/slide" Target="slide159.xml"/></Relationships>
</file>

<file path=ppt/slides/_rels/slide40.xml.rels><?xml version="1.0" encoding="UTF-8" standalone="yes"?>
<Relationships xmlns="http://schemas.openxmlformats.org/package/2006/relationships"><Relationship Id="rId8" Type="http://schemas.openxmlformats.org/officeDocument/2006/relationships/slide" Target="slide106.xml"/><Relationship Id="rId3" Type="http://schemas.openxmlformats.org/officeDocument/2006/relationships/slide" Target="slide12.xml"/><Relationship Id="rId7" Type="http://schemas.openxmlformats.org/officeDocument/2006/relationships/slide" Target="slide23.xml"/><Relationship Id="rId2" Type="http://schemas.openxmlformats.org/officeDocument/2006/relationships/notesSlide" Target="../notesSlides/notesSlide40.xml"/><Relationship Id="rId1" Type="http://schemas.openxmlformats.org/officeDocument/2006/relationships/slideLayout" Target="../slideLayouts/slideLayout8.xml"/><Relationship Id="rId6" Type="http://schemas.openxmlformats.org/officeDocument/2006/relationships/slide" Target="slide27.xml"/><Relationship Id="rId5" Type="http://schemas.openxmlformats.org/officeDocument/2006/relationships/slide" Target="slide17.xml"/><Relationship Id="rId10" Type="http://schemas.openxmlformats.org/officeDocument/2006/relationships/image" Target="../media/image33.png"/><Relationship Id="rId4" Type="http://schemas.openxmlformats.org/officeDocument/2006/relationships/slide" Target="slide8.xml"/><Relationship Id="rId9" Type="http://schemas.openxmlformats.org/officeDocument/2006/relationships/slide" Target="slide159.xml"/></Relationships>
</file>

<file path=ppt/slides/_rels/slide41.xml.rels><?xml version="1.0" encoding="UTF-8" standalone="yes"?>
<Relationships xmlns="http://schemas.openxmlformats.org/package/2006/relationships"><Relationship Id="rId8" Type="http://schemas.openxmlformats.org/officeDocument/2006/relationships/slide" Target="slide106.xml"/><Relationship Id="rId3" Type="http://schemas.openxmlformats.org/officeDocument/2006/relationships/slide" Target="slide12.xml"/><Relationship Id="rId7" Type="http://schemas.openxmlformats.org/officeDocument/2006/relationships/slide" Target="slide23.xml"/><Relationship Id="rId2" Type="http://schemas.openxmlformats.org/officeDocument/2006/relationships/notesSlide" Target="../notesSlides/notesSlide41.xml"/><Relationship Id="rId1" Type="http://schemas.openxmlformats.org/officeDocument/2006/relationships/slideLayout" Target="../slideLayouts/slideLayout8.xml"/><Relationship Id="rId6" Type="http://schemas.openxmlformats.org/officeDocument/2006/relationships/slide" Target="slide27.xml"/><Relationship Id="rId5" Type="http://schemas.openxmlformats.org/officeDocument/2006/relationships/slide" Target="slide17.xml"/><Relationship Id="rId10" Type="http://schemas.openxmlformats.org/officeDocument/2006/relationships/image" Target="../media/image34.png"/><Relationship Id="rId4" Type="http://schemas.openxmlformats.org/officeDocument/2006/relationships/slide" Target="slide8.xml"/><Relationship Id="rId9" Type="http://schemas.openxmlformats.org/officeDocument/2006/relationships/slide" Target="slide159.xml"/></Relationships>
</file>

<file path=ppt/slides/_rels/slide42.xml.rels><?xml version="1.0" encoding="UTF-8" standalone="yes"?>
<Relationships xmlns="http://schemas.openxmlformats.org/package/2006/relationships"><Relationship Id="rId8" Type="http://schemas.openxmlformats.org/officeDocument/2006/relationships/slide" Target="slide106.xml"/><Relationship Id="rId3" Type="http://schemas.openxmlformats.org/officeDocument/2006/relationships/slide" Target="slide12.xml"/><Relationship Id="rId7" Type="http://schemas.openxmlformats.org/officeDocument/2006/relationships/slide" Target="slide23.xml"/><Relationship Id="rId2" Type="http://schemas.openxmlformats.org/officeDocument/2006/relationships/notesSlide" Target="../notesSlides/notesSlide42.xml"/><Relationship Id="rId1" Type="http://schemas.openxmlformats.org/officeDocument/2006/relationships/slideLayout" Target="../slideLayouts/slideLayout7.xml"/><Relationship Id="rId6" Type="http://schemas.openxmlformats.org/officeDocument/2006/relationships/slide" Target="slide27.xml"/><Relationship Id="rId11" Type="http://schemas.openxmlformats.org/officeDocument/2006/relationships/image" Target="../media/image36.png"/><Relationship Id="rId5" Type="http://schemas.openxmlformats.org/officeDocument/2006/relationships/slide" Target="slide17.xml"/><Relationship Id="rId10" Type="http://schemas.openxmlformats.org/officeDocument/2006/relationships/image" Target="../media/image35.png"/><Relationship Id="rId4" Type="http://schemas.openxmlformats.org/officeDocument/2006/relationships/slide" Target="slide8.xml"/><Relationship Id="rId9" Type="http://schemas.openxmlformats.org/officeDocument/2006/relationships/slide" Target="slide159.xml"/></Relationships>
</file>

<file path=ppt/slides/_rels/slide43.xml.rels><?xml version="1.0" encoding="UTF-8" standalone="yes"?>
<Relationships xmlns="http://schemas.openxmlformats.org/package/2006/relationships"><Relationship Id="rId8" Type="http://schemas.openxmlformats.org/officeDocument/2006/relationships/slide" Target="slide106.xml"/><Relationship Id="rId3" Type="http://schemas.openxmlformats.org/officeDocument/2006/relationships/slide" Target="slide12.xml"/><Relationship Id="rId7" Type="http://schemas.openxmlformats.org/officeDocument/2006/relationships/slide" Target="slide23.xml"/><Relationship Id="rId2" Type="http://schemas.openxmlformats.org/officeDocument/2006/relationships/notesSlide" Target="../notesSlides/notesSlide43.xml"/><Relationship Id="rId1" Type="http://schemas.openxmlformats.org/officeDocument/2006/relationships/slideLayout" Target="../slideLayouts/slideLayout6.xml"/><Relationship Id="rId6" Type="http://schemas.openxmlformats.org/officeDocument/2006/relationships/slide" Target="slide27.xml"/><Relationship Id="rId5" Type="http://schemas.openxmlformats.org/officeDocument/2006/relationships/slide" Target="slide17.xml"/><Relationship Id="rId4" Type="http://schemas.openxmlformats.org/officeDocument/2006/relationships/slide" Target="slide8.xml"/><Relationship Id="rId9" Type="http://schemas.openxmlformats.org/officeDocument/2006/relationships/slide" Target="slide159.xml"/></Relationships>
</file>

<file path=ppt/slides/_rels/slide44.xml.rels><?xml version="1.0" encoding="UTF-8" standalone="yes"?>
<Relationships xmlns="http://schemas.openxmlformats.org/package/2006/relationships"><Relationship Id="rId8" Type="http://schemas.openxmlformats.org/officeDocument/2006/relationships/slide" Target="slide106.xml"/><Relationship Id="rId3" Type="http://schemas.openxmlformats.org/officeDocument/2006/relationships/slide" Target="slide12.xml"/><Relationship Id="rId7" Type="http://schemas.openxmlformats.org/officeDocument/2006/relationships/slide" Target="slide23.xml"/><Relationship Id="rId2" Type="http://schemas.openxmlformats.org/officeDocument/2006/relationships/notesSlide" Target="../notesSlides/notesSlide44.xml"/><Relationship Id="rId1" Type="http://schemas.openxmlformats.org/officeDocument/2006/relationships/slideLayout" Target="../slideLayouts/slideLayout6.xml"/><Relationship Id="rId6" Type="http://schemas.openxmlformats.org/officeDocument/2006/relationships/slide" Target="slide27.xml"/><Relationship Id="rId5" Type="http://schemas.openxmlformats.org/officeDocument/2006/relationships/slide" Target="slide17.xml"/><Relationship Id="rId4" Type="http://schemas.openxmlformats.org/officeDocument/2006/relationships/slide" Target="slide8.xml"/><Relationship Id="rId9" Type="http://schemas.openxmlformats.org/officeDocument/2006/relationships/slide" Target="slide159.xml"/></Relationships>
</file>

<file path=ppt/slides/_rels/slide45.xml.rels><?xml version="1.0" encoding="UTF-8" standalone="yes"?>
<Relationships xmlns="http://schemas.openxmlformats.org/package/2006/relationships"><Relationship Id="rId8" Type="http://schemas.openxmlformats.org/officeDocument/2006/relationships/slide" Target="slide106.xml"/><Relationship Id="rId3" Type="http://schemas.openxmlformats.org/officeDocument/2006/relationships/slide" Target="slide12.xml"/><Relationship Id="rId7" Type="http://schemas.openxmlformats.org/officeDocument/2006/relationships/slide" Target="slide23.xml"/><Relationship Id="rId2" Type="http://schemas.openxmlformats.org/officeDocument/2006/relationships/notesSlide" Target="../notesSlides/notesSlide45.xml"/><Relationship Id="rId1" Type="http://schemas.openxmlformats.org/officeDocument/2006/relationships/slideLayout" Target="../slideLayouts/slideLayout6.xml"/><Relationship Id="rId6" Type="http://schemas.openxmlformats.org/officeDocument/2006/relationships/slide" Target="slide27.xml"/><Relationship Id="rId5" Type="http://schemas.openxmlformats.org/officeDocument/2006/relationships/slide" Target="slide17.xml"/><Relationship Id="rId10" Type="http://schemas.openxmlformats.org/officeDocument/2006/relationships/image" Target="../media/image37.png"/><Relationship Id="rId4" Type="http://schemas.openxmlformats.org/officeDocument/2006/relationships/slide" Target="slide8.xml"/><Relationship Id="rId9" Type="http://schemas.openxmlformats.org/officeDocument/2006/relationships/slide" Target="slide159.xml"/></Relationships>
</file>

<file path=ppt/slides/_rels/slide46.xml.rels><?xml version="1.0" encoding="UTF-8" standalone="yes"?>
<Relationships xmlns="http://schemas.openxmlformats.org/package/2006/relationships"><Relationship Id="rId8" Type="http://schemas.openxmlformats.org/officeDocument/2006/relationships/slide" Target="slide106.xml"/><Relationship Id="rId3" Type="http://schemas.openxmlformats.org/officeDocument/2006/relationships/slide" Target="slide12.xml"/><Relationship Id="rId7" Type="http://schemas.openxmlformats.org/officeDocument/2006/relationships/slide" Target="slide23.xml"/><Relationship Id="rId2" Type="http://schemas.openxmlformats.org/officeDocument/2006/relationships/notesSlide" Target="../notesSlides/notesSlide46.xml"/><Relationship Id="rId1" Type="http://schemas.openxmlformats.org/officeDocument/2006/relationships/slideLayout" Target="../slideLayouts/slideLayout6.xml"/><Relationship Id="rId6" Type="http://schemas.openxmlformats.org/officeDocument/2006/relationships/slide" Target="slide27.xml"/><Relationship Id="rId5" Type="http://schemas.openxmlformats.org/officeDocument/2006/relationships/slide" Target="slide17.xml"/><Relationship Id="rId10" Type="http://schemas.openxmlformats.org/officeDocument/2006/relationships/image" Target="../media/image38.png"/><Relationship Id="rId4" Type="http://schemas.openxmlformats.org/officeDocument/2006/relationships/slide" Target="slide8.xml"/><Relationship Id="rId9" Type="http://schemas.openxmlformats.org/officeDocument/2006/relationships/slide" Target="slide159.xml"/></Relationships>
</file>

<file path=ppt/slides/_rels/slide47.xml.rels><?xml version="1.0" encoding="UTF-8" standalone="yes"?>
<Relationships xmlns="http://schemas.openxmlformats.org/package/2006/relationships"><Relationship Id="rId8" Type="http://schemas.openxmlformats.org/officeDocument/2006/relationships/slide" Target="slide106.xml"/><Relationship Id="rId3" Type="http://schemas.openxmlformats.org/officeDocument/2006/relationships/slide" Target="slide12.xml"/><Relationship Id="rId7" Type="http://schemas.openxmlformats.org/officeDocument/2006/relationships/slide" Target="slide23.xml"/><Relationship Id="rId2" Type="http://schemas.openxmlformats.org/officeDocument/2006/relationships/notesSlide" Target="../notesSlides/notesSlide47.xml"/><Relationship Id="rId1" Type="http://schemas.openxmlformats.org/officeDocument/2006/relationships/slideLayout" Target="../slideLayouts/slideLayout6.xml"/><Relationship Id="rId6" Type="http://schemas.openxmlformats.org/officeDocument/2006/relationships/slide" Target="slide27.xml"/><Relationship Id="rId5" Type="http://schemas.openxmlformats.org/officeDocument/2006/relationships/slide" Target="slide17.xml"/><Relationship Id="rId4" Type="http://schemas.openxmlformats.org/officeDocument/2006/relationships/slide" Target="slide8.xml"/><Relationship Id="rId9" Type="http://schemas.openxmlformats.org/officeDocument/2006/relationships/slide" Target="slide159.xml"/></Relationships>
</file>

<file path=ppt/slides/_rels/slide48.xml.rels><?xml version="1.0" encoding="UTF-8" standalone="yes"?>
<Relationships xmlns="http://schemas.openxmlformats.org/package/2006/relationships"><Relationship Id="rId8" Type="http://schemas.openxmlformats.org/officeDocument/2006/relationships/slide" Target="slide106.xml"/><Relationship Id="rId3" Type="http://schemas.openxmlformats.org/officeDocument/2006/relationships/slide" Target="slide12.xml"/><Relationship Id="rId7" Type="http://schemas.openxmlformats.org/officeDocument/2006/relationships/slide" Target="slide23.xml"/><Relationship Id="rId2" Type="http://schemas.openxmlformats.org/officeDocument/2006/relationships/notesSlide" Target="../notesSlides/notesSlide48.xml"/><Relationship Id="rId1" Type="http://schemas.openxmlformats.org/officeDocument/2006/relationships/slideLayout" Target="../slideLayouts/slideLayout6.xml"/><Relationship Id="rId6" Type="http://schemas.openxmlformats.org/officeDocument/2006/relationships/slide" Target="slide27.xml"/><Relationship Id="rId5" Type="http://schemas.openxmlformats.org/officeDocument/2006/relationships/slide" Target="slide17.xml"/><Relationship Id="rId10" Type="http://schemas.openxmlformats.org/officeDocument/2006/relationships/image" Target="../media/image39.png"/><Relationship Id="rId4" Type="http://schemas.openxmlformats.org/officeDocument/2006/relationships/slide" Target="slide8.xml"/><Relationship Id="rId9" Type="http://schemas.openxmlformats.org/officeDocument/2006/relationships/slide" Target="slide159.xml"/></Relationships>
</file>

<file path=ppt/slides/_rels/slide49.xml.rels><?xml version="1.0" encoding="UTF-8" standalone="yes"?>
<Relationships xmlns="http://schemas.openxmlformats.org/package/2006/relationships"><Relationship Id="rId8" Type="http://schemas.openxmlformats.org/officeDocument/2006/relationships/slide" Target="slide106.xml"/><Relationship Id="rId3" Type="http://schemas.openxmlformats.org/officeDocument/2006/relationships/slide" Target="slide12.xml"/><Relationship Id="rId7" Type="http://schemas.openxmlformats.org/officeDocument/2006/relationships/slide" Target="slide23.xml"/><Relationship Id="rId2" Type="http://schemas.openxmlformats.org/officeDocument/2006/relationships/notesSlide" Target="../notesSlides/notesSlide49.xml"/><Relationship Id="rId1" Type="http://schemas.openxmlformats.org/officeDocument/2006/relationships/slideLayout" Target="../slideLayouts/slideLayout6.xml"/><Relationship Id="rId6" Type="http://schemas.openxmlformats.org/officeDocument/2006/relationships/slide" Target="slide27.xml"/><Relationship Id="rId5" Type="http://schemas.openxmlformats.org/officeDocument/2006/relationships/slide" Target="slide17.xml"/><Relationship Id="rId4" Type="http://schemas.openxmlformats.org/officeDocument/2006/relationships/slide" Target="slide8.xml"/><Relationship Id="rId9" Type="http://schemas.openxmlformats.org/officeDocument/2006/relationships/slide" Target="slide159.xml"/></Relationships>
</file>

<file path=ppt/slides/_rels/slide5.xml.rels><?xml version="1.0" encoding="UTF-8" standalone="yes"?>
<Relationships xmlns="http://schemas.openxmlformats.org/package/2006/relationships"><Relationship Id="rId8" Type="http://schemas.openxmlformats.org/officeDocument/2006/relationships/slide" Target="slide177.xml"/><Relationship Id="rId13" Type="http://schemas.openxmlformats.org/officeDocument/2006/relationships/image" Target="../media/image5.png"/><Relationship Id="rId3" Type="http://schemas.openxmlformats.org/officeDocument/2006/relationships/slide" Target="slide12.xml"/><Relationship Id="rId7" Type="http://schemas.openxmlformats.org/officeDocument/2006/relationships/slide" Target="slide161.xml"/><Relationship Id="rId12"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slide" Target="slide173.xml"/><Relationship Id="rId11" Type="http://schemas.openxmlformats.org/officeDocument/2006/relationships/image" Target="../media/image3.png"/><Relationship Id="rId5" Type="http://schemas.openxmlformats.org/officeDocument/2006/relationships/slide" Target="slide106.xml"/><Relationship Id="rId10" Type="http://schemas.openxmlformats.org/officeDocument/2006/relationships/slide" Target="slide160.xml"/><Relationship Id="rId4" Type="http://schemas.openxmlformats.org/officeDocument/2006/relationships/slide" Target="slide8.xml"/><Relationship Id="rId9" Type="http://schemas.openxmlformats.org/officeDocument/2006/relationships/slide" Target="slide159.xml"/></Relationships>
</file>

<file path=ppt/slides/_rels/slide50.xml.rels><?xml version="1.0" encoding="UTF-8" standalone="yes"?>
<Relationships xmlns="http://schemas.openxmlformats.org/package/2006/relationships"><Relationship Id="rId8" Type="http://schemas.openxmlformats.org/officeDocument/2006/relationships/slide" Target="slide106.xml"/><Relationship Id="rId3" Type="http://schemas.openxmlformats.org/officeDocument/2006/relationships/slide" Target="slide12.xml"/><Relationship Id="rId7" Type="http://schemas.openxmlformats.org/officeDocument/2006/relationships/slide" Target="slide23.xml"/><Relationship Id="rId2" Type="http://schemas.openxmlformats.org/officeDocument/2006/relationships/notesSlide" Target="../notesSlides/notesSlide50.xml"/><Relationship Id="rId1" Type="http://schemas.openxmlformats.org/officeDocument/2006/relationships/slideLayout" Target="../slideLayouts/slideLayout6.xml"/><Relationship Id="rId6" Type="http://schemas.openxmlformats.org/officeDocument/2006/relationships/slide" Target="slide27.xml"/><Relationship Id="rId5" Type="http://schemas.openxmlformats.org/officeDocument/2006/relationships/slide" Target="slide17.xml"/><Relationship Id="rId10" Type="http://schemas.openxmlformats.org/officeDocument/2006/relationships/image" Target="../media/image40.png"/><Relationship Id="rId4" Type="http://schemas.openxmlformats.org/officeDocument/2006/relationships/slide" Target="slide8.xml"/><Relationship Id="rId9" Type="http://schemas.openxmlformats.org/officeDocument/2006/relationships/slide" Target="slide159.xml"/></Relationships>
</file>

<file path=ppt/slides/_rels/slide51.xml.rels><?xml version="1.0" encoding="UTF-8" standalone="yes"?>
<Relationships xmlns="http://schemas.openxmlformats.org/package/2006/relationships"><Relationship Id="rId8" Type="http://schemas.openxmlformats.org/officeDocument/2006/relationships/slide" Target="slide106.xml"/><Relationship Id="rId3" Type="http://schemas.openxmlformats.org/officeDocument/2006/relationships/slide" Target="slide12.xml"/><Relationship Id="rId7" Type="http://schemas.openxmlformats.org/officeDocument/2006/relationships/slide" Target="slide23.xml"/><Relationship Id="rId2" Type="http://schemas.openxmlformats.org/officeDocument/2006/relationships/notesSlide" Target="../notesSlides/notesSlide51.xml"/><Relationship Id="rId1" Type="http://schemas.openxmlformats.org/officeDocument/2006/relationships/slideLayout" Target="../slideLayouts/slideLayout6.xml"/><Relationship Id="rId6" Type="http://schemas.openxmlformats.org/officeDocument/2006/relationships/slide" Target="slide27.xml"/><Relationship Id="rId5" Type="http://schemas.openxmlformats.org/officeDocument/2006/relationships/slide" Target="slide17.xml"/><Relationship Id="rId10" Type="http://schemas.openxmlformats.org/officeDocument/2006/relationships/image" Target="../media/image41.png"/><Relationship Id="rId4" Type="http://schemas.openxmlformats.org/officeDocument/2006/relationships/slide" Target="slide8.xml"/><Relationship Id="rId9" Type="http://schemas.openxmlformats.org/officeDocument/2006/relationships/slide" Target="slide159.xml"/></Relationships>
</file>

<file path=ppt/slides/_rels/slide52.xml.rels><?xml version="1.0" encoding="UTF-8" standalone="yes"?>
<Relationships xmlns="http://schemas.openxmlformats.org/package/2006/relationships"><Relationship Id="rId8" Type="http://schemas.openxmlformats.org/officeDocument/2006/relationships/slide" Target="slide106.xml"/><Relationship Id="rId3" Type="http://schemas.openxmlformats.org/officeDocument/2006/relationships/slide" Target="slide12.xml"/><Relationship Id="rId7" Type="http://schemas.openxmlformats.org/officeDocument/2006/relationships/slide" Target="slide23.xml"/><Relationship Id="rId2" Type="http://schemas.openxmlformats.org/officeDocument/2006/relationships/notesSlide" Target="../notesSlides/notesSlide52.xml"/><Relationship Id="rId1" Type="http://schemas.openxmlformats.org/officeDocument/2006/relationships/slideLayout" Target="../slideLayouts/slideLayout6.xml"/><Relationship Id="rId6" Type="http://schemas.openxmlformats.org/officeDocument/2006/relationships/slide" Target="slide27.xml"/><Relationship Id="rId5" Type="http://schemas.openxmlformats.org/officeDocument/2006/relationships/slide" Target="slide17.xml"/><Relationship Id="rId10" Type="http://schemas.openxmlformats.org/officeDocument/2006/relationships/image" Target="../media/image42.png"/><Relationship Id="rId4" Type="http://schemas.openxmlformats.org/officeDocument/2006/relationships/slide" Target="slide8.xml"/><Relationship Id="rId9" Type="http://schemas.openxmlformats.org/officeDocument/2006/relationships/slide" Target="slide159.xml"/></Relationships>
</file>

<file path=ppt/slides/_rels/slide53.xml.rels><?xml version="1.0" encoding="UTF-8" standalone="yes"?>
<Relationships xmlns="http://schemas.openxmlformats.org/package/2006/relationships"><Relationship Id="rId8" Type="http://schemas.openxmlformats.org/officeDocument/2006/relationships/slide" Target="slide106.xml"/><Relationship Id="rId3" Type="http://schemas.openxmlformats.org/officeDocument/2006/relationships/slide" Target="slide12.xml"/><Relationship Id="rId7" Type="http://schemas.openxmlformats.org/officeDocument/2006/relationships/slide" Target="slide23.xml"/><Relationship Id="rId2" Type="http://schemas.openxmlformats.org/officeDocument/2006/relationships/notesSlide" Target="../notesSlides/notesSlide53.xml"/><Relationship Id="rId1" Type="http://schemas.openxmlformats.org/officeDocument/2006/relationships/slideLayout" Target="../slideLayouts/slideLayout6.xml"/><Relationship Id="rId6" Type="http://schemas.openxmlformats.org/officeDocument/2006/relationships/slide" Target="slide27.xml"/><Relationship Id="rId5" Type="http://schemas.openxmlformats.org/officeDocument/2006/relationships/slide" Target="slide17.xml"/><Relationship Id="rId4" Type="http://schemas.openxmlformats.org/officeDocument/2006/relationships/slide" Target="slide8.xml"/><Relationship Id="rId9" Type="http://schemas.openxmlformats.org/officeDocument/2006/relationships/slide" Target="slide159.xml"/></Relationships>
</file>

<file path=ppt/slides/_rels/slide54.xml.rels><?xml version="1.0" encoding="UTF-8" standalone="yes"?>
<Relationships xmlns="http://schemas.openxmlformats.org/package/2006/relationships"><Relationship Id="rId8" Type="http://schemas.openxmlformats.org/officeDocument/2006/relationships/slide" Target="slide106.xml"/><Relationship Id="rId3" Type="http://schemas.openxmlformats.org/officeDocument/2006/relationships/slide" Target="slide12.xml"/><Relationship Id="rId7" Type="http://schemas.openxmlformats.org/officeDocument/2006/relationships/slide" Target="slide23.xml"/><Relationship Id="rId2" Type="http://schemas.openxmlformats.org/officeDocument/2006/relationships/notesSlide" Target="../notesSlides/notesSlide54.xml"/><Relationship Id="rId1" Type="http://schemas.openxmlformats.org/officeDocument/2006/relationships/slideLayout" Target="../slideLayouts/slideLayout6.xml"/><Relationship Id="rId6" Type="http://schemas.openxmlformats.org/officeDocument/2006/relationships/slide" Target="slide27.xml"/><Relationship Id="rId5" Type="http://schemas.openxmlformats.org/officeDocument/2006/relationships/slide" Target="slide17.xml"/><Relationship Id="rId4" Type="http://schemas.openxmlformats.org/officeDocument/2006/relationships/slide" Target="slide8.xml"/><Relationship Id="rId9" Type="http://schemas.openxmlformats.org/officeDocument/2006/relationships/slide" Target="slide159.xml"/></Relationships>
</file>

<file path=ppt/slides/_rels/slide55.xml.rels><?xml version="1.0" encoding="UTF-8" standalone="yes"?>
<Relationships xmlns="http://schemas.openxmlformats.org/package/2006/relationships"><Relationship Id="rId8" Type="http://schemas.openxmlformats.org/officeDocument/2006/relationships/slide" Target="slide106.xml"/><Relationship Id="rId3" Type="http://schemas.openxmlformats.org/officeDocument/2006/relationships/slide" Target="slide12.xml"/><Relationship Id="rId7" Type="http://schemas.openxmlformats.org/officeDocument/2006/relationships/slide" Target="slide23.xml"/><Relationship Id="rId2" Type="http://schemas.openxmlformats.org/officeDocument/2006/relationships/notesSlide" Target="../notesSlides/notesSlide55.xml"/><Relationship Id="rId1" Type="http://schemas.openxmlformats.org/officeDocument/2006/relationships/slideLayout" Target="../slideLayouts/slideLayout6.xml"/><Relationship Id="rId6" Type="http://schemas.openxmlformats.org/officeDocument/2006/relationships/slide" Target="slide27.xml"/><Relationship Id="rId5" Type="http://schemas.openxmlformats.org/officeDocument/2006/relationships/slide" Target="slide17.xml"/><Relationship Id="rId10" Type="http://schemas.openxmlformats.org/officeDocument/2006/relationships/image" Target="../media/image43.png"/><Relationship Id="rId4" Type="http://schemas.openxmlformats.org/officeDocument/2006/relationships/slide" Target="slide8.xml"/><Relationship Id="rId9" Type="http://schemas.openxmlformats.org/officeDocument/2006/relationships/slide" Target="slide159.xml"/></Relationships>
</file>

<file path=ppt/slides/_rels/slide56.xml.rels><?xml version="1.0" encoding="UTF-8" standalone="yes"?>
<Relationships xmlns="http://schemas.openxmlformats.org/package/2006/relationships"><Relationship Id="rId8" Type="http://schemas.openxmlformats.org/officeDocument/2006/relationships/slide" Target="slide106.xml"/><Relationship Id="rId3" Type="http://schemas.openxmlformats.org/officeDocument/2006/relationships/slide" Target="slide12.xml"/><Relationship Id="rId7" Type="http://schemas.openxmlformats.org/officeDocument/2006/relationships/slide" Target="slide23.xml"/><Relationship Id="rId2" Type="http://schemas.openxmlformats.org/officeDocument/2006/relationships/notesSlide" Target="../notesSlides/notesSlide56.xml"/><Relationship Id="rId1" Type="http://schemas.openxmlformats.org/officeDocument/2006/relationships/slideLayout" Target="../slideLayouts/slideLayout6.xml"/><Relationship Id="rId6" Type="http://schemas.openxmlformats.org/officeDocument/2006/relationships/slide" Target="slide27.xml"/><Relationship Id="rId5" Type="http://schemas.openxmlformats.org/officeDocument/2006/relationships/slide" Target="slide17.xml"/><Relationship Id="rId10" Type="http://schemas.openxmlformats.org/officeDocument/2006/relationships/image" Target="../media/image44.png"/><Relationship Id="rId4" Type="http://schemas.openxmlformats.org/officeDocument/2006/relationships/slide" Target="slide8.xml"/><Relationship Id="rId9" Type="http://schemas.openxmlformats.org/officeDocument/2006/relationships/slide" Target="slide159.xml"/></Relationships>
</file>

<file path=ppt/slides/_rels/slide57.xml.rels><?xml version="1.0" encoding="UTF-8" standalone="yes"?>
<Relationships xmlns="http://schemas.openxmlformats.org/package/2006/relationships"><Relationship Id="rId8" Type="http://schemas.openxmlformats.org/officeDocument/2006/relationships/slide" Target="slide106.xml"/><Relationship Id="rId3" Type="http://schemas.openxmlformats.org/officeDocument/2006/relationships/slide" Target="slide12.xml"/><Relationship Id="rId7" Type="http://schemas.openxmlformats.org/officeDocument/2006/relationships/slide" Target="slide23.xml"/><Relationship Id="rId2" Type="http://schemas.openxmlformats.org/officeDocument/2006/relationships/notesSlide" Target="../notesSlides/notesSlide57.xml"/><Relationship Id="rId1" Type="http://schemas.openxmlformats.org/officeDocument/2006/relationships/slideLayout" Target="../slideLayouts/slideLayout6.xml"/><Relationship Id="rId6" Type="http://schemas.openxmlformats.org/officeDocument/2006/relationships/slide" Target="slide27.xml"/><Relationship Id="rId5" Type="http://schemas.openxmlformats.org/officeDocument/2006/relationships/slide" Target="slide17.xml"/><Relationship Id="rId10" Type="http://schemas.openxmlformats.org/officeDocument/2006/relationships/image" Target="../media/image45.png"/><Relationship Id="rId4" Type="http://schemas.openxmlformats.org/officeDocument/2006/relationships/slide" Target="slide8.xml"/><Relationship Id="rId9" Type="http://schemas.openxmlformats.org/officeDocument/2006/relationships/slide" Target="slide159.xml"/></Relationships>
</file>

<file path=ppt/slides/_rels/slide58.xml.rels><?xml version="1.0" encoding="UTF-8" standalone="yes"?>
<Relationships xmlns="http://schemas.openxmlformats.org/package/2006/relationships"><Relationship Id="rId8" Type="http://schemas.openxmlformats.org/officeDocument/2006/relationships/slide" Target="slide106.xml"/><Relationship Id="rId3" Type="http://schemas.openxmlformats.org/officeDocument/2006/relationships/slide" Target="slide12.xml"/><Relationship Id="rId7" Type="http://schemas.openxmlformats.org/officeDocument/2006/relationships/slide" Target="slide23.xml"/><Relationship Id="rId2" Type="http://schemas.openxmlformats.org/officeDocument/2006/relationships/notesSlide" Target="../notesSlides/notesSlide58.xml"/><Relationship Id="rId1" Type="http://schemas.openxmlformats.org/officeDocument/2006/relationships/slideLayout" Target="../slideLayouts/slideLayout6.xml"/><Relationship Id="rId6" Type="http://schemas.openxmlformats.org/officeDocument/2006/relationships/slide" Target="slide27.xml"/><Relationship Id="rId5" Type="http://schemas.openxmlformats.org/officeDocument/2006/relationships/slide" Target="slide17.xml"/><Relationship Id="rId4" Type="http://schemas.openxmlformats.org/officeDocument/2006/relationships/slide" Target="slide8.xml"/><Relationship Id="rId9" Type="http://schemas.openxmlformats.org/officeDocument/2006/relationships/slide" Target="slide159.xml"/></Relationships>
</file>

<file path=ppt/slides/_rels/slide59.xml.rels><?xml version="1.0" encoding="UTF-8" standalone="yes"?>
<Relationships xmlns="http://schemas.openxmlformats.org/package/2006/relationships"><Relationship Id="rId8" Type="http://schemas.openxmlformats.org/officeDocument/2006/relationships/slide" Target="slide106.xml"/><Relationship Id="rId3" Type="http://schemas.openxmlformats.org/officeDocument/2006/relationships/slide" Target="slide12.xml"/><Relationship Id="rId7" Type="http://schemas.openxmlformats.org/officeDocument/2006/relationships/slide" Target="slide23.xml"/><Relationship Id="rId2" Type="http://schemas.openxmlformats.org/officeDocument/2006/relationships/notesSlide" Target="../notesSlides/notesSlide59.xml"/><Relationship Id="rId1" Type="http://schemas.openxmlformats.org/officeDocument/2006/relationships/slideLayout" Target="../slideLayouts/slideLayout6.xml"/><Relationship Id="rId6" Type="http://schemas.openxmlformats.org/officeDocument/2006/relationships/slide" Target="slide27.xml"/><Relationship Id="rId5" Type="http://schemas.openxmlformats.org/officeDocument/2006/relationships/slide" Target="slide17.xml"/><Relationship Id="rId4" Type="http://schemas.openxmlformats.org/officeDocument/2006/relationships/slide" Target="slide8.xml"/><Relationship Id="rId9" Type="http://schemas.openxmlformats.org/officeDocument/2006/relationships/slide" Target="slide159.xml"/></Relationships>
</file>

<file path=ppt/slides/_rels/slide6.xml.rels><?xml version="1.0" encoding="UTF-8" standalone="yes"?>
<Relationships xmlns="http://schemas.openxmlformats.org/package/2006/relationships"><Relationship Id="rId8" Type="http://schemas.openxmlformats.org/officeDocument/2006/relationships/slide" Target="slide27.xml"/><Relationship Id="rId3" Type="http://schemas.openxmlformats.org/officeDocument/2006/relationships/slide" Target="slide11.xml"/><Relationship Id="rId7" Type="http://schemas.openxmlformats.org/officeDocument/2006/relationships/slide" Target="slide17.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slide" Target="slide8.xml"/><Relationship Id="rId11" Type="http://schemas.openxmlformats.org/officeDocument/2006/relationships/slide" Target="slide159.xml"/><Relationship Id="rId5" Type="http://schemas.openxmlformats.org/officeDocument/2006/relationships/slide" Target="slide12.xml"/><Relationship Id="rId10" Type="http://schemas.openxmlformats.org/officeDocument/2006/relationships/slide" Target="slide106.xml"/><Relationship Id="rId4" Type="http://schemas.openxmlformats.org/officeDocument/2006/relationships/slide" Target="slide163.xml"/><Relationship Id="rId9" Type="http://schemas.openxmlformats.org/officeDocument/2006/relationships/slide" Target="slide23.xml"/></Relationships>
</file>

<file path=ppt/slides/_rels/slide60.xml.rels><?xml version="1.0" encoding="UTF-8" standalone="yes"?>
<Relationships xmlns="http://schemas.openxmlformats.org/package/2006/relationships"><Relationship Id="rId8" Type="http://schemas.openxmlformats.org/officeDocument/2006/relationships/slide" Target="slide106.xml"/><Relationship Id="rId3" Type="http://schemas.openxmlformats.org/officeDocument/2006/relationships/slide" Target="slide12.xml"/><Relationship Id="rId7" Type="http://schemas.openxmlformats.org/officeDocument/2006/relationships/slide" Target="slide23.xml"/><Relationship Id="rId2" Type="http://schemas.openxmlformats.org/officeDocument/2006/relationships/notesSlide" Target="../notesSlides/notesSlide60.xml"/><Relationship Id="rId1" Type="http://schemas.openxmlformats.org/officeDocument/2006/relationships/slideLayout" Target="../slideLayouts/slideLayout6.xml"/><Relationship Id="rId6" Type="http://schemas.openxmlformats.org/officeDocument/2006/relationships/slide" Target="slide27.xml"/><Relationship Id="rId5" Type="http://schemas.openxmlformats.org/officeDocument/2006/relationships/slide" Target="slide17.xml"/><Relationship Id="rId10" Type="http://schemas.openxmlformats.org/officeDocument/2006/relationships/image" Target="../media/image46.png"/><Relationship Id="rId4" Type="http://schemas.openxmlformats.org/officeDocument/2006/relationships/slide" Target="slide8.xml"/><Relationship Id="rId9" Type="http://schemas.openxmlformats.org/officeDocument/2006/relationships/slide" Target="slide159.xml"/></Relationships>
</file>

<file path=ppt/slides/_rels/slide61.xml.rels><?xml version="1.0" encoding="UTF-8" standalone="yes"?>
<Relationships xmlns="http://schemas.openxmlformats.org/package/2006/relationships"><Relationship Id="rId8" Type="http://schemas.openxmlformats.org/officeDocument/2006/relationships/slide" Target="slide106.xml"/><Relationship Id="rId3" Type="http://schemas.openxmlformats.org/officeDocument/2006/relationships/slide" Target="slide12.xml"/><Relationship Id="rId7" Type="http://schemas.openxmlformats.org/officeDocument/2006/relationships/slide" Target="slide23.xml"/><Relationship Id="rId2" Type="http://schemas.openxmlformats.org/officeDocument/2006/relationships/notesSlide" Target="../notesSlides/notesSlide61.xml"/><Relationship Id="rId1" Type="http://schemas.openxmlformats.org/officeDocument/2006/relationships/slideLayout" Target="../slideLayouts/slideLayout6.xml"/><Relationship Id="rId6" Type="http://schemas.openxmlformats.org/officeDocument/2006/relationships/slide" Target="slide27.xml"/><Relationship Id="rId5" Type="http://schemas.openxmlformats.org/officeDocument/2006/relationships/slide" Target="slide17.xml"/><Relationship Id="rId10" Type="http://schemas.openxmlformats.org/officeDocument/2006/relationships/image" Target="../media/image47.png"/><Relationship Id="rId4" Type="http://schemas.openxmlformats.org/officeDocument/2006/relationships/slide" Target="slide8.xml"/><Relationship Id="rId9" Type="http://schemas.openxmlformats.org/officeDocument/2006/relationships/slide" Target="slide159.xml"/></Relationships>
</file>

<file path=ppt/slides/_rels/slide62.xml.rels><?xml version="1.0" encoding="UTF-8" standalone="yes"?>
<Relationships xmlns="http://schemas.openxmlformats.org/package/2006/relationships"><Relationship Id="rId8" Type="http://schemas.openxmlformats.org/officeDocument/2006/relationships/slide" Target="slide106.xml"/><Relationship Id="rId3" Type="http://schemas.openxmlformats.org/officeDocument/2006/relationships/slide" Target="slide12.xml"/><Relationship Id="rId7" Type="http://schemas.openxmlformats.org/officeDocument/2006/relationships/slide" Target="slide23.xml"/><Relationship Id="rId2" Type="http://schemas.openxmlformats.org/officeDocument/2006/relationships/notesSlide" Target="../notesSlides/notesSlide62.xml"/><Relationship Id="rId1" Type="http://schemas.openxmlformats.org/officeDocument/2006/relationships/slideLayout" Target="../slideLayouts/slideLayout6.xml"/><Relationship Id="rId6" Type="http://schemas.openxmlformats.org/officeDocument/2006/relationships/slide" Target="slide27.xml"/><Relationship Id="rId5" Type="http://schemas.openxmlformats.org/officeDocument/2006/relationships/slide" Target="slide17.xml"/><Relationship Id="rId10" Type="http://schemas.openxmlformats.org/officeDocument/2006/relationships/image" Target="../media/image48.png"/><Relationship Id="rId4" Type="http://schemas.openxmlformats.org/officeDocument/2006/relationships/slide" Target="slide8.xml"/><Relationship Id="rId9" Type="http://schemas.openxmlformats.org/officeDocument/2006/relationships/slide" Target="slide159.xml"/></Relationships>
</file>

<file path=ppt/slides/_rels/slide63.xml.rels><?xml version="1.0" encoding="UTF-8" standalone="yes"?>
<Relationships xmlns="http://schemas.openxmlformats.org/package/2006/relationships"><Relationship Id="rId8" Type="http://schemas.openxmlformats.org/officeDocument/2006/relationships/slide" Target="slide106.xml"/><Relationship Id="rId3" Type="http://schemas.openxmlformats.org/officeDocument/2006/relationships/slide" Target="slide12.xml"/><Relationship Id="rId7" Type="http://schemas.openxmlformats.org/officeDocument/2006/relationships/slide" Target="slide23.xml"/><Relationship Id="rId2" Type="http://schemas.openxmlformats.org/officeDocument/2006/relationships/notesSlide" Target="../notesSlides/notesSlide63.xml"/><Relationship Id="rId1" Type="http://schemas.openxmlformats.org/officeDocument/2006/relationships/slideLayout" Target="../slideLayouts/slideLayout6.xml"/><Relationship Id="rId6" Type="http://schemas.openxmlformats.org/officeDocument/2006/relationships/slide" Target="slide27.xml"/><Relationship Id="rId5" Type="http://schemas.openxmlformats.org/officeDocument/2006/relationships/slide" Target="slide17.xml"/><Relationship Id="rId4" Type="http://schemas.openxmlformats.org/officeDocument/2006/relationships/slide" Target="slide8.xml"/><Relationship Id="rId9" Type="http://schemas.openxmlformats.org/officeDocument/2006/relationships/slide" Target="slide159.xml"/></Relationships>
</file>

<file path=ppt/slides/_rels/slide64.xml.rels><?xml version="1.0" encoding="UTF-8" standalone="yes"?>
<Relationships xmlns="http://schemas.openxmlformats.org/package/2006/relationships"><Relationship Id="rId8" Type="http://schemas.openxmlformats.org/officeDocument/2006/relationships/slide" Target="slide106.xml"/><Relationship Id="rId3" Type="http://schemas.openxmlformats.org/officeDocument/2006/relationships/slide" Target="slide12.xml"/><Relationship Id="rId7" Type="http://schemas.openxmlformats.org/officeDocument/2006/relationships/slide" Target="slide23.xml"/><Relationship Id="rId2" Type="http://schemas.openxmlformats.org/officeDocument/2006/relationships/notesSlide" Target="../notesSlides/notesSlide64.xml"/><Relationship Id="rId1" Type="http://schemas.openxmlformats.org/officeDocument/2006/relationships/slideLayout" Target="../slideLayouts/slideLayout6.xml"/><Relationship Id="rId6" Type="http://schemas.openxmlformats.org/officeDocument/2006/relationships/slide" Target="slide27.xml"/><Relationship Id="rId5" Type="http://schemas.openxmlformats.org/officeDocument/2006/relationships/slide" Target="slide17.xml"/><Relationship Id="rId10" Type="http://schemas.openxmlformats.org/officeDocument/2006/relationships/image" Target="../media/image49.png"/><Relationship Id="rId4" Type="http://schemas.openxmlformats.org/officeDocument/2006/relationships/slide" Target="slide8.xml"/><Relationship Id="rId9" Type="http://schemas.openxmlformats.org/officeDocument/2006/relationships/slide" Target="slide159.xml"/></Relationships>
</file>

<file path=ppt/slides/_rels/slide65.xml.rels><?xml version="1.0" encoding="UTF-8" standalone="yes"?>
<Relationships xmlns="http://schemas.openxmlformats.org/package/2006/relationships"><Relationship Id="rId8" Type="http://schemas.openxmlformats.org/officeDocument/2006/relationships/slide" Target="slide106.xml"/><Relationship Id="rId3" Type="http://schemas.openxmlformats.org/officeDocument/2006/relationships/slide" Target="slide12.xml"/><Relationship Id="rId7" Type="http://schemas.openxmlformats.org/officeDocument/2006/relationships/slide" Target="slide23.xml"/><Relationship Id="rId2" Type="http://schemas.openxmlformats.org/officeDocument/2006/relationships/notesSlide" Target="../notesSlides/notesSlide65.xml"/><Relationship Id="rId1" Type="http://schemas.openxmlformats.org/officeDocument/2006/relationships/slideLayout" Target="../slideLayouts/slideLayout6.xml"/><Relationship Id="rId6" Type="http://schemas.openxmlformats.org/officeDocument/2006/relationships/slide" Target="slide27.xml"/><Relationship Id="rId5" Type="http://schemas.openxmlformats.org/officeDocument/2006/relationships/slide" Target="slide17.xml"/><Relationship Id="rId10" Type="http://schemas.openxmlformats.org/officeDocument/2006/relationships/image" Target="../media/image50.png"/><Relationship Id="rId4" Type="http://schemas.openxmlformats.org/officeDocument/2006/relationships/slide" Target="slide8.xml"/><Relationship Id="rId9" Type="http://schemas.openxmlformats.org/officeDocument/2006/relationships/slide" Target="slide159.xml"/></Relationships>
</file>

<file path=ppt/slides/_rels/slide66.xml.rels><?xml version="1.0" encoding="UTF-8" standalone="yes"?>
<Relationships xmlns="http://schemas.openxmlformats.org/package/2006/relationships"><Relationship Id="rId8" Type="http://schemas.openxmlformats.org/officeDocument/2006/relationships/slide" Target="slide106.xml"/><Relationship Id="rId3" Type="http://schemas.openxmlformats.org/officeDocument/2006/relationships/slide" Target="slide12.xml"/><Relationship Id="rId7" Type="http://schemas.openxmlformats.org/officeDocument/2006/relationships/slide" Target="slide23.xml"/><Relationship Id="rId2" Type="http://schemas.openxmlformats.org/officeDocument/2006/relationships/notesSlide" Target="../notesSlides/notesSlide66.xml"/><Relationship Id="rId1" Type="http://schemas.openxmlformats.org/officeDocument/2006/relationships/slideLayout" Target="../slideLayouts/slideLayout8.xml"/><Relationship Id="rId6" Type="http://schemas.openxmlformats.org/officeDocument/2006/relationships/slide" Target="slide27.xml"/><Relationship Id="rId5" Type="http://schemas.openxmlformats.org/officeDocument/2006/relationships/slide" Target="slide17.xml"/><Relationship Id="rId4" Type="http://schemas.openxmlformats.org/officeDocument/2006/relationships/slide" Target="slide8.xml"/><Relationship Id="rId9" Type="http://schemas.openxmlformats.org/officeDocument/2006/relationships/slide" Target="slide159.xml"/></Relationships>
</file>

<file path=ppt/slides/_rels/slide67.xml.rels><?xml version="1.0" encoding="UTF-8" standalone="yes"?>
<Relationships xmlns="http://schemas.openxmlformats.org/package/2006/relationships"><Relationship Id="rId8" Type="http://schemas.openxmlformats.org/officeDocument/2006/relationships/slide" Target="slide106.xml"/><Relationship Id="rId3" Type="http://schemas.openxmlformats.org/officeDocument/2006/relationships/slide" Target="slide12.xml"/><Relationship Id="rId7" Type="http://schemas.openxmlformats.org/officeDocument/2006/relationships/slide" Target="slide23.xml"/><Relationship Id="rId2" Type="http://schemas.openxmlformats.org/officeDocument/2006/relationships/notesSlide" Target="../notesSlides/notesSlide67.xml"/><Relationship Id="rId1" Type="http://schemas.openxmlformats.org/officeDocument/2006/relationships/slideLayout" Target="../slideLayouts/slideLayout8.xml"/><Relationship Id="rId6" Type="http://schemas.openxmlformats.org/officeDocument/2006/relationships/slide" Target="slide27.xml"/><Relationship Id="rId5" Type="http://schemas.openxmlformats.org/officeDocument/2006/relationships/slide" Target="slide17.xml"/><Relationship Id="rId4" Type="http://schemas.openxmlformats.org/officeDocument/2006/relationships/slide" Target="slide8.xml"/><Relationship Id="rId9" Type="http://schemas.openxmlformats.org/officeDocument/2006/relationships/slide" Target="slide159.xml"/></Relationships>
</file>

<file path=ppt/slides/_rels/slide68.xml.rels><?xml version="1.0" encoding="UTF-8" standalone="yes"?>
<Relationships xmlns="http://schemas.openxmlformats.org/package/2006/relationships"><Relationship Id="rId8" Type="http://schemas.openxmlformats.org/officeDocument/2006/relationships/slide" Target="slide106.xml"/><Relationship Id="rId3" Type="http://schemas.openxmlformats.org/officeDocument/2006/relationships/slide" Target="slide12.xml"/><Relationship Id="rId7" Type="http://schemas.openxmlformats.org/officeDocument/2006/relationships/slide" Target="slide23.xml"/><Relationship Id="rId2" Type="http://schemas.openxmlformats.org/officeDocument/2006/relationships/notesSlide" Target="../notesSlides/notesSlide68.xml"/><Relationship Id="rId1" Type="http://schemas.openxmlformats.org/officeDocument/2006/relationships/slideLayout" Target="../slideLayouts/slideLayout8.xml"/><Relationship Id="rId6" Type="http://schemas.openxmlformats.org/officeDocument/2006/relationships/slide" Target="slide27.xml"/><Relationship Id="rId11" Type="http://schemas.openxmlformats.org/officeDocument/2006/relationships/image" Target="../media/image52.png"/><Relationship Id="rId5" Type="http://schemas.openxmlformats.org/officeDocument/2006/relationships/slide" Target="slide17.xml"/><Relationship Id="rId10" Type="http://schemas.openxmlformats.org/officeDocument/2006/relationships/image" Target="../media/image51.png"/><Relationship Id="rId4" Type="http://schemas.openxmlformats.org/officeDocument/2006/relationships/slide" Target="slide8.xml"/><Relationship Id="rId9" Type="http://schemas.openxmlformats.org/officeDocument/2006/relationships/slide" Target="slide159.xml"/></Relationships>
</file>

<file path=ppt/slides/_rels/slide69.xml.rels><?xml version="1.0" encoding="UTF-8" standalone="yes"?>
<Relationships xmlns="http://schemas.openxmlformats.org/package/2006/relationships"><Relationship Id="rId8" Type="http://schemas.openxmlformats.org/officeDocument/2006/relationships/slide" Target="slide106.xml"/><Relationship Id="rId3" Type="http://schemas.openxmlformats.org/officeDocument/2006/relationships/slide" Target="slide12.xml"/><Relationship Id="rId7" Type="http://schemas.openxmlformats.org/officeDocument/2006/relationships/slide" Target="slide23.xml"/><Relationship Id="rId2" Type="http://schemas.openxmlformats.org/officeDocument/2006/relationships/notesSlide" Target="../notesSlides/notesSlide69.xml"/><Relationship Id="rId1" Type="http://schemas.openxmlformats.org/officeDocument/2006/relationships/slideLayout" Target="../slideLayouts/slideLayout8.xml"/><Relationship Id="rId6" Type="http://schemas.openxmlformats.org/officeDocument/2006/relationships/slide" Target="slide27.xml"/><Relationship Id="rId5" Type="http://schemas.openxmlformats.org/officeDocument/2006/relationships/slide" Target="slide17.xml"/><Relationship Id="rId10" Type="http://schemas.openxmlformats.org/officeDocument/2006/relationships/image" Target="../media/image53.png"/><Relationship Id="rId4" Type="http://schemas.openxmlformats.org/officeDocument/2006/relationships/slide" Target="slide8.xml"/><Relationship Id="rId9" Type="http://schemas.openxmlformats.org/officeDocument/2006/relationships/slide" Target="slide159.xml"/></Relationships>
</file>

<file path=ppt/slides/_rels/slide7.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slide" Target="slide173.xml"/><Relationship Id="rId7" Type="http://schemas.openxmlformats.org/officeDocument/2006/relationships/slide" Target="slide160.xml"/><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slide" Target="slide159.xml"/><Relationship Id="rId5" Type="http://schemas.openxmlformats.org/officeDocument/2006/relationships/slide" Target="slide177.xml"/><Relationship Id="rId4" Type="http://schemas.openxmlformats.org/officeDocument/2006/relationships/slide" Target="slide161.xml"/></Relationships>
</file>

<file path=ppt/slides/_rels/slide70.xml.rels><?xml version="1.0" encoding="UTF-8" standalone="yes"?>
<Relationships xmlns="http://schemas.openxmlformats.org/package/2006/relationships"><Relationship Id="rId8" Type="http://schemas.openxmlformats.org/officeDocument/2006/relationships/slide" Target="slide106.xml"/><Relationship Id="rId3" Type="http://schemas.openxmlformats.org/officeDocument/2006/relationships/slide" Target="slide12.xml"/><Relationship Id="rId7" Type="http://schemas.openxmlformats.org/officeDocument/2006/relationships/slide" Target="slide23.xml"/><Relationship Id="rId2" Type="http://schemas.openxmlformats.org/officeDocument/2006/relationships/notesSlide" Target="../notesSlides/notesSlide70.xml"/><Relationship Id="rId1" Type="http://schemas.openxmlformats.org/officeDocument/2006/relationships/slideLayout" Target="../slideLayouts/slideLayout8.xml"/><Relationship Id="rId6" Type="http://schemas.openxmlformats.org/officeDocument/2006/relationships/slide" Target="slide27.xml"/><Relationship Id="rId5" Type="http://schemas.openxmlformats.org/officeDocument/2006/relationships/slide" Target="slide17.xml"/><Relationship Id="rId10" Type="http://schemas.openxmlformats.org/officeDocument/2006/relationships/image" Target="../media/image54.png"/><Relationship Id="rId4" Type="http://schemas.openxmlformats.org/officeDocument/2006/relationships/slide" Target="slide8.xml"/><Relationship Id="rId9" Type="http://schemas.openxmlformats.org/officeDocument/2006/relationships/slide" Target="slide159.xml"/></Relationships>
</file>

<file path=ppt/slides/_rels/slide71.xml.rels><?xml version="1.0" encoding="UTF-8" standalone="yes"?>
<Relationships xmlns="http://schemas.openxmlformats.org/package/2006/relationships"><Relationship Id="rId8" Type="http://schemas.openxmlformats.org/officeDocument/2006/relationships/slide" Target="slide106.xml"/><Relationship Id="rId3" Type="http://schemas.openxmlformats.org/officeDocument/2006/relationships/slide" Target="slide12.xml"/><Relationship Id="rId7" Type="http://schemas.openxmlformats.org/officeDocument/2006/relationships/slide" Target="slide23.xml"/><Relationship Id="rId2" Type="http://schemas.openxmlformats.org/officeDocument/2006/relationships/notesSlide" Target="../notesSlides/notesSlide71.xml"/><Relationship Id="rId1" Type="http://schemas.openxmlformats.org/officeDocument/2006/relationships/slideLayout" Target="../slideLayouts/slideLayout8.xml"/><Relationship Id="rId6" Type="http://schemas.openxmlformats.org/officeDocument/2006/relationships/slide" Target="slide27.xml"/><Relationship Id="rId5" Type="http://schemas.openxmlformats.org/officeDocument/2006/relationships/slide" Target="slide17.xml"/><Relationship Id="rId10" Type="http://schemas.openxmlformats.org/officeDocument/2006/relationships/image" Target="../media/image55.png"/><Relationship Id="rId4" Type="http://schemas.openxmlformats.org/officeDocument/2006/relationships/slide" Target="slide8.xml"/><Relationship Id="rId9" Type="http://schemas.openxmlformats.org/officeDocument/2006/relationships/slide" Target="slide159.xml"/></Relationships>
</file>

<file path=ppt/slides/_rels/slide72.xml.rels><?xml version="1.0" encoding="UTF-8" standalone="yes"?>
<Relationships xmlns="http://schemas.openxmlformats.org/package/2006/relationships"><Relationship Id="rId8" Type="http://schemas.openxmlformats.org/officeDocument/2006/relationships/slide" Target="slide106.xml"/><Relationship Id="rId3" Type="http://schemas.openxmlformats.org/officeDocument/2006/relationships/slide" Target="slide12.xml"/><Relationship Id="rId7" Type="http://schemas.openxmlformats.org/officeDocument/2006/relationships/slide" Target="slide23.xml"/><Relationship Id="rId2" Type="http://schemas.openxmlformats.org/officeDocument/2006/relationships/notesSlide" Target="../notesSlides/notesSlide72.xml"/><Relationship Id="rId1" Type="http://schemas.openxmlformats.org/officeDocument/2006/relationships/slideLayout" Target="../slideLayouts/slideLayout8.xml"/><Relationship Id="rId6" Type="http://schemas.openxmlformats.org/officeDocument/2006/relationships/slide" Target="slide27.xml"/><Relationship Id="rId5" Type="http://schemas.openxmlformats.org/officeDocument/2006/relationships/slide" Target="slide17.xml"/><Relationship Id="rId10" Type="http://schemas.openxmlformats.org/officeDocument/2006/relationships/image" Target="../media/image56.png"/><Relationship Id="rId4" Type="http://schemas.openxmlformats.org/officeDocument/2006/relationships/slide" Target="slide8.xml"/><Relationship Id="rId9" Type="http://schemas.openxmlformats.org/officeDocument/2006/relationships/slide" Target="slide159.xml"/></Relationships>
</file>

<file path=ppt/slides/_rels/slide73.xml.rels><?xml version="1.0" encoding="UTF-8" standalone="yes"?>
<Relationships xmlns="http://schemas.openxmlformats.org/package/2006/relationships"><Relationship Id="rId8" Type="http://schemas.openxmlformats.org/officeDocument/2006/relationships/slide" Target="slide106.xml"/><Relationship Id="rId3" Type="http://schemas.openxmlformats.org/officeDocument/2006/relationships/slide" Target="slide12.xml"/><Relationship Id="rId7" Type="http://schemas.openxmlformats.org/officeDocument/2006/relationships/slide" Target="slide23.xml"/><Relationship Id="rId2" Type="http://schemas.openxmlformats.org/officeDocument/2006/relationships/notesSlide" Target="../notesSlides/notesSlide73.xml"/><Relationship Id="rId1" Type="http://schemas.openxmlformats.org/officeDocument/2006/relationships/slideLayout" Target="../slideLayouts/slideLayout8.xml"/><Relationship Id="rId6" Type="http://schemas.openxmlformats.org/officeDocument/2006/relationships/slide" Target="slide27.xml"/><Relationship Id="rId5" Type="http://schemas.openxmlformats.org/officeDocument/2006/relationships/slide" Target="slide17.xml"/><Relationship Id="rId10" Type="http://schemas.openxmlformats.org/officeDocument/2006/relationships/image" Target="../media/image57.png"/><Relationship Id="rId4" Type="http://schemas.openxmlformats.org/officeDocument/2006/relationships/slide" Target="slide8.xml"/><Relationship Id="rId9" Type="http://schemas.openxmlformats.org/officeDocument/2006/relationships/slide" Target="slide159.xml"/></Relationships>
</file>

<file path=ppt/slides/_rels/slide74.xml.rels><?xml version="1.0" encoding="UTF-8" standalone="yes"?>
<Relationships xmlns="http://schemas.openxmlformats.org/package/2006/relationships"><Relationship Id="rId8" Type="http://schemas.openxmlformats.org/officeDocument/2006/relationships/slide" Target="slide106.xml"/><Relationship Id="rId3" Type="http://schemas.openxmlformats.org/officeDocument/2006/relationships/slide" Target="slide12.xml"/><Relationship Id="rId7" Type="http://schemas.openxmlformats.org/officeDocument/2006/relationships/slide" Target="slide23.xml"/><Relationship Id="rId2" Type="http://schemas.openxmlformats.org/officeDocument/2006/relationships/notesSlide" Target="../notesSlides/notesSlide74.xml"/><Relationship Id="rId1" Type="http://schemas.openxmlformats.org/officeDocument/2006/relationships/slideLayout" Target="../slideLayouts/slideLayout8.xml"/><Relationship Id="rId6" Type="http://schemas.openxmlformats.org/officeDocument/2006/relationships/slide" Target="slide27.xml"/><Relationship Id="rId5" Type="http://schemas.openxmlformats.org/officeDocument/2006/relationships/slide" Target="slide17.xml"/><Relationship Id="rId10" Type="http://schemas.openxmlformats.org/officeDocument/2006/relationships/image" Target="../media/image58.png"/><Relationship Id="rId4" Type="http://schemas.openxmlformats.org/officeDocument/2006/relationships/slide" Target="slide8.xml"/><Relationship Id="rId9" Type="http://schemas.openxmlformats.org/officeDocument/2006/relationships/slide" Target="slide159.xml"/></Relationships>
</file>

<file path=ppt/slides/_rels/slide75.xml.rels><?xml version="1.0" encoding="UTF-8" standalone="yes"?>
<Relationships xmlns="http://schemas.openxmlformats.org/package/2006/relationships"><Relationship Id="rId8" Type="http://schemas.openxmlformats.org/officeDocument/2006/relationships/slide" Target="slide106.xml"/><Relationship Id="rId3" Type="http://schemas.openxmlformats.org/officeDocument/2006/relationships/slide" Target="slide12.xml"/><Relationship Id="rId7" Type="http://schemas.openxmlformats.org/officeDocument/2006/relationships/slide" Target="slide23.xml"/><Relationship Id="rId2" Type="http://schemas.openxmlformats.org/officeDocument/2006/relationships/notesSlide" Target="../notesSlides/notesSlide75.xml"/><Relationship Id="rId1" Type="http://schemas.openxmlformats.org/officeDocument/2006/relationships/slideLayout" Target="../slideLayouts/slideLayout8.xml"/><Relationship Id="rId6" Type="http://schemas.openxmlformats.org/officeDocument/2006/relationships/slide" Target="slide27.xml"/><Relationship Id="rId5" Type="http://schemas.openxmlformats.org/officeDocument/2006/relationships/slide" Target="slide17.xml"/><Relationship Id="rId10" Type="http://schemas.openxmlformats.org/officeDocument/2006/relationships/image" Target="../media/image59.png"/><Relationship Id="rId4" Type="http://schemas.openxmlformats.org/officeDocument/2006/relationships/slide" Target="slide8.xml"/><Relationship Id="rId9" Type="http://schemas.openxmlformats.org/officeDocument/2006/relationships/slide" Target="slide159.xml"/></Relationships>
</file>

<file path=ppt/slides/_rels/slide76.xml.rels><?xml version="1.0" encoding="UTF-8" standalone="yes"?>
<Relationships xmlns="http://schemas.openxmlformats.org/package/2006/relationships"><Relationship Id="rId8" Type="http://schemas.openxmlformats.org/officeDocument/2006/relationships/slide" Target="slide106.xml"/><Relationship Id="rId3" Type="http://schemas.openxmlformats.org/officeDocument/2006/relationships/slide" Target="slide12.xml"/><Relationship Id="rId7" Type="http://schemas.openxmlformats.org/officeDocument/2006/relationships/slide" Target="slide23.xml"/><Relationship Id="rId2" Type="http://schemas.openxmlformats.org/officeDocument/2006/relationships/notesSlide" Target="../notesSlides/notesSlide76.xml"/><Relationship Id="rId1" Type="http://schemas.openxmlformats.org/officeDocument/2006/relationships/slideLayout" Target="../slideLayouts/slideLayout8.xml"/><Relationship Id="rId6" Type="http://schemas.openxmlformats.org/officeDocument/2006/relationships/slide" Target="slide27.xml"/><Relationship Id="rId5" Type="http://schemas.openxmlformats.org/officeDocument/2006/relationships/slide" Target="slide17.xml"/><Relationship Id="rId10" Type="http://schemas.openxmlformats.org/officeDocument/2006/relationships/image" Target="../media/image60.png"/><Relationship Id="rId4" Type="http://schemas.openxmlformats.org/officeDocument/2006/relationships/slide" Target="slide8.xml"/><Relationship Id="rId9" Type="http://schemas.openxmlformats.org/officeDocument/2006/relationships/slide" Target="slide159.xml"/></Relationships>
</file>

<file path=ppt/slides/_rels/slide77.xml.rels><?xml version="1.0" encoding="UTF-8" standalone="yes"?>
<Relationships xmlns="http://schemas.openxmlformats.org/package/2006/relationships"><Relationship Id="rId8" Type="http://schemas.openxmlformats.org/officeDocument/2006/relationships/slide" Target="slide106.xml"/><Relationship Id="rId3" Type="http://schemas.openxmlformats.org/officeDocument/2006/relationships/slide" Target="slide12.xml"/><Relationship Id="rId7" Type="http://schemas.openxmlformats.org/officeDocument/2006/relationships/slide" Target="slide23.xml"/><Relationship Id="rId2" Type="http://schemas.openxmlformats.org/officeDocument/2006/relationships/notesSlide" Target="../notesSlides/notesSlide77.xml"/><Relationship Id="rId1" Type="http://schemas.openxmlformats.org/officeDocument/2006/relationships/slideLayout" Target="../slideLayouts/slideLayout8.xml"/><Relationship Id="rId6" Type="http://schemas.openxmlformats.org/officeDocument/2006/relationships/slide" Target="slide27.xml"/><Relationship Id="rId5" Type="http://schemas.openxmlformats.org/officeDocument/2006/relationships/slide" Target="slide17.xml"/><Relationship Id="rId10" Type="http://schemas.openxmlformats.org/officeDocument/2006/relationships/image" Target="../media/image61.png"/><Relationship Id="rId4" Type="http://schemas.openxmlformats.org/officeDocument/2006/relationships/slide" Target="slide8.xml"/><Relationship Id="rId9" Type="http://schemas.openxmlformats.org/officeDocument/2006/relationships/slide" Target="slide159.xml"/></Relationships>
</file>

<file path=ppt/slides/_rels/slide78.xml.rels><?xml version="1.0" encoding="UTF-8" standalone="yes"?>
<Relationships xmlns="http://schemas.openxmlformats.org/package/2006/relationships"><Relationship Id="rId8" Type="http://schemas.openxmlformats.org/officeDocument/2006/relationships/slide" Target="slide106.xml"/><Relationship Id="rId3" Type="http://schemas.openxmlformats.org/officeDocument/2006/relationships/slide" Target="slide12.xml"/><Relationship Id="rId7" Type="http://schemas.openxmlformats.org/officeDocument/2006/relationships/slide" Target="slide23.xml"/><Relationship Id="rId2" Type="http://schemas.openxmlformats.org/officeDocument/2006/relationships/notesSlide" Target="../notesSlides/notesSlide78.xml"/><Relationship Id="rId1" Type="http://schemas.openxmlformats.org/officeDocument/2006/relationships/slideLayout" Target="../slideLayouts/slideLayout8.xml"/><Relationship Id="rId6" Type="http://schemas.openxmlformats.org/officeDocument/2006/relationships/slide" Target="slide27.xml"/><Relationship Id="rId5" Type="http://schemas.openxmlformats.org/officeDocument/2006/relationships/slide" Target="slide17.xml"/><Relationship Id="rId10" Type="http://schemas.openxmlformats.org/officeDocument/2006/relationships/image" Target="../media/image62.png"/><Relationship Id="rId4" Type="http://schemas.openxmlformats.org/officeDocument/2006/relationships/slide" Target="slide8.xml"/><Relationship Id="rId9" Type="http://schemas.openxmlformats.org/officeDocument/2006/relationships/slide" Target="slide159.xml"/></Relationships>
</file>

<file path=ppt/slides/_rels/slide79.xml.rels><?xml version="1.0" encoding="UTF-8" standalone="yes"?>
<Relationships xmlns="http://schemas.openxmlformats.org/package/2006/relationships"><Relationship Id="rId8" Type="http://schemas.openxmlformats.org/officeDocument/2006/relationships/slide" Target="slide106.xml"/><Relationship Id="rId3" Type="http://schemas.openxmlformats.org/officeDocument/2006/relationships/slide" Target="slide12.xml"/><Relationship Id="rId7" Type="http://schemas.openxmlformats.org/officeDocument/2006/relationships/slide" Target="slide23.xml"/><Relationship Id="rId2" Type="http://schemas.openxmlformats.org/officeDocument/2006/relationships/notesSlide" Target="../notesSlides/notesSlide79.xml"/><Relationship Id="rId1" Type="http://schemas.openxmlformats.org/officeDocument/2006/relationships/slideLayout" Target="../slideLayouts/slideLayout8.xml"/><Relationship Id="rId6" Type="http://schemas.openxmlformats.org/officeDocument/2006/relationships/slide" Target="slide27.xml"/><Relationship Id="rId5" Type="http://schemas.openxmlformats.org/officeDocument/2006/relationships/slide" Target="slide17.xml"/><Relationship Id="rId4" Type="http://schemas.openxmlformats.org/officeDocument/2006/relationships/slide" Target="slide8.xml"/><Relationship Id="rId9" Type="http://schemas.openxmlformats.org/officeDocument/2006/relationships/slide" Target="slide159.xml"/></Relationships>
</file>

<file path=ppt/slides/_rels/slide8.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slide" Target="slide173.xml"/><Relationship Id="rId7" Type="http://schemas.openxmlformats.org/officeDocument/2006/relationships/slide" Target="slide160.xml"/><Relationship Id="rId2" Type="http://schemas.openxmlformats.org/officeDocument/2006/relationships/notesSlide" Target="../notesSlides/notesSlide8.xml"/><Relationship Id="rId1" Type="http://schemas.openxmlformats.org/officeDocument/2006/relationships/slideLayout" Target="../slideLayouts/slideLayout12.xml"/><Relationship Id="rId6" Type="http://schemas.openxmlformats.org/officeDocument/2006/relationships/slide" Target="slide159.xml"/><Relationship Id="rId5" Type="http://schemas.openxmlformats.org/officeDocument/2006/relationships/slide" Target="slide177.xml"/><Relationship Id="rId4" Type="http://schemas.openxmlformats.org/officeDocument/2006/relationships/slide" Target="slide161.xml"/></Relationships>
</file>

<file path=ppt/slides/_rels/slide80.xml.rels><?xml version="1.0" encoding="UTF-8" standalone="yes"?>
<Relationships xmlns="http://schemas.openxmlformats.org/package/2006/relationships"><Relationship Id="rId8" Type="http://schemas.openxmlformats.org/officeDocument/2006/relationships/slide" Target="slide106.xml"/><Relationship Id="rId3" Type="http://schemas.openxmlformats.org/officeDocument/2006/relationships/slide" Target="slide12.xml"/><Relationship Id="rId7" Type="http://schemas.openxmlformats.org/officeDocument/2006/relationships/slide" Target="slide23.xml"/><Relationship Id="rId2" Type="http://schemas.openxmlformats.org/officeDocument/2006/relationships/notesSlide" Target="../notesSlides/notesSlide80.xml"/><Relationship Id="rId1" Type="http://schemas.openxmlformats.org/officeDocument/2006/relationships/slideLayout" Target="../slideLayouts/slideLayout8.xml"/><Relationship Id="rId6" Type="http://schemas.openxmlformats.org/officeDocument/2006/relationships/slide" Target="slide27.xml"/><Relationship Id="rId5" Type="http://schemas.openxmlformats.org/officeDocument/2006/relationships/slide" Target="slide17.xml"/><Relationship Id="rId4" Type="http://schemas.openxmlformats.org/officeDocument/2006/relationships/slide" Target="slide8.xml"/><Relationship Id="rId9" Type="http://schemas.openxmlformats.org/officeDocument/2006/relationships/slide" Target="slide159.xml"/></Relationships>
</file>

<file path=ppt/slides/_rels/slide81.xml.rels><?xml version="1.0" encoding="UTF-8" standalone="yes"?>
<Relationships xmlns="http://schemas.openxmlformats.org/package/2006/relationships"><Relationship Id="rId8" Type="http://schemas.openxmlformats.org/officeDocument/2006/relationships/slide" Target="slide106.xml"/><Relationship Id="rId3" Type="http://schemas.openxmlformats.org/officeDocument/2006/relationships/slide" Target="slide12.xml"/><Relationship Id="rId7" Type="http://schemas.openxmlformats.org/officeDocument/2006/relationships/slide" Target="slide23.xml"/><Relationship Id="rId2" Type="http://schemas.openxmlformats.org/officeDocument/2006/relationships/notesSlide" Target="../notesSlides/notesSlide81.xml"/><Relationship Id="rId1" Type="http://schemas.openxmlformats.org/officeDocument/2006/relationships/slideLayout" Target="../slideLayouts/slideLayout8.xml"/><Relationship Id="rId6" Type="http://schemas.openxmlformats.org/officeDocument/2006/relationships/slide" Target="slide27.xml"/><Relationship Id="rId5" Type="http://schemas.openxmlformats.org/officeDocument/2006/relationships/slide" Target="slide17.xml"/><Relationship Id="rId10" Type="http://schemas.openxmlformats.org/officeDocument/2006/relationships/image" Target="../media/image63.png"/><Relationship Id="rId4" Type="http://schemas.openxmlformats.org/officeDocument/2006/relationships/slide" Target="slide8.xml"/><Relationship Id="rId9" Type="http://schemas.openxmlformats.org/officeDocument/2006/relationships/slide" Target="slide159.xml"/></Relationships>
</file>

<file path=ppt/slides/_rels/slide82.xml.rels><?xml version="1.0" encoding="UTF-8" standalone="yes"?>
<Relationships xmlns="http://schemas.openxmlformats.org/package/2006/relationships"><Relationship Id="rId8" Type="http://schemas.openxmlformats.org/officeDocument/2006/relationships/slide" Target="slide106.xml"/><Relationship Id="rId3" Type="http://schemas.openxmlformats.org/officeDocument/2006/relationships/slide" Target="slide12.xml"/><Relationship Id="rId7" Type="http://schemas.openxmlformats.org/officeDocument/2006/relationships/slide" Target="slide23.xml"/><Relationship Id="rId2" Type="http://schemas.openxmlformats.org/officeDocument/2006/relationships/notesSlide" Target="../notesSlides/notesSlide82.xml"/><Relationship Id="rId1" Type="http://schemas.openxmlformats.org/officeDocument/2006/relationships/slideLayout" Target="../slideLayouts/slideLayout8.xml"/><Relationship Id="rId6" Type="http://schemas.openxmlformats.org/officeDocument/2006/relationships/slide" Target="slide27.xml"/><Relationship Id="rId5" Type="http://schemas.openxmlformats.org/officeDocument/2006/relationships/slide" Target="slide17.xml"/><Relationship Id="rId10" Type="http://schemas.openxmlformats.org/officeDocument/2006/relationships/image" Target="../media/image64.png"/><Relationship Id="rId4" Type="http://schemas.openxmlformats.org/officeDocument/2006/relationships/slide" Target="slide8.xml"/><Relationship Id="rId9" Type="http://schemas.openxmlformats.org/officeDocument/2006/relationships/slide" Target="slide159.xml"/></Relationships>
</file>

<file path=ppt/slides/_rels/slide83.xml.rels><?xml version="1.0" encoding="UTF-8" standalone="yes"?>
<Relationships xmlns="http://schemas.openxmlformats.org/package/2006/relationships"><Relationship Id="rId8" Type="http://schemas.openxmlformats.org/officeDocument/2006/relationships/slide" Target="slide106.xml"/><Relationship Id="rId3" Type="http://schemas.openxmlformats.org/officeDocument/2006/relationships/slide" Target="slide12.xml"/><Relationship Id="rId7" Type="http://schemas.openxmlformats.org/officeDocument/2006/relationships/slide" Target="slide23.xml"/><Relationship Id="rId2" Type="http://schemas.openxmlformats.org/officeDocument/2006/relationships/notesSlide" Target="../notesSlides/notesSlide83.xml"/><Relationship Id="rId1" Type="http://schemas.openxmlformats.org/officeDocument/2006/relationships/slideLayout" Target="../slideLayouts/slideLayout8.xml"/><Relationship Id="rId6" Type="http://schemas.openxmlformats.org/officeDocument/2006/relationships/slide" Target="slide27.xml"/><Relationship Id="rId5" Type="http://schemas.openxmlformats.org/officeDocument/2006/relationships/slide" Target="slide17.xml"/><Relationship Id="rId10" Type="http://schemas.openxmlformats.org/officeDocument/2006/relationships/image" Target="../media/image65.png"/><Relationship Id="rId4" Type="http://schemas.openxmlformats.org/officeDocument/2006/relationships/slide" Target="slide8.xml"/><Relationship Id="rId9" Type="http://schemas.openxmlformats.org/officeDocument/2006/relationships/slide" Target="slide159.xml"/></Relationships>
</file>

<file path=ppt/slides/_rels/slide84.xml.rels><?xml version="1.0" encoding="UTF-8" standalone="yes"?>
<Relationships xmlns="http://schemas.openxmlformats.org/package/2006/relationships"><Relationship Id="rId8" Type="http://schemas.openxmlformats.org/officeDocument/2006/relationships/slide" Target="slide106.xml"/><Relationship Id="rId3" Type="http://schemas.openxmlformats.org/officeDocument/2006/relationships/slide" Target="slide173.xml"/><Relationship Id="rId7" Type="http://schemas.openxmlformats.org/officeDocument/2006/relationships/slide" Target="slide160.xml"/><Relationship Id="rId2" Type="http://schemas.openxmlformats.org/officeDocument/2006/relationships/notesSlide" Target="../notesSlides/notesSlide84.xml"/><Relationship Id="rId1" Type="http://schemas.openxmlformats.org/officeDocument/2006/relationships/slideLayout" Target="../slideLayouts/slideLayout4.xml"/><Relationship Id="rId6" Type="http://schemas.openxmlformats.org/officeDocument/2006/relationships/slide" Target="slide159.xml"/><Relationship Id="rId5" Type="http://schemas.openxmlformats.org/officeDocument/2006/relationships/slide" Target="slide177.xml"/><Relationship Id="rId4" Type="http://schemas.openxmlformats.org/officeDocument/2006/relationships/slide" Target="slide161.xml"/></Relationships>
</file>

<file path=ppt/slides/_rels/slide85.xml.rels><?xml version="1.0" encoding="UTF-8" standalone="yes"?>
<Relationships xmlns="http://schemas.openxmlformats.org/package/2006/relationships"><Relationship Id="rId8" Type="http://schemas.openxmlformats.org/officeDocument/2006/relationships/slide" Target="slide106.xml"/><Relationship Id="rId3" Type="http://schemas.openxmlformats.org/officeDocument/2006/relationships/slide" Target="slide173.xml"/><Relationship Id="rId7" Type="http://schemas.openxmlformats.org/officeDocument/2006/relationships/slide" Target="slide160.xml"/><Relationship Id="rId2" Type="http://schemas.openxmlformats.org/officeDocument/2006/relationships/notesSlide" Target="../notesSlides/notesSlide85.xml"/><Relationship Id="rId1" Type="http://schemas.openxmlformats.org/officeDocument/2006/relationships/slideLayout" Target="../slideLayouts/slideLayout4.xml"/><Relationship Id="rId6" Type="http://schemas.openxmlformats.org/officeDocument/2006/relationships/slide" Target="slide159.xml"/><Relationship Id="rId5" Type="http://schemas.openxmlformats.org/officeDocument/2006/relationships/slide" Target="slide177.xml"/><Relationship Id="rId4" Type="http://schemas.openxmlformats.org/officeDocument/2006/relationships/slide" Target="slide161.xml"/><Relationship Id="rId9" Type="http://schemas.openxmlformats.org/officeDocument/2006/relationships/image" Target="../media/image66.png"/></Relationships>
</file>

<file path=ppt/slides/_rels/slide86.xml.rels><?xml version="1.0" encoding="UTF-8" standalone="yes"?>
<Relationships xmlns="http://schemas.openxmlformats.org/package/2006/relationships"><Relationship Id="rId8" Type="http://schemas.openxmlformats.org/officeDocument/2006/relationships/slide" Target="slide106.xml"/><Relationship Id="rId3" Type="http://schemas.openxmlformats.org/officeDocument/2006/relationships/slide" Target="slide173.xml"/><Relationship Id="rId7" Type="http://schemas.openxmlformats.org/officeDocument/2006/relationships/slide" Target="slide160.xml"/><Relationship Id="rId2" Type="http://schemas.openxmlformats.org/officeDocument/2006/relationships/notesSlide" Target="../notesSlides/notesSlide86.xml"/><Relationship Id="rId1" Type="http://schemas.openxmlformats.org/officeDocument/2006/relationships/slideLayout" Target="../slideLayouts/slideLayout4.xml"/><Relationship Id="rId6" Type="http://schemas.openxmlformats.org/officeDocument/2006/relationships/slide" Target="slide159.xml"/><Relationship Id="rId5" Type="http://schemas.openxmlformats.org/officeDocument/2006/relationships/slide" Target="slide177.xml"/><Relationship Id="rId4" Type="http://schemas.openxmlformats.org/officeDocument/2006/relationships/slide" Target="slide161.xml"/><Relationship Id="rId9" Type="http://schemas.openxmlformats.org/officeDocument/2006/relationships/image" Target="../media/image67.png"/></Relationships>
</file>

<file path=ppt/slides/_rels/slide87.xml.rels><?xml version="1.0" encoding="UTF-8" standalone="yes"?>
<Relationships xmlns="http://schemas.openxmlformats.org/package/2006/relationships"><Relationship Id="rId8" Type="http://schemas.openxmlformats.org/officeDocument/2006/relationships/slide" Target="slide106.xml"/><Relationship Id="rId3" Type="http://schemas.openxmlformats.org/officeDocument/2006/relationships/slide" Target="slide173.xml"/><Relationship Id="rId7" Type="http://schemas.openxmlformats.org/officeDocument/2006/relationships/slide" Target="slide160.xml"/><Relationship Id="rId2" Type="http://schemas.openxmlformats.org/officeDocument/2006/relationships/notesSlide" Target="../notesSlides/notesSlide87.xml"/><Relationship Id="rId1" Type="http://schemas.openxmlformats.org/officeDocument/2006/relationships/slideLayout" Target="../slideLayouts/slideLayout4.xml"/><Relationship Id="rId6" Type="http://schemas.openxmlformats.org/officeDocument/2006/relationships/slide" Target="slide159.xml"/><Relationship Id="rId5" Type="http://schemas.openxmlformats.org/officeDocument/2006/relationships/slide" Target="slide177.xml"/><Relationship Id="rId4" Type="http://schemas.openxmlformats.org/officeDocument/2006/relationships/slide" Target="slide161.xml"/><Relationship Id="rId9" Type="http://schemas.openxmlformats.org/officeDocument/2006/relationships/image" Target="../media/image68.png"/></Relationships>
</file>

<file path=ppt/slides/_rels/slide88.xml.rels><?xml version="1.0" encoding="UTF-8" standalone="yes"?>
<Relationships xmlns="http://schemas.openxmlformats.org/package/2006/relationships"><Relationship Id="rId8" Type="http://schemas.openxmlformats.org/officeDocument/2006/relationships/slide" Target="slide106.xml"/><Relationship Id="rId3" Type="http://schemas.openxmlformats.org/officeDocument/2006/relationships/slide" Target="slide173.xml"/><Relationship Id="rId7" Type="http://schemas.openxmlformats.org/officeDocument/2006/relationships/slide" Target="slide160.xml"/><Relationship Id="rId2" Type="http://schemas.openxmlformats.org/officeDocument/2006/relationships/notesSlide" Target="../notesSlides/notesSlide88.xml"/><Relationship Id="rId1" Type="http://schemas.openxmlformats.org/officeDocument/2006/relationships/slideLayout" Target="../slideLayouts/slideLayout4.xml"/><Relationship Id="rId6" Type="http://schemas.openxmlformats.org/officeDocument/2006/relationships/slide" Target="slide159.xml"/><Relationship Id="rId5" Type="http://schemas.openxmlformats.org/officeDocument/2006/relationships/slide" Target="slide177.xml"/><Relationship Id="rId4" Type="http://schemas.openxmlformats.org/officeDocument/2006/relationships/slide" Target="slide161.xml"/><Relationship Id="rId9" Type="http://schemas.openxmlformats.org/officeDocument/2006/relationships/image" Target="../media/image69.png"/></Relationships>
</file>

<file path=ppt/slides/_rels/slide89.xml.rels><?xml version="1.0" encoding="UTF-8" standalone="yes"?>
<Relationships xmlns="http://schemas.openxmlformats.org/package/2006/relationships"><Relationship Id="rId8" Type="http://schemas.openxmlformats.org/officeDocument/2006/relationships/slide" Target="slide106.xml"/><Relationship Id="rId3" Type="http://schemas.openxmlformats.org/officeDocument/2006/relationships/slide" Target="slide173.xml"/><Relationship Id="rId7" Type="http://schemas.openxmlformats.org/officeDocument/2006/relationships/slide" Target="slide160.xml"/><Relationship Id="rId2" Type="http://schemas.openxmlformats.org/officeDocument/2006/relationships/notesSlide" Target="../notesSlides/notesSlide89.xml"/><Relationship Id="rId1" Type="http://schemas.openxmlformats.org/officeDocument/2006/relationships/slideLayout" Target="../slideLayouts/slideLayout4.xml"/><Relationship Id="rId6" Type="http://schemas.openxmlformats.org/officeDocument/2006/relationships/slide" Target="slide159.xml"/><Relationship Id="rId5" Type="http://schemas.openxmlformats.org/officeDocument/2006/relationships/slide" Target="slide177.xml"/><Relationship Id="rId4" Type="http://schemas.openxmlformats.org/officeDocument/2006/relationships/slide" Target="slide161.xml"/><Relationship Id="rId9" Type="http://schemas.openxmlformats.org/officeDocument/2006/relationships/image" Target="../media/image70.png"/></Relationships>
</file>

<file path=ppt/slides/_rels/slide9.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slide" Target="slide173.xml"/><Relationship Id="rId7" Type="http://schemas.openxmlformats.org/officeDocument/2006/relationships/slide" Target="slide160.xml"/><Relationship Id="rId2" Type="http://schemas.openxmlformats.org/officeDocument/2006/relationships/notesSlide" Target="../notesSlides/notesSlide9.xml"/><Relationship Id="rId1" Type="http://schemas.openxmlformats.org/officeDocument/2006/relationships/slideLayout" Target="../slideLayouts/slideLayout12.xml"/><Relationship Id="rId6" Type="http://schemas.openxmlformats.org/officeDocument/2006/relationships/slide" Target="slide159.xml"/><Relationship Id="rId5" Type="http://schemas.openxmlformats.org/officeDocument/2006/relationships/slide" Target="slide177.xml"/><Relationship Id="rId4" Type="http://schemas.openxmlformats.org/officeDocument/2006/relationships/slide" Target="slide161.xml"/></Relationships>
</file>

<file path=ppt/slides/_rels/slide90.xml.rels><?xml version="1.0" encoding="UTF-8" standalone="yes"?>
<Relationships xmlns="http://schemas.openxmlformats.org/package/2006/relationships"><Relationship Id="rId8" Type="http://schemas.openxmlformats.org/officeDocument/2006/relationships/slide" Target="slide106.xml"/><Relationship Id="rId3" Type="http://schemas.openxmlformats.org/officeDocument/2006/relationships/slide" Target="slide173.xml"/><Relationship Id="rId7" Type="http://schemas.openxmlformats.org/officeDocument/2006/relationships/slide" Target="slide160.xml"/><Relationship Id="rId2" Type="http://schemas.openxmlformats.org/officeDocument/2006/relationships/notesSlide" Target="../notesSlides/notesSlide90.xml"/><Relationship Id="rId1" Type="http://schemas.openxmlformats.org/officeDocument/2006/relationships/slideLayout" Target="../slideLayouts/slideLayout4.xml"/><Relationship Id="rId6" Type="http://schemas.openxmlformats.org/officeDocument/2006/relationships/slide" Target="slide159.xml"/><Relationship Id="rId5" Type="http://schemas.openxmlformats.org/officeDocument/2006/relationships/slide" Target="slide177.xml"/><Relationship Id="rId4" Type="http://schemas.openxmlformats.org/officeDocument/2006/relationships/slide" Target="slide161.xml"/><Relationship Id="rId9" Type="http://schemas.openxmlformats.org/officeDocument/2006/relationships/image" Target="../media/image71.png"/></Relationships>
</file>

<file path=ppt/slides/_rels/slide91.xml.rels><?xml version="1.0" encoding="UTF-8" standalone="yes"?>
<Relationships xmlns="http://schemas.openxmlformats.org/package/2006/relationships"><Relationship Id="rId8" Type="http://schemas.openxmlformats.org/officeDocument/2006/relationships/slide" Target="slide106.xml"/><Relationship Id="rId3" Type="http://schemas.openxmlformats.org/officeDocument/2006/relationships/slide" Target="slide173.xml"/><Relationship Id="rId7" Type="http://schemas.openxmlformats.org/officeDocument/2006/relationships/slide" Target="slide160.xml"/><Relationship Id="rId2" Type="http://schemas.openxmlformats.org/officeDocument/2006/relationships/notesSlide" Target="../notesSlides/notesSlide91.xml"/><Relationship Id="rId1" Type="http://schemas.openxmlformats.org/officeDocument/2006/relationships/slideLayout" Target="../slideLayouts/slideLayout4.xml"/><Relationship Id="rId6" Type="http://schemas.openxmlformats.org/officeDocument/2006/relationships/slide" Target="slide159.xml"/><Relationship Id="rId5" Type="http://schemas.openxmlformats.org/officeDocument/2006/relationships/slide" Target="slide177.xml"/><Relationship Id="rId4" Type="http://schemas.openxmlformats.org/officeDocument/2006/relationships/slide" Target="slide161.xml"/><Relationship Id="rId9" Type="http://schemas.openxmlformats.org/officeDocument/2006/relationships/image" Target="../media/image72.png"/></Relationships>
</file>

<file path=ppt/slides/_rels/slide92.xml.rels><?xml version="1.0" encoding="UTF-8" standalone="yes"?>
<Relationships xmlns="http://schemas.openxmlformats.org/package/2006/relationships"><Relationship Id="rId8" Type="http://schemas.openxmlformats.org/officeDocument/2006/relationships/slide" Target="slide106.xml"/><Relationship Id="rId3" Type="http://schemas.openxmlformats.org/officeDocument/2006/relationships/slide" Target="slide173.xml"/><Relationship Id="rId7" Type="http://schemas.openxmlformats.org/officeDocument/2006/relationships/slide" Target="slide160.xml"/><Relationship Id="rId2" Type="http://schemas.openxmlformats.org/officeDocument/2006/relationships/notesSlide" Target="../notesSlides/notesSlide92.xml"/><Relationship Id="rId1" Type="http://schemas.openxmlformats.org/officeDocument/2006/relationships/slideLayout" Target="../slideLayouts/slideLayout4.xml"/><Relationship Id="rId6" Type="http://schemas.openxmlformats.org/officeDocument/2006/relationships/slide" Target="slide159.xml"/><Relationship Id="rId5" Type="http://schemas.openxmlformats.org/officeDocument/2006/relationships/slide" Target="slide177.xml"/><Relationship Id="rId4" Type="http://schemas.openxmlformats.org/officeDocument/2006/relationships/slide" Target="slide161.xml"/><Relationship Id="rId9" Type="http://schemas.openxmlformats.org/officeDocument/2006/relationships/image" Target="../media/image73.png"/></Relationships>
</file>

<file path=ppt/slides/_rels/slide93.xml.rels><?xml version="1.0" encoding="UTF-8" standalone="yes"?>
<Relationships xmlns="http://schemas.openxmlformats.org/package/2006/relationships"><Relationship Id="rId8" Type="http://schemas.openxmlformats.org/officeDocument/2006/relationships/slide" Target="slide106.xml"/><Relationship Id="rId3" Type="http://schemas.openxmlformats.org/officeDocument/2006/relationships/slide" Target="slide173.xml"/><Relationship Id="rId7" Type="http://schemas.openxmlformats.org/officeDocument/2006/relationships/slide" Target="slide160.xml"/><Relationship Id="rId2" Type="http://schemas.openxmlformats.org/officeDocument/2006/relationships/notesSlide" Target="../notesSlides/notesSlide93.xml"/><Relationship Id="rId1" Type="http://schemas.openxmlformats.org/officeDocument/2006/relationships/slideLayout" Target="../slideLayouts/slideLayout4.xml"/><Relationship Id="rId6" Type="http://schemas.openxmlformats.org/officeDocument/2006/relationships/slide" Target="slide159.xml"/><Relationship Id="rId5" Type="http://schemas.openxmlformats.org/officeDocument/2006/relationships/slide" Target="slide177.xml"/><Relationship Id="rId4" Type="http://schemas.openxmlformats.org/officeDocument/2006/relationships/slide" Target="slide161.xml"/><Relationship Id="rId9" Type="http://schemas.openxmlformats.org/officeDocument/2006/relationships/image" Target="../media/image74.png"/></Relationships>
</file>

<file path=ppt/slides/_rels/slide94.xml.rels><?xml version="1.0" encoding="UTF-8" standalone="yes"?>
<Relationships xmlns="http://schemas.openxmlformats.org/package/2006/relationships"><Relationship Id="rId8" Type="http://schemas.openxmlformats.org/officeDocument/2006/relationships/slide" Target="slide106.xml"/><Relationship Id="rId3" Type="http://schemas.openxmlformats.org/officeDocument/2006/relationships/slide" Target="slide173.xml"/><Relationship Id="rId7" Type="http://schemas.openxmlformats.org/officeDocument/2006/relationships/slide" Target="slide160.xml"/><Relationship Id="rId2" Type="http://schemas.openxmlformats.org/officeDocument/2006/relationships/notesSlide" Target="../notesSlides/notesSlide94.xml"/><Relationship Id="rId1" Type="http://schemas.openxmlformats.org/officeDocument/2006/relationships/slideLayout" Target="../slideLayouts/slideLayout4.xml"/><Relationship Id="rId6" Type="http://schemas.openxmlformats.org/officeDocument/2006/relationships/slide" Target="slide159.xml"/><Relationship Id="rId5" Type="http://schemas.openxmlformats.org/officeDocument/2006/relationships/slide" Target="slide177.xml"/><Relationship Id="rId4" Type="http://schemas.openxmlformats.org/officeDocument/2006/relationships/slide" Target="slide161.xml"/></Relationships>
</file>

<file path=ppt/slides/_rels/slide95.xml.rels><?xml version="1.0" encoding="UTF-8" standalone="yes"?>
<Relationships xmlns="http://schemas.openxmlformats.org/package/2006/relationships"><Relationship Id="rId8" Type="http://schemas.openxmlformats.org/officeDocument/2006/relationships/slide" Target="slide106.xml"/><Relationship Id="rId3" Type="http://schemas.openxmlformats.org/officeDocument/2006/relationships/slide" Target="slide12.xml"/><Relationship Id="rId7" Type="http://schemas.openxmlformats.org/officeDocument/2006/relationships/slide" Target="slide23.xml"/><Relationship Id="rId2" Type="http://schemas.openxmlformats.org/officeDocument/2006/relationships/notesSlide" Target="../notesSlides/notesSlide95.xml"/><Relationship Id="rId1" Type="http://schemas.openxmlformats.org/officeDocument/2006/relationships/slideLayout" Target="../slideLayouts/slideLayout2.xml"/><Relationship Id="rId6" Type="http://schemas.openxmlformats.org/officeDocument/2006/relationships/slide" Target="slide27.xml"/><Relationship Id="rId5" Type="http://schemas.openxmlformats.org/officeDocument/2006/relationships/slide" Target="slide17.xml"/><Relationship Id="rId4" Type="http://schemas.openxmlformats.org/officeDocument/2006/relationships/slide" Target="slide8.xml"/><Relationship Id="rId9" Type="http://schemas.openxmlformats.org/officeDocument/2006/relationships/slide" Target="slide159.xml"/></Relationships>
</file>

<file path=ppt/slides/_rels/slide96.xml.rels><?xml version="1.0" encoding="UTF-8" standalone="yes"?>
<Relationships xmlns="http://schemas.openxmlformats.org/package/2006/relationships"><Relationship Id="rId8" Type="http://schemas.openxmlformats.org/officeDocument/2006/relationships/slide" Target="slide106.xml"/><Relationship Id="rId3" Type="http://schemas.openxmlformats.org/officeDocument/2006/relationships/slide" Target="slide12.xml"/><Relationship Id="rId7" Type="http://schemas.openxmlformats.org/officeDocument/2006/relationships/slide" Target="slide23.xml"/><Relationship Id="rId2" Type="http://schemas.openxmlformats.org/officeDocument/2006/relationships/notesSlide" Target="../notesSlides/notesSlide96.xml"/><Relationship Id="rId1" Type="http://schemas.openxmlformats.org/officeDocument/2006/relationships/slideLayout" Target="../slideLayouts/slideLayout2.xml"/><Relationship Id="rId6" Type="http://schemas.openxmlformats.org/officeDocument/2006/relationships/slide" Target="slide27.xml"/><Relationship Id="rId5" Type="http://schemas.openxmlformats.org/officeDocument/2006/relationships/slide" Target="slide17.xml"/><Relationship Id="rId10" Type="http://schemas.openxmlformats.org/officeDocument/2006/relationships/image" Target="../media/image75.png"/><Relationship Id="rId4" Type="http://schemas.openxmlformats.org/officeDocument/2006/relationships/slide" Target="slide8.xml"/><Relationship Id="rId9" Type="http://schemas.openxmlformats.org/officeDocument/2006/relationships/slide" Target="slide159.xml"/></Relationships>
</file>

<file path=ppt/slides/_rels/slide97.xml.rels><?xml version="1.0" encoding="UTF-8" standalone="yes"?>
<Relationships xmlns="http://schemas.openxmlformats.org/package/2006/relationships"><Relationship Id="rId8" Type="http://schemas.openxmlformats.org/officeDocument/2006/relationships/slide" Target="slide106.xml"/><Relationship Id="rId3" Type="http://schemas.openxmlformats.org/officeDocument/2006/relationships/slide" Target="slide12.xml"/><Relationship Id="rId7" Type="http://schemas.openxmlformats.org/officeDocument/2006/relationships/slide" Target="slide23.xml"/><Relationship Id="rId2" Type="http://schemas.openxmlformats.org/officeDocument/2006/relationships/notesSlide" Target="../notesSlides/notesSlide97.xml"/><Relationship Id="rId1" Type="http://schemas.openxmlformats.org/officeDocument/2006/relationships/slideLayout" Target="../slideLayouts/slideLayout2.xml"/><Relationship Id="rId6" Type="http://schemas.openxmlformats.org/officeDocument/2006/relationships/slide" Target="slide27.xml"/><Relationship Id="rId5" Type="http://schemas.openxmlformats.org/officeDocument/2006/relationships/slide" Target="slide17.xml"/><Relationship Id="rId10" Type="http://schemas.openxmlformats.org/officeDocument/2006/relationships/image" Target="../media/image76.png"/><Relationship Id="rId4" Type="http://schemas.openxmlformats.org/officeDocument/2006/relationships/slide" Target="slide8.xml"/><Relationship Id="rId9" Type="http://schemas.openxmlformats.org/officeDocument/2006/relationships/slide" Target="slide159.xml"/></Relationships>
</file>

<file path=ppt/slides/_rels/slide98.xml.rels><?xml version="1.0" encoding="UTF-8" standalone="yes"?>
<Relationships xmlns="http://schemas.openxmlformats.org/package/2006/relationships"><Relationship Id="rId8" Type="http://schemas.openxmlformats.org/officeDocument/2006/relationships/slide" Target="slide106.xml"/><Relationship Id="rId3" Type="http://schemas.openxmlformats.org/officeDocument/2006/relationships/slide" Target="slide12.xml"/><Relationship Id="rId7" Type="http://schemas.openxmlformats.org/officeDocument/2006/relationships/slide" Target="slide23.xml"/><Relationship Id="rId2" Type="http://schemas.openxmlformats.org/officeDocument/2006/relationships/notesSlide" Target="../notesSlides/notesSlide98.xml"/><Relationship Id="rId1" Type="http://schemas.openxmlformats.org/officeDocument/2006/relationships/slideLayout" Target="../slideLayouts/slideLayout2.xml"/><Relationship Id="rId6" Type="http://schemas.openxmlformats.org/officeDocument/2006/relationships/slide" Target="slide27.xml"/><Relationship Id="rId5" Type="http://schemas.openxmlformats.org/officeDocument/2006/relationships/slide" Target="slide17.xml"/><Relationship Id="rId10" Type="http://schemas.openxmlformats.org/officeDocument/2006/relationships/image" Target="../media/image77.png"/><Relationship Id="rId4" Type="http://schemas.openxmlformats.org/officeDocument/2006/relationships/slide" Target="slide8.xml"/><Relationship Id="rId9" Type="http://schemas.openxmlformats.org/officeDocument/2006/relationships/slide" Target="slide159.xml"/></Relationships>
</file>

<file path=ppt/slides/_rels/slide99.xml.rels><?xml version="1.0" encoding="UTF-8" standalone="yes"?>
<Relationships xmlns="http://schemas.openxmlformats.org/package/2006/relationships"><Relationship Id="rId8" Type="http://schemas.openxmlformats.org/officeDocument/2006/relationships/slide" Target="slide106.xml"/><Relationship Id="rId3" Type="http://schemas.openxmlformats.org/officeDocument/2006/relationships/slide" Target="slide12.xml"/><Relationship Id="rId7" Type="http://schemas.openxmlformats.org/officeDocument/2006/relationships/slide" Target="slide23.xml"/><Relationship Id="rId2" Type="http://schemas.openxmlformats.org/officeDocument/2006/relationships/notesSlide" Target="../notesSlides/notesSlide99.xml"/><Relationship Id="rId1" Type="http://schemas.openxmlformats.org/officeDocument/2006/relationships/slideLayout" Target="../slideLayouts/slideLayout2.xml"/><Relationship Id="rId6" Type="http://schemas.openxmlformats.org/officeDocument/2006/relationships/slide" Target="slide27.xml"/><Relationship Id="rId5" Type="http://schemas.openxmlformats.org/officeDocument/2006/relationships/slide" Target="slide17.xml"/><Relationship Id="rId10" Type="http://schemas.openxmlformats.org/officeDocument/2006/relationships/image" Target="../media/image78.png"/><Relationship Id="rId4" Type="http://schemas.openxmlformats.org/officeDocument/2006/relationships/slide" Target="slide8.xml"/><Relationship Id="rId9" Type="http://schemas.openxmlformats.org/officeDocument/2006/relationships/slide" Target="slide15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Shape 688"/>
        <p:cNvGrpSpPr/>
        <p:nvPr/>
      </p:nvGrpSpPr>
      <p:grpSpPr>
        <a:xfrm>
          <a:off x="0" y="0"/>
          <a:ext cx="0" cy="0"/>
          <a:chOff x="0" y="0"/>
          <a:chExt cx="0" cy="0"/>
        </a:xfrm>
      </p:grpSpPr>
      <p:sp>
        <p:nvSpPr>
          <p:cNvPr id="689" name="Google Shape;689;p37"/>
          <p:cNvSpPr txBox="1">
            <a:spLocks noGrp="1"/>
          </p:cNvSpPr>
          <p:nvPr>
            <p:ph type="ctrTitle"/>
          </p:nvPr>
        </p:nvSpPr>
        <p:spPr>
          <a:xfrm>
            <a:off x="713250" y="923623"/>
            <a:ext cx="7717500" cy="904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smtClean="0">
                <a:solidFill>
                  <a:schemeClr val="accent1"/>
                </a:solidFill>
              </a:rPr>
              <a:t>V</a:t>
            </a:r>
            <a:r>
              <a:rPr lang="en" dirty="0" smtClean="0">
                <a:solidFill>
                  <a:schemeClr val="accent4"/>
                </a:solidFill>
              </a:rPr>
              <a:t>u</a:t>
            </a:r>
            <a:r>
              <a:rPr lang="en" dirty="0" smtClean="0">
                <a:solidFill>
                  <a:schemeClr val="accent3"/>
                </a:solidFill>
              </a:rPr>
              <a:t>e</a:t>
            </a:r>
            <a:r>
              <a:rPr lang="en" dirty="0" smtClean="0">
                <a:solidFill>
                  <a:schemeClr val="accent1"/>
                </a:solidFill>
              </a:rPr>
              <a:t>.</a:t>
            </a:r>
            <a:r>
              <a:rPr lang="en" dirty="0" smtClean="0">
                <a:solidFill>
                  <a:schemeClr val="accent2"/>
                </a:solidFill>
              </a:rPr>
              <a:t>j</a:t>
            </a:r>
            <a:r>
              <a:rPr lang="en" dirty="0" smtClean="0">
                <a:solidFill>
                  <a:schemeClr val="accent4"/>
                </a:solidFill>
              </a:rPr>
              <a:t>s</a:t>
            </a:r>
            <a:endParaRPr dirty="0">
              <a:solidFill>
                <a:schemeClr val="accent3"/>
              </a:solidFill>
            </a:endParaRPr>
          </a:p>
        </p:txBody>
      </p:sp>
      <p:sp>
        <p:nvSpPr>
          <p:cNvPr id="690" name="Google Shape;690;p37"/>
          <p:cNvSpPr txBox="1">
            <a:spLocks noGrp="1"/>
          </p:cNvSpPr>
          <p:nvPr>
            <p:ph type="subTitle" idx="1"/>
          </p:nvPr>
        </p:nvSpPr>
        <p:spPr>
          <a:xfrm>
            <a:off x="1884890" y="1904300"/>
            <a:ext cx="5373900" cy="520500"/>
          </a:xfrm>
          <a:prstGeom prst="rect">
            <a:avLst/>
          </a:prstGeom>
        </p:spPr>
        <p:txBody>
          <a:bodyPr spcFirstLastPara="1" wrap="square" lIns="91425" tIns="91425" rIns="91425" bIns="91425" anchor="ctr" anchorCtr="0">
            <a:noAutofit/>
          </a:bodyPr>
          <a:lstStyle/>
          <a:p>
            <a:pPr marL="0" lvl="0" indent="0"/>
            <a:r>
              <a:rPr lang="en-US" dirty="0"/>
              <a:t>The Progressive JavaScript Framework</a:t>
            </a:r>
            <a:endParaRPr dirty="0"/>
          </a:p>
        </p:txBody>
      </p:sp>
      <p:cxnSp>
        <p:nvCxnSpPr>
          <p:cNvPr id="691" name="Google Shape;691;p37"/>
          <p:cNvCxnSpPr/>
          <p:nvPr/>
        </p:nvCxnSpPr>
        <p:spPr>
          <a:xfrm>
            <a:off x="6830425" y="1981262"/>
            <a:ext cx="0" cy="366600"/>
          </a:xfrm>
          <a:prstGeom prst="straightConnector1">
            <a:avLst/>
          </a:prstGeom>
          <a:noFill/>
          <a:ln w="9525" cap="flat" cmpd="sng">
            <a:solidFill>
              <a:schemeClr val="dk2"/>
            </a:solidFill>
            <a:prstDash val="solid"/>
            <a:round/>
            <a:headEnd type="none" w="med" len="med"/>
            <a:tailEnd type="none" w="med" len="med"/>
          </a:ln>
        </p:spPr>
      </p:cxnSp>
      <p:sp>
        <p:nvSpPr>
          <p:cNvPr id="738" name="Google Shape;738;p37">
            <a:hlinkClick r:id="rId3" action="ppaction://hlinksldjump"/>
          </p:cNvPr>
          <p:cNvSpPr/>
          <p:nvPr/>
        </p:nvSpPr>
        <p:spPr>
          <a:xfrm>
            <a:off x="4131212" y="2654050"/>
            <a:ext cx="857337" cy="632928"/>
          </a:xfrm>
          <a:custGeom>
            <a:avLst/>
            <a:gdLst/>
            <a:ahLst/>
            <a:cxnLst/>
            <a:rect l="l" t="t" r="r" b="b"/>
            <a:pathLst>
              <a:path w="60164" h="44416" extrusionOk="0">
                <a:moveTo>
                  <a:pt x="6325" y="1"/>
                </a:moveTo>
                <a:cubicBezTo>
                  <a:pt x="2805" y="1"/>
                  <a:pt x="0" y="2860"/>
                  <a:pt x="0" y="6325"/>
                </a:cubicBezTo>
                <a:lnTo>
                  <a:pt x="0" y="32832"/>
                </a:lnTo>
                <a:cubicBezTo>
                  <a:pt x="0" y="36352"/>
                  <a:pt x="2805" y="39156"/>
                  <a:pt x="6325" y="39156"/>
                </a:cubicBezTo>
                <a:lnTo>
                  <a:pt x="25738" y="39156"/>
                </a:lnTo>
                <a:lnTo>
                  <a:pt x="28652" y="43556"/>
                </a:lnTo>
                <a:cubicBezTo>
                  <a:pt x="29033" y="44127"/>
                  <a:pt x="29655" y="44415"/>
                  <a:pt x="30273" y="44415"/>
                </a:cubicBezTo>
                <a:cubicBezTo>
                  <a:pt x="30906" y="44415"/>
                  <a:pt x="31535" y="44113"/>
                  <a:pt x="31897" y="43501"/>
                </a:cubicBezTo>
                <a:lnTo>
                  <a:pt x="34592" y="39156"/>
                </a:lnTo>
                <a:lnTo>
                  <a:pt x="53840" y="39156"/>
                </a:lnTo>
                <a:cubicBezTo>
                  <a:pt x="57304" y="39156"/>
                  <a:pt x="60164" y="36352"/>
                  <a:pt x="60164" y="32832"/>
                </a:cubicBezTo>
                <a:lnTo>
                  <a:pt x="60164" y="6325"/>
                </a:lnTo>
                <a:cubicBezTo>
                  <a:pt x="60164" y="2860"/>
                  <a:pt x="57304" y="1"/>
                  <a:pt x="53840" y="1"/>
                </a:cubicBezTo>
                <a:close/>
              </a:path>
            </a:pathLst>
          </a:custGeom>
          <a:noFill/>
          <a:ln w="9525" cap="flat" cmpd="sng">
            <a:solidFill>
              <a:schemeClr val="accent4"/>
            </a:solidFill>
            <a:prstDash val="solid"/>
            <a:round/>
            <a:headEnd type="none" w="sm" len="sm"/>
            <a:tailEnd type="none" w="sm" len="sm"/>
          </a:ln>
        </p:spPr>
        <p:txBody>
          <a:bodyPr spcFirstLastPara="1" wrap="square" lIns="91425" tIns="91425" rIns="91425" bIns="182875" anchor="ctr" anchorCtr="0">
            <a:noAutofit/>
          </a:bodyPr>
          <a:lstStyle/>
          <a:p>
            <a:pPr marL="0" lvl="0" indent="0" algn="ctr" rtl="0">
              <a:spcBef>
                <a:spcPts val="0"/>
              </a:spcBef>
              <a:spcAft>
                <a:spcPts val="0"/>
              </a:spcAft>
              <a:buNone/>
            </a:pPr>
            <a:r>
              <a:rPr lang="en" sz="1800" b="1">
                <a:solidFill>
                  <a:schemeClr val="accent4"/>
                </a:solidFill>
                <a:latin typeface="Ubuntu"/>
                <a:ea typeface="Ubuntu"/>
                <a:cs typeface="Ubuntu"/>
                <a:sym typeface="Ubuntu"/>
              </a:rPr>
              <a:t>Start!</a:t>
            </a:r>
            <a:endParaRPr sz="1800" b="1" dirty="0">
              <a:solidFill>
                <a:schemeClr val="accent4"/>
              </a:solidFill>
              <a:latin typeface="Ubuntu"/>
              <a:ea typeface="Ubuntu"/>
              <a:cs typeface="Ubuntu"/>
              <a:sym typeface="Ubuntu"/>
            </a:endParaRPr>
          </a:p>
        </p:txBody>
      </p:sp>
      <p:pic>
        <p:nvPicPr>
          <p:cNvPr id="1028" name="Picture 4" descr="https://princetonlibrary.org/wp-content/uploads/2018/08/vu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32639" y="3348414"/>
            <a:ext cx="1393320" cy="131671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90">
                                            <p:txEl>
                                              <p:pRg st="0" end="0"/>
                                            </p:txEl>
                                          </p:spTgt>
                                        </p:tgtEl>
                                        <p:attrNameLst>
                                          <p:attrName>style.visibility</p:attrName>
                                        </p:attrNameLst>
                                      </p:cBhvr>
                                      <p:to>
                                        <p:strVal val="visible"/>
                                      </p:to>
                                    </p:set>
                                    <p:animEffect transition="in" filter="fade">
                                      <p:cBhvr>
                                        <p:cTn id="7" dur="500"/>
                                        <p:tgtEl>
                                          <p:spTgt spid="69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38"/>
                                        </p:tgtEl>
                                        <p:attrNameLst>
                                          <p:attrName>style.visibility</p:attrName>
                                        </p:attrNameLst>
                                      </p:cBhvr>
                                      <p:to>
                                        <p:strVal val="visible"/>
                                      </p:to>
                                    </p:set>
                                    <p:animEffect transition="in" filter="fade">
                                      <p:cBhvr>
                                        <p:cTn id="12" dur="500"/>
                                        <p:tgtEl>
                                          <p:spTgt spid="7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8"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604"/>
        <p:cNvGrpSpPr/>
        <p:nvPr/>
      </p:nvGrpSpPr>
      <p:grpSpPr>
        <a:xfrm>
          <a:off x="0" y="0"/>
          <a:ext cx="0" cy="0"/>
          <a:chOff x="0" y="0"/>
          <a:chExt cx="0" cy="0"/>
        </a:xfrm>
      </p:grpSpPr>
      <p:sp>
        <p:nvSpPr>
          <p:cNvPr id="3605" name="Google Shape;3605;p66"/>
          <p:cNvSpPr txBox="1">
            <a:spLocks noGrp="1"/>
          </p:cNvSpPr>
          <p:nvPr>
            <p:ph type="title"/>
          </p:nvPr>
        </p:nvSpPr>
        <p:spPr>
          <a:xfrm>
            <a:off x="1540300" y="540147"/>
            <a:ext cx="6486900" cy="478200"/>
          </a:xfrm>
          <a:prstGeom prst="rect">
            <a:avLst/>
          </a:prstGeom>
        </p:spPr>
        <p:txBody>
          <a:bodyPr spcFirstLastPara="1" wrap="square" lIns="91425" tIns="91425" rIns="91425" bIns="91425" anchor="ctr" anchorCtr="0">
            <a:noAutofit/>
          </a:bodyPr>
          <a:lstStyle/>
          <a:p>
            <a:pPr lvl="0"/>
            <a:r>
              <a:rPr lang="en-US" dirty="0" smtClean="0"/>
              <a:t>II. Instance </a:t>
            </a:r>
            <a:r>
              <a:rPr lang="en-US" dirty="0" err="1" smtClean="0"/>
              <a:t>trong</a:t>
            </a:r>
            <a:r>
              <a:rPr lang="en-US" dirty="0" smtClean="0"/>
              <a:t> Vue.js.</a:t>
            </a:r>
            <a:endParaRPr dirty="0"/>
          </a:p>
        </p:txBody>
      </p:sp>
      <p:grpSp>
        <p:nvGrpSpPr>
          <p:cNvPr id="3606" name="Google Shape;3606;p66"/>
          <p:cNvGrpSpPr/>
          <p:nvPr/>
        </p:nvGrpSpPr>
        <p:grpSpPr>
          <a:xfrm>
            <a:off x="1018725" y="1676946"/>
            <a:ext cx="3132775" cy="305215"/>
            <a:chOff x="1384025" y="1945908"/>
            <a:chExt cx="3132775" cy="305215"/>
          </a:xfrm>
        </p:grpSpPr>
        <p:sp>
          <p:nvSpPr>
            <p:cNvPr id="3607" name="Google Shape;3607;p66"/>
            <p:cNvSpPr/>
            <p:nvPr/>
          </p:nvSpPr>
          <p:spPr>
            <a:xfrm>
              <a:off x="1389900" y="1950823"/>
              <a:ext cx="3126900" cy="300300"/>
            </a:xfrm>
            <a:prstGeom prst="roundRect">
              <a:avLst>
                <a:gd name="adj" fmla="val 50000"/>
              </a:avLst>
            </a:prstGeom>
            <a:solidFill>
              <a:schemeClr val="accent5"/>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66"/>
            <p:cNvSpPr/>
            <p:nvPr/>
          </p:nvSpPr>
          <p:spPr>
            <a:xfrm>
              <a:off x="1384025" y="1945908"/>
              <a:ext cx="300900" cy="3009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09" name="Google Shape;3609;p66"/>
          <p:cNvGrpSpPr/>
          <p:nvPr/>
        </p:nvGrpSpPr>
        <p:grpSpPr>
          <a:xfrm>
            <a:off x="1018726" y="2214943"/>
            <a:ext cx="3132774" cy="307218"/>
            <a:chOff x="1384026" y="2431680"/>
            <a:chExt cx="3132774" cy="307218"/>
          </a:xfrm>
        </p:grpSpPr>
        <p:sp>
          <p:nvSpPr>
            <p:cNvPr id="3610" name="Google Shape;3610;p66"/>
            <p:cNvSpPr/>
            <p:nvPr/>
          </p:nvSpPr>
          <p:spPr>
            <a:xfrm>
              <a:off x="1389900" y="2431680"/>
              <a:ext cx="3126900" cy="301800"/>
            </a:xfrm>
            <a:prstGeom prst="roundRect">
              <a:avLst>
                <a:gd name="adj" fmla="val 50000"/>
              </a:avLst>
            </a:prstGeom>
            <a:solidFill>
              <a:schemeClr val="accent5"/>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1" name="Google Shape;3611;p66"/>
            <p:cNvSpPr/>
            <p:nvPr/>
          </p:nvSpPr>
          <p:spPr>
            <a:xfrm>
              <a:off x="1384026" y="2437099"/>
              <a:ext cx="301800" cy="3018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12" name="Google Shape;3612;p66"/>
          <p:cNvGrpSpPr/>
          <p:nvPr/>
        </p:nvGrpSpPr>
        <p:grpSpPr>
          <a:xfrm>
            <a:off x="1018726" y="2754931"/>
            <a:ext cx="3132774" cy="307223"/>
            <a:chOff x="1384026" y="2887116"/>
            <a:chExt cx="3132774" cy="307223"/>
          </a:xfrm>
        </p:grpSpPr>
        <p:sp>
          <p:nvSpPr>
            <p:cNvPr id="3613" name="Google Shape;3613;p66"/>
            <p:cNvSpPr/>
            <p:nvPr/>
          </p:nvSpPr>
          <p:spPr>
            <a:xfrm>
              <a:off x="1389900" y="2887116"/>
              <a:ext cx="3126900" cy="301800"/>
            </a:xfrm>
            <a:prstGeom prst="roundRect">
              <a:avLst>
                <a:gd name="adj" fmla="val 50000"/>
              </a:avLst>
            </a:prstGeom>
            <a:solidFill>
              <a:schemeClr val="accent5"/>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66"/>
            <p:cNvSpPr/>
            <p:nvPr/>
          </p:nvSpPr>
          <p:spPr>
            <a:xfrm>
              <a:off x="1384026" y="2892539"/>
              <a:ext cx="301800" cy="3018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15" name="Google Shape;3615;p66"/>
          <p:cNvGrpSpPr/>
          <p:nvPr/>
        </p:nvGrpSpPr>
        <p:grpSpPr>
          <a:xfrm>
            <a:off x="1018726" y="3294906"/>
            <a:ext cx="3132774" cy="307227"/>
            <a:chOff x="1384026" y="3349212"/>
            <a:chExt cx="3132774" cy="307227"/>
          </a:xfrm>
        </p:grpSpPr>
        <p:sp>
          <p:nvSpPr>
            <p:cNvPr id="3616" name="Google Shape;3616;p66"/>
            <p:cNvSpPr/>
            <p:nvPr/>
          </p:nvSpPr>
          <p:spPr>
            <a:xfrm>
              <a:off x="1389900" y="3349212"/>
              <a:ext cx="3126900" cy="301800"/>
            </a:xfrm>
            <a:prstGeom prst="roundRect">
              <a:avLst>
                <a:gd name="adj" fmla="val 50000"/>
              </a:avLst>
            </a:prstGeom>
            <a:solidFill>
              <a:schemeClr val="accent5"/>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66"/>
            <p:cNvSpPr/>
            <p:nvPr/>
          </p:nvSpPr>
          <p:spPr>
            <a:xfrm>
              <a:off x="1384026" y="3354639"/>
              <a:ext cx="301800" cy="301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18" name="Google Shape;3618;p66"/>
          <p:cNvSpPr txBox="1">
            <a:spLocks noGrp="1"/>
          </p:cNvSpPr>
          <p:nvPr>
            <p:ph type="subTitle" idx="1"/>
          </p:nvPr>
        </p:nvSpPr>
        <p:spPr>
          <a:xfrm>
            <a:off x="1281513" y="2789742"/>
            <a:ext cx="2736300" cy="237600"/>
          </a:xfrm>
          <a:prstGeom prst="rect">
            <a:avLst/>
          </a:prstGeom>
        </p:spPr>
        <p:txBody>
          <a:bodyPr spcFirstLastPara="1" wrap="square" lIns="91425" tIns="91425" rIns="91425" bIns="91425" anchor="ctr" anchorCtr="0">
            <a:noAutofit/>
          </a:bodyPr>
          <a:lstStyle/>
          <a:p>
            <a:pPr marL="0" lvl="0" indent="0"/>
            <a:r>
              <a:rPr lang="en-US" dirty="0" smtClean="0"/>
              <a:t>3. </a:t>
            </a:r>
            <a:r>
              <a:rPr lang="en-US" dirty="0" err="1" smtClean="0"/>
              <a:t>Thuộc</a:t>
            </a:r>
            <a:r>
              <a:rPr lang="en-US" dirty="0" smtClean="0"/>
              <a:t> </a:t>
            </a:r>
            <a:r>
              <a:rPr lang="en-US" dirty="0" err="1" smtClean="0"/>
              <a:t>tính</a:t>
            </a:r>
            <a:r>
              <a:rPr lang="en-US" dirty="0" smtClean="0"/>
              <a:t> </a:t>
            </a:r>
            <a:r>
              <a:rPr lang="en-US" dirty="0" err="1" smtClean="0"/>
              <a:t>và</a:t>
            </a:r>
            <a:r>
              <a:rPr lang="en-US" dirty="0" smtClean="0"/>
              <a:t> </a:t>
            </a:r>
            <a:r>
              <a:rPr lang="en-US" dirty="0" err="1" smtClean="0"/>
              <a:t>phương</a:t>
            </a:r>
            <a:r>
              <a:rPr lang="en-US" dirty="0" smtClean="0"/>
              <a:t> </a:t>
            </a:r>
            <a:r>
              <a:rPr lang="en-US" dirty="0" err="1" smtClean="0"/>
              <a:t>thức</a:t>
            </a:r>
            <a:r>
              <a:rPr lang="en-US" dirty="0" smtClean="0"/>
              <a:t>.</a:t>
            </a:r>
            <a:endParaRPr dirty="0"/>
          </a:p>
        </p:txBody>
      </p:sp>
      <p:sp>
        <p:nvSpPr>
          <p:cNvPr id="3619" name="Google Shape;3619;p66"/>
          <p:cNvSpPr txBox="1">
            <a:spLocks noGrp="1"/>
          </p:cNvSpPr>
          <p:nvPr>
            <p:ph type="subTitle" idx="2"/>
          </p:nvPr>
        </p:nvSpPr>
        <p:spPr>
          <a:xfrm>
            <a:off x="1281525" y="3330169"/>
            <a:ext cx="2736300" cy="236700"/>
          </a:xfrm>
          <a:prstGeom prst="rect">
            <a:avLst/>
          </a:prstGeom>
        </p:spPr>
        <p:txBody>
          <a:bodyPr spcFirstLastPara="1" wrap="square" lIns="91425" tIns="91425" rIns="91425" bIns="91425" anchor="ctr" anchorCtr="0">
            <a:noAutofit/>
          </a:bodyPr>
          <a:lstStyle/>
          <a:p>
            <a:pPr marL="0" lvl="0" indent="0"/>
            <a:r>
              <a:rPr lang="en-US" dirty="0" smtClean="0"/>
              <a:t>4</a:t>
            </a:r>
            <a:r>
              <a:rPr lang="en-US" dirty="0"/>
              <a:t>. Instance Lifecycle Hook.</a:t>
            </a:r>
            <a:endParaRPr dirty="0"/>
          </a:p>
        </p:txBody>
      </p:sp>
      <p:sp>
        <p:nvSpPr>
          <p:cNvPr id="3620" name="Google Shape;3620;p66"/>
          <p:cNvSpPr txBox="1">
            <a:spLocks noGrp="1"/>
          </p:cNvSpPr>
          <p:nvPr>
            <p:ph type="subTitle" idx="3"/>
          </p:nvPr>
        </p:nvSpPr>
        <p:spPr>
          <a:xfrm>
            <a:off x="1281513" y="2249752"/>
            <a:ext cx="2736300" cy="237600"/>
          </a:xfrm>
          <a:prstGeom prst="rect">
            <a:avLst/>
          </a:prstGeom>
        </p:spPr>
        <p:txBody>
          <a:bodyPr spcFirstLastPara="1" wrap="square" lIns="91425" tIns="91425" rIns="91425" bIns="91425" anchor="ctr" anchorCtr="0">
            <a:noAutofit/>
          </a:bodyPr>
          <a:lstStyle/>
          <a:p>
            <a:pPr marL="0" lvl="0" indent="0"/>
            <a:r>
              <a:rPr lang="en-US" dirty="0" smtClean="0"/>
              <a:t>2. </a:t>
            </a:r>
            <a:r>
              <a:rPr lang="en-US" dirty="0" err="1" smtClean="0"/>
              <a:t>Contructor</a:t>
            </a:r>
            <a:endParaRPr dirty="0"/>
          </a:p>
        </p:txBody>
      </p:sp>
      <p:sp>
        <p:nvSpPr>
          <p:cNvPr id="3621" name="Google Shape;3621;p66"/>
          <p:cNvSpPr txBox="1">
            <a:spLocks noGrp="1"/>
          </p:cNvSpPr>
          <p:nvPr>
            <p:ph type="subTitle" idx="4"/>
          </p:nvPr>
        </p:nvSpPr>
        <p:spPr>
          <a:xfrm>
            <a:off x="1281513" y="1710753"/>
            <a:ext cx="2736300" cy="237600"/>
          </a:xfrm>
          <a:prstGeom prst="rect">
            <a:avLst/>
          </a:prstGeom>
        </p:spPr>
        <p:txBody>
          <a:bodyPr spcFirstLastPara="1" wrap="square" lIns="91425" tIns="91425" rIns="91425" bIns="91425" anchor="ctr" anchorCtr="0">
            <a:noAutofit/>
          </a:bodyPr>
          <a:lstStyle/>
          <a:p>
            <a:pPr marL="0" lvl="0" indent="0"/>
            <a:r>
              <a:rPr lang="en-US" dirty="0" smtClean="0"/>
              <a:t>1. </a:t>
            </a:r>
            <a:r>
              <a:rPr lang="en-US" dirty="0" err="1" smtClean="0"/>
              <a:t>Khởi</a:t>
            </a:r>
            <a:r>
              <a:rPr lang="en-US" dirty="0" smtClean="0"/>
              <a:t> </a:t>
            </a:r>
            <a:r>
              <a:rPr lang="en-US" dirty="0" err="1" smtClean="0"/>
              <a:t>tạo</a:t>
            </a:r>
            <a:r>
              <a:rPr lang="en-US" dirty="0" smtClean="0"/>
              <a:t>.</a:t>
            </a:r>
            <a:endParaRPr dirty="0"/>
          </a:p>
        </p:txBody>
      </p:sp>
      <p:grpSp>
        <p:nvGrpSpPr>
          <p:cNvPr id="3622" name="Google Shape;3622;p66"/>
          <p:cNvGrpSpPr/>
          <p:nvPr/>
        </p:nvGrpSpPr>
        <p:grpSpPr>
          <a:xfrm>
            <a:off x="4820537" y="1296060"/>
            <a:ext cx="2700072" cy="3140665"/>
            <a:chOff x="4820537" y="1296060"/>
            <a:chExt cx="2700072" cy="3140665"/>
          </a:xfrm>
        </p:grpSpPr>
        <p:grpSp>
          <p:nvGrpSpPr>
            <p:cNvPr id="3623" name="Google Shape;3623;p66"/>
            <p:cNvGrpSpPr/>
            <p:nvPr/>
          </p:nvGrpSpPr>
          <p:grpSpPr>
            <a:xfrm>
              <a:off x="4820537" y="1296060"/>
              <a:ext cx="2700072" cy="3140665"/>
              <a:chOff x="4765325" y="1286925"/>
              <a:chExt cx="2700072" cy="3140665"/>
            </a:xfrm>
          </p:grpSpPr>
          <p:sp>
            <p:nvSpPr>
              <p:cNvPr id="3624" name="Google Shape;3624;p66"/>
              <p:cNvSpPr/>
              <p:nvPr/>
            </p:nvSpPr>
            <p:spPr>
              <a:xfrm>
                <a:off x="4765325" y="1649822"/>
                <a:ext cx="1906996" cy="2760544"/>
              </a:xfrm>
              <a:custGeom>
                <a:avLst/>
                <a:gdLst/>
                <a:ahLst/>
                <a:cxnLst/>
                <a:rect l="l" t="t" r="r" b="b"/>
                <a:pathLst>
                  <a:path w="33437" h="48403" extrusionOk="0">
                    <a:moveTo>
                      <a:pt x="17324" y="0"/>
                    </a:moveTo>
                    <a:lnTo>
                      <a:pt x="14723" y="13"/>
                    </a:lnTo>
                    <a:cubicBezTo>
                      <a:pt x="13838" y="13"/>
                      <a:pt x="13125" y="1281"/>
                      <a:pt x="13125" y="2179"/>
                    </a:cubicBezTo>
                    <a:lnTo>
                      <a:pt x="13191" y="20998"/>
                    </a:lnTo>
                    <a:lnTo>
                      <a:pt x="1556" y="42314"/>
                    </a:lnTo>
                    <a:cubicBezTo>
                      <a:pt x="0" y="45029"/>
                      <a:pt x="1957" y="48402"/>
                      <a:pt x="5077" y="48402"/>
                    </a:cubicBezTo>
                    <a:cubicBezTo>
                      <a:pt x="5083" y="48402"/>
                      <a:pt x="5089" y="48402"/>
                      <a:pt x="5095" y="48402"/>
                    </a:cubicBezTo>
                    <a:lnTo>
                      <a:pt x="28273" y="48323"/>
                    </a:lnTo>
                    <a:cubicBezTo>
                      <a:pt x="31495" y="48310"/>
                      <a:pt x="33436" y="44731"/>
                      <a:pt x="31667" y="42036"/>
                    </a:cubicBezTo>
                    <a:lnTo>
                      <a:pt x="19002" y="20972"/>
                    </a:lnTo>
                    <a:lnTo>
                      <a:pt x="18936" y="2153"/>
                    </a:lnTo>
                    <a:cubicBezTo>
                      <a:pt x="18936" y="1268"/>
                      <a:pt x="18209" y="0"/>
                      <a:pt x="173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66"/>
              <p:cNvSpPr/>
              <p:nvPr/>
            </p:nvSpPr>
            <p:spPr>
              <a:xfrm>
                <a:off x="4766123" y="3643275"/>
                <a:ext cx="1906939" cy="776098"/>
              </a:xfrm>
              <a:custGeom>
                <a:avLst/>
                <a:gdLst/>
                <a:ahLst/>
                <a:cxnLst/>
                <a:rect l="l" t="t" r="r" b="b"/>
                <a:pathLst>
                  <a:path w="33436" h="13608" extrusionOk="0">
                    <a:moveTo>
                      <a:pt x="23129" y="0"/>
                    </a:moveTo>
                    <a:cubicBezTo>
                      <a:pt x="21593" y="0"/>
                      <a:pt x="19695" y="294"/>
                      <a:pt x="17429" y="1154"/>
                    </a:cubicBezTo>
                    <a:cubicBezTo>
                      <a:pt x="15045" y="2065"/>
                      <a:pt x="12849" y="2366"/>
                      <a:pt x="10991" y="2366"/>
                    </a:cubicBezTo>
                    <a:cubicBezTo>
                      <a:pt x="7383" y="2366"/>
                      <a:pt x="5041" y="1233"/>
                      <a:pt x="5041" y="1233"/>
                    </a:cubicBezTo>
                    <a:lnTo>
                      <a:pt x="1938" y="6925"/>
                    </a:lnTo>
                    <a:cubicBezTo>
                      <a:pt x="0" y="9878"/>
                      <a:pt x="1457" y="13462"/>
                      <a:pt x="4969" y="13462"/>
                    </a:cubicBezTo>
                    <a:cubicBezTo>
                      <a:pt x="4976" y="13462"/>
                      <a:pt x="4982" y="13462"/>
                      <a:pt x="4989" y="13462"/>
                    </a:cubicBezTo>
                    <a:lnTo>
                      <a:pt x="27545" y="13607"/>
                    </a:lnTo>
                    <a:cubicBezTo>
                      <a:pt x="31256" y="13594"/>
                      <a:pt x="33436" y="9883"/>
                      <a:pt x="31098" y="6991"/>
                    </a:cubicBezTo>
                    <a:lnTo>
                      <a:pt x="28087" y="1378"/>
                    </a:lnTo>
                    <a:cubicBezTo>
                      <a:pt x="28087" y="1378"/>
                      <a:pt x="26455" y="0"/>
                      <a:pt x="231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66"/>
              <p:cNvSpPr/>
              <p:nvPr/>
            </p:nvSpPr>
            <p:spPr>
              <a:xfrm>
                <a:off x="5206525" y="3837813"/>
                <a:ext cx="76138" cy="76138"/>
              </a:xfrm>
              <a:custGeom>
                <a:avLst/>
                <a:gdLst/>
                <a:ahLst/>
                <a:cxnLst/>
                <a:rect l="l" t="t" r="r" b="b"/>
                <a:pathLst>
                  <a:path w="1335" h="1335" extrusionOk="0">
                    <a:moveTo>
                      <a:pt x="684" y="1"/>
                    </a:moveTo>
                    <a:cubicBezTo>
                      <a:pt x="676" y="1"/>
                      <a:pt x="668" y="1"/>
                      <a:pt x="661" y="1"/>
                    </a:cubicBezTo>
                    <a:cubicBezTo>
                      <a:pt x="291" y="1"/>
                      <a:pt x="0" y="292"/>
                      <a:pt x="0" y="661"/>
                    </a:cubicBezTo>
                    <a:cubicBezTo>
                      <a:pt x="0" y="1031"/>
                      <a:pt x="304" y="1335"/>
                      <a:pt x="674" y="1335"/>
                    </a:cubicBezTo>
                    <a:cubicBezTo>
                      <a:pt x="1044" y="1335"/>
                      <a:pt x="1334" y="1031"/>
                      <a:pt x="1334" y="661"/>
                    </a:cubicBezTo>
                    <a:cubicBezTo>
                      <a:pt x="1334" y="299"/>
                      <a:pt x="1043" y="1"/>
                      <a:pt x="684" y="1"/>
                    </a:cubicBezTo>
                    <a:close/>
                  </a:path>
                </a:pathLst>
              </a:custGeom>
              <a:solidFill>
                <a:srgbClr val="6889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66"/>
              <p:cNvSpPr/>
              <p:nvPr/>
            </p:nvSpPr>
            <p:spPr>
              <a:xfrm>
                <a:off x="6086987" y="3820532"/>
                <a:ext cx="76138" cy="76138"/>
              </a:xfrm>
              <a:custGeom>
                <a:avLst/>
                <a:gdLst/>
                <a:ahLst/>
                <a:cxnLst/>
                <a:rect l="l" t="t" r="r" b="b"/>
                <a:pathLst>
                  <a:path w="1335" h="1335" extrusionOk="0">
                    <a:moveTo>
                      <a:pt x="661" y="0"/>
                    </a:moveTo>
                    <a:cubicBezTo>
                      <a:pt x="291" y="0"/>
                      <a:pt x="1" y="291"/>
                      <a:pt x="1" y="661"/>
                    </a:cubicBezTo>
                    <a:cubicBezTo>
                      <a:pt x="1" y="1030"/>
                      <a:pt x="305" y="1334"/>
                      <a:pt x="674" y="1334"/>
                    </a:cubicBezTo>
                    <a:cubicBezTo>
                      <a:pt x="1044" y="1334"/>
                      <a:pt x="1335" y="1030"/>
                      <a:pt x="1335" y="661"/>
                    </a:cubicBezTo>
                    <a:cubicBezTo>
                      <a:pt x="1335" y="291"/>
                      <a:pt x="1031" y="0"/>
                      <a:pt x="661" y="0"/>
                    </a:cubicBezTo>
                    <a:close/>
                  </a:path>
                </a:pathLst>
              </a:custGeom>
              <a:solidFill>
                <a:srgbClr val="6889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8" name="Google Shape;3628;p66"/>
              <p:cNvSpPr/>
              <p:nvPr/>
            </p:nvSpPr>
            <p:spPr>
              <a:xfrm>
                <a:off x="5905511" y="3356573"/>
                <a:ext cx="72317" cy="72317"/>
              </a:xfrm>
              <a:custGeom>
                <a:avLst/>
                <a:gdLst/>
                <a:ahLst/>
                <a:cxnLst/>
                <a:rect l="l" t="t" r="r" b="b"/>
                <a:pathLst>
                  <a:path w="1268" h="1268" extrusionOk="0">
                    <a:moveTo>
                      <a:pt x="634" y="0"/>
                    </a:moveTo>
                    <a:cubicBezTo>
                      <a:pt x="291" y="0"/>
                      <a:pt x="0" y="291"/>
                      <a:pt x="13" y="634"/>
                    </a:cubicBezTo>
                    <a:cubicBezTo>
                      <a:pt x="13" y="991"/>
                      <a:pt x="291" y="1268"/>
                      <a:pt x="634" y="1268"/>
                    </a:cubicBezTo>
                    <a:cubicBezTo>
                      <a:pt x="991" y="1268"/>
                      <a:pt x="1268" y="977"/>
                      <a:pt x="1268" y="634"/>
                    </a:cubicBezTo>
                    <a:cubicBezTo>
                      <a:pt x="1268" y="291"/>
                      <a:pt x="977" y="0"/>
                      <a:pt x="634" y="0"/>
                    </a:cubicBezTo>
                    <a:close/>
                  </a:path>
                </a:pathLst>
              </a:custGeom>
              <a:solidFill>
                <a:srgbClr val="6889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66"/>
              <p:cNvSpPr/>
              <p:nvPr/>
            </p:nvSpPr>
            <p:spPr>
              <a:xfrm>
                <a:off x="5885150" y="3905624"/>
                <a:ext cx="72374" cy="72374"/>
              </a:xfrm>
              <a:custGeom>
                <a:avLst/>
                <a:gdLst/>
                <a:ahLst/>
                <a:cxnLst/>
                <a:rect l="l" t="t" r="r" b="b"/>
                <a:pathLst>
                  <a:path w="1269" h="1269" extrusionOk="0">
                    <a:moveTo>
                      <a:pt x="634" y="1"/>
                    </a:moveTo>
                    <a:cubicBezTo>
                      <a:pt x="291" y="1"/>
                      <a:pt x="0" y="291"/>
                      <a:pt x="0" y="635"/>
                    </a:cubicBezTo>
                    <a:cubicBezTo>
                      <a:pt x="0" y="991"/>
                      <a:pt x="291" y="1268"/>
                      <a:pt x="634" y="1268"/>
                    </a:cubicBezTo>
                    <a:cubicBezTo>
                      <a:pt x="991" y="1268"/>
                      <a:pt x="1268" y="978"/>
                      <a:pt x="1268" y="635"/>
                    </a:cubicBezTo>
                    <a:cubicBezTo>
                      <a:pt x="1268" y="291"/>
                      <a:pt x="978" y="1"/>
                      <a:pt x="634" y="1"/>
                    </a:cubicBezTo>
                    <a:close/>
                  </a:path>
                </a:pathLst>
              </a:custGeom>
              <a:solidFill>
                <a:srgbClr val="6889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3630;p66"/>
              <p:cNvSpPr/>
              <p:nvPr/>
            </p:nvSpPr>
            <p:spPr>
              <a:xfrm>
                <a:off x="5656166" y="3131353"/>
                <a:ext cx="72374" cy="71633"/>
              </a:xfrm>
              <a:custGeom>
                <a:avLst/>
                <a:gdLst/>
                <a:ahLst/>
                <a:cxnLst/>
                <a:rect l="l" t="t" r="r" b="b"/>
                <a:pathLst>
                  <a:path w="1269" h="1256" extrusionOk="0">
                    <a:moveTo>
                      <a:pt x="635" y="0"/>
                    </a:moveTo>
                    <a:cubicBezTo>
                      <a:pt x="291" y="0"/>
                      <a:pt x="1" y="291"/>
                      <a:pt x="14" y="634"/>
                    </a:cubicBezTo>
                    <a:cubicBezTo>
                      <a:pt x="14" y="970"/>
                      <a:pt x="279" y="1255"/>
                      <a:pt x="612" y="1255"/>
                    </a:cubicBezTo>
                    <a:cubicBezTo>
                      <a:pt x="620" y="1255"/>
                      <a:pt x="627" y="1255"/>
                      <a:pt x="635" y="1255"/>
                    </a:cubicBezTo>
                    <a:cubicBezTo>
                      <a:pt x="991" y="1255"/>
                      <a:pt x="1269" y="978"/>
                      <a:pt x="1269" y="634"/>
                    </a:cubicBezTo>
                    <a:cubicBezTo>
                      <a:pt x="1269" y="278"/>
                      <a:pt x="978" y="0"/>
                      <a:pt x="6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66"/>
              <p:cNvSpPr/>
              <p:nvPr/>
            </p:nvSpPr>
            <p:spPr>
              <a:xfrm>
                <a:off x="5053622" y="3834049"/>
                <a:ext cx="125814" cy="125129"/>
              </a:xfrm>
              <a:custGeom>
                <a:avLst/>
                <a:gdLst/>
                <a:ahLst/>
                <a:cxnLst/>
                <a:rect l="l" t="t" r="r" b="b"/>
                <a:pathLst>
                  <a:path w="2206" h="2194" extrusionOk="0">
                    <a:moveTo>
                      <a:pt x="1097" y="1"/>
                    </a:moveTo>
                    <a:cubicBezTo>
                      <a:pt x="489" y="1"/>
                      <a:pt x="0" y="503"/>
                      <a:pt x="0" y="1097"/>
                    </a:cubicBezTo>
                    <a:cubicBezTo>
                      <a:pt x="0" y="1705"/>
                      <a:pt x="502" y="2193"/>
                      <a:pt x="1110" y="2193"/>
                    </a:cubicBezTo>
                    <a:cubicBezTo>
                      <a:pt x="1717" y="2193"/>
                      <a:pt x="2206" y="1705"/>
                      <a:pt x="2193" y="1097"/>
                    </a:cubicBezTo>
                    <a:cubicBezTo>
                      <a:pt x="2193" y="490"/>
                      <a:pt x="1704" y="1"/>
                      <a:pt x="1097" y="1"/>
                    </a:cubicBezTo>
                    <a:close/>
                  </a:path>
                </a:pathLst>
              </a:custGeom>
              <a:solidFill>
                <a:srgbClr val="6889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66"/>
              <p:cNvSpPr/>
              <p:nvPr/>
            </p:nvSpPr>
            <p:spPr>
              <a:xfrm>
                <a:off x="5463341" y="3427351"/>
                <a:ext cx="107050" cy="106993"/>
              </a:xfrm>
              <a:custGeom>
                <a:avLst/>
                <a:gdLst/>
                <a:ahLst/>
                <a:cxnLst/>
                <a:rect l="l" t="t" r="r" b="b"/>
                <a:pathLst>
                  <a:path w="1877" h="1876" extrusionOk="0">
                    <a:moveTo>
                      <a:pt x="938" y="0"/>
                    </a:moveTo>
                    <a:cubicBezTo>
                      <a:pt x="423" y="0"/>
                      <a:pt x="1" y="423"/>
                      <a:pt x="1" y="938"/>
                    </a:cubicBezTo>
                    <a:cubicBezTo>
                      <a:pt x="14" y="1453"/>
                      <a:pt x="423" y="1876"/>
                      <a:pt x="952" y="1876"/>
                    </a:cubicBezTo>
                    <a:cubicBezTo>
                      <a:pt x="1467" y="1876"/>
                      <a:pt x="1876" y="1453"/>
                      <a:pt x="1876" y="925"/>
                    </a:cubicBezTo>
                    <a:cubicBezTo>
                      <a:pt x="1876" y="410"/>
                      <a:pt x="1454" y="0"/>
                      <a:pt x="9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3633;p66"/>
              <p:cNvSpPr/>
              <p:nvPr/>
            </p:nvSpPr>
            <p:spPr>
              <a:xfrm>
                <a:off x="5670481" y="2795432"/>
                <a:ext cx="44485" cy="44485"/>
              </a:xfrm>
              <a:custGeom>
                <a:avLst/>
                <a:gdLst/>
                <a:ahLst/>
                <a:cxnLst/>
                <a:rect l="l" t="t" r="r" b="b"/>
                <a:pathLst>
                  <a:path w="780" h="780" extrusionOk="0">
                    <a:moveTo>
                      <a:pt x="384" y="0"/>
                    </a:moveTo>
                    <a:cubicBezTo>
                      <a:pt x="172" y="0"/>
                      <a:pt x="1" y="172"/>
                      <a:pt x="1" y="383"/>
                    </a:cubicBezTo>
                    <a:cubicBezTo>
                      <a:pt x="1" y="608"/>
                      <a:pt x="172" y="779"/>
                      <a:pt x="384" y="779"/>
                    </a:cubicBezTo>
                    <a:cubicBezTo>
                      <a:pt x="595" y="779"/>
                      <a:pt x="780" y="594"/>
                      <a:pt x="780" y="383"/>
                    </a:cubicBezTo>
                    <a:cubicBezTo>
                      <a:pt x="780" y="172"/>
                      <a:pt x="595" y="0"/>
                      <a:pt x="3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66"/>
              <p:cNvSpPr/>
              <p:nvPr/>
            </p:nvSpPr>
            <p:spPr>
              <a:xfrm>
                <a:off x="6260250" y="3829543"/>
                <a:ext cx="149197" cy="148456"/>
              </a:xfrm>
              <a:custGeom>
                <a:avLst/>
                <a:gdLst/>
                <a:ahLst/>
                <a:cxnLst/>
                <a:rect l="l" t="t" r="r" b="b"/>
                <a:pathLst>
                  <a:path w="2616" h="2603" extrusionOk="0">
                    <a:moveTo>
                      <a:pt x="1308" y="1"/>
                    </a:moveTo>
                    <a:cubicBezTo>
                      <a:pt x="581" y="1"/>
                      <a:pt x="0" y="582"/>
                      <a:pt x="0" y="1308"/>
                    </a:cubicBezTo>
                    <a:cubicBezTo>
                      <a:pt x="0" y="2021"/>
                      <a:pt x="595" y="2602"/>
                      <a:pt x="1308" y="2602"/>
                    </a:cubicBezTo>
                    <a:cubicBezTo>
                      <a:pt x="2034" y="2602"/>
                      <a:pt x="2615" y="2021"/>
                      <a:pt x="2615" y="1295"/>
                    </a:cubicBezTo>
                    <a:cubicBezTo>
                      <a:pt x="2602" y="582"/>
                      <a:pt x="2021" y="1"/>
                      <a:pt x="1308" y="1"/>
                    </a:cubicBezTo>
                    <a:close/>
                  </a:path>
                </a:pathLst>
              </a:custGeom>
              <a:solidFill>
                <a:srgbClr val="6889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66"/>
              <p:cNvSpPr/>
              <p:nvPr/>
            </p:nvSpPr>
            <p:spPr>
              <a:xfrm>
                <a:off x="5516837" y="3896613"/>
                <a:ext cx="135623" cy="135623"/>
              </a:xfrm>
              <a:custGeom>
                <a:avLst/>
                <a:gdLst/>
                <a:ahLst/>
                <a:cxnLst/>
                <a:rect l="l" t="t" r="r" b="b"/>
                <a:pathLst>
                  <a:path w="2378" h="2378" extrusionOk="0">
                    <a:moveTo>
                      <a:pt x="1189" y="0"/>
                    </a:moveTo>
                    <a:cubicBezTo>
                      <a:pt x="529" y="0"/>
                      <a:pt x="0" y="542"/>
                      <a:pt x="0" y="1189"/>
                    </a:cubicBezTo>
                    <a:cubicBezTo>
                      <a:pt x="0" y="1849"/>
                      <a:pt x="542" y="2377"/>
                      <a:pt x="1202" y="2377"/>
                    </a:cubicBezTo>
                    <a:cubicBezTo>
                      <a:pt x="1849" y="2377"/>
                      <a:pt x="2378" y="1849"/>
                      <a:pt x="2378" y="1189"/>
                    </a:cubicBezTo>
                    <a:cubicBezTo>
                      <a:pt x="2378" y="528"/>
                      <a:pt x="1849" y="0"/>
                      <a:pt x="11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66"/>
              <p:cNvSpPr/>
              <p:nvPr/>
            </p:nvSpPr>
            <p:spPr>
              <a:xfrm>
                <a:off x="5753349" y="1651305"/>
                <a:ext cx="937044" cy="2758263"/>
              </a:xfrm>
              <a:custGeom>
                <a:avLst/>
                <a:gdLst/>
                <a:ahLst/>
                <a:cxnLst/>
                <a:rect l="l" t="t" r="r" b="b"/>
                <a:pathLst>
                  <a:path w="16430" h="48363" extrusionOk="0">
                    <a:moveTo>
                      <a:pt x="0" y="0"/>
                    </a:moveTo>
                    <a:lnTo>
                      <a:pt x="146" y="48363"/>
                    </a:lnTo>
                    <a:lnTo>
                      <a:pt x="11437" y="48297"/>
                    </a:lnTo>
                    <a:cubicBezTo>
                      <a:pt x="14673" y="48284"/>
                      <a:pt x="16429" y="44480"/>
                      <a:pt x="14329" y="42010"/>
                    </a:cubicBezTo>
                    <a:lnTo>
                      <a:pt x="1678" y="20946"/>
                    </a:lnTo>
                    <a:lnTo>
                      <a:pt x="1836" y="2364"/>
                    </a:lnTo>
                    <a:cubicBezTo>
                      <a:pt x="1849" y="1414"/>
                      <a:pt x="1096" y="93"/>
                      <a:pt x="146" y="53"/>
                    </a:cubicBez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66"/>
              <p:cNvSpPr/>
              <p:nvPr/>
            </p:nvSpPr>
            <p:spPr>
              <a:xfrm>
                <a:off x="4812576" y="1649708"/>
                <a:ext cx="1828861" cy="2777882"/>
              </a:xfrm>
              <a:custGeom>
                <a:avLst/>
                <a:gdLst/>
                <a:ahLst/>
                <a:cxnLst/>
                <a:rect l="l" t="t" r="r" b="b"/>
                <a:pathLst>
                  <a:path w="32067" h="48707" extrusionOk="0">
                    <a:moveTo>
                      <a:pt x="16667" y="305"/>
                    </a:moveTo>
                    <a:cubicBezTo>
                      <a:pt x="17473" y="305"/>
                      <a:pt x="18120" y="1506"/>
                      <a:pt x="18120" y="2299"/>
                    </a:cubicBezTo>
                    <a:lnTo>
                      <a:pt x="18186" y="21118"/>
                    </a:lnTo>
                    <a:cubicBezTo>
                      <a:pt x="18186" y="21144"/>
                      <a:pt x="18199" y="21171"/>
                      <a:pt x="18212" y="21197"/>
                    </a:cubicBezTo>
                    <a:lnTo>
                      <a:pt x="30878" y="42262"/>
                    </a:lnTo>
                    <a:cubicBezTo>
                      <a:pt x="31683" y="43477"/>
                      <a:pt x="31736" y="44969"/>
                      <a:pt x="31049" y="46263"/>
                    </a:cubicBezTo>
                    <a:cubicBezTo>
                      <a:pt x="30363" y="47544"/>
                      <a:pt x="29081" y="48310"/>
                      <a:pt x="27616" y="48310"/>
                    </a:cubicBezTo>
                    <a:lnTo>
                      <a:pt x="4438" y="48403"/>
                    </a:lnTo>
                    <a:lnTo>
                      <a:pt x="4425" y="48403"/>
                    </a:lnTo>
                    <a:cubicBezTo>
                      <a:pt x="3012" y="48403"/>
                      <a:pt x="1757" y="47676"/>
                      <a:pt x="1044" y="46461"/>
                    </a:cubicBezTo>
                    <a:cubicBezTo>
                      <a:pt x="331" y="45233"/>
                      <a:pt x="331" y="43767"/>
                      <a:pt x="1031" y="42539"/>
                    </a:cubicBezTo>
                    <a:lnTo>
                      <a:pt x="12666" y="21210"/>
                    </a:lnTo>
                    <a:cubicBezTo>
                      <a:pt x="12679" y="21197"/>
                      <a:pt x="12679" y="21171"/>
                      <a:pt x="12679" y="21144"/>
                    </a:cubicBezTo>
                    <a:lnTo>
                      <a:pt x="12626" y="2325"/>
                    </a:lnTo>
                    <a:cubicBezTo>
                      <a:pt x="12613" y="1903"/>
                      <a:pt x="12785" y="1401"/>
                      <a:pt x="13062" y="991"/>
                    </a:cubicBezTo>
                    <a:cubicBezTo>
                      <a:pt x="13352" y="569"/>
                      <a:pt x="13722" y="318"/>
                      <a:pt x="14066" y="318"/>
                    </a:cubicBezTo>
                    <a:lnTo>
                      <a:pt x="16667" y="305"/>
                    </a:lnTo>
                    <a:close/>
                    <a:moveTo>
                      <a:pt x="16667" y="1"/>
                    </a:moveTo>
                    <a:lnTo>
                      <a:pt x="14066" y="14"/>
                    </a:lnTo>
                    <a:cubicBezTo>
                      <a:pt x="13603" y="14"/>
                      <a:pt x="13154" y="305"/>
                      <a:pt x="12811" y="820"/>
                    </a:cubicBezTo>
                    <a:cubicBezTo>
                      <a:pt x="12494" y="1282"/>
                      <a:pt x="12309" y="1850"/>
                      <a:pt x="12309" y="2325"/>
                    </a:cubicBezTo>
                    <a:lnTo>
                      <a:pt x="12375" y="21105"/>
                    </a:lnTo>
                    <a:lnTo>
                      <a:pt x="767" y="42394"/>
                    </a:lnTo>
                    <a:cubicBezTo>
                      <a:pt x="1" y="43714"/>
                      <a:pt x="14" y="45286"/>
                      <a:pt x="780" y="46607"/>
                    </a:cubicBezTo>
                    <a:cubicBezTo>
                      <a:pt x="1546" y="47927"/>
                      <a:pt x="2906" y="48706"/>
                      <a:pt x="4425" y="48706"/>
                    </a:cubicBezTo>
                    <a:lnTo>
                      <a:pt x="4438" y="48706"/>
                    </a:lnTo>
                    <a:lnTo>
                      <a:pt x="27616" y="48627"/>
                    </a:lnTo>
                    <a:cubicBezTo>
                      <a:pt x="29187" y="48614"/>
                      <a:pt x="30574" y="47795"/>
                      <a:pt x="31327" y="46409"/>
                    </a:cubicBezTo>
                    <a:cubicBezTo>
                      <a:pt x="32066" y="45022"/>
                      <a:pt x="32000" y="43411"/>
                      <a:pt x="31142" y="42103"/>
                    </a:cubicBezTo>
                    <a:lnTo>
                      <a:pt x="18490" y="21078"/>
                    </a:lnTo>
                    <a:lnTo>
                      <a:pt x="18437" y="2299"/>
                    </a:lnTo>
                    <a:cubicBezTo>
                      <a:pt x="18424" y="1374"/>
                      <a:pt x="17684" y="1"/>
                      <a:pt x="166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66"/>
              <p:cNvSpPr/>
              <p:nvPr/>
            </p:nvSpPr>
            <p:spPr>
              <a:xfrm>
                <a:off x="5397811" y="1506671"/>
                <a:ext cx="564964" cy="291550"/>
              </a:xfrm>
              <a:custGeom>
                <a:avLst/>
                <a:gdLst/>
                <a:ahLst/>
                <a:cxnLst/>
                <a:rect l="l" t="t" r="r" b="b"/>
                <a:pathLst>
                  <a:path w="9906" h="5112" extrusionOk="0">
                    <a:moveTo>
                      <a:pt x="437" y="1"/>
                    </a:moveTo>
                    <a:cubicBezTo>
                      <a:pt x="199" y="1"/>
                      <a:pt x="1" y="186"/>
                      <a:pt x="1" y="437"/>
                    </a:cubicBezTo>
                    <a:lnTo>
                      <a:pt x="1" y="4676"/>
                    </a:lnTo>
                    <a:cubicBezTo>
                      <a:pt x="1" y="4927"/>
                      <a:pt x="199" y="5112"/>
                      <a:pt x="437" y="5112"/>
                    </a:cubicBezTo>
                    <a:lnTo>
                      <a:pt x="9483" y="5112"/>
                    </a:lnTo>
                    <a:cubicBezTo>
                      <a:pt x="9721" y="5112"/>
                      <a:pt x="9906" y="4927"/>
                      <a:pt x="9906" y="4676"/>
                    </a:cubicBezTo>
                    <a:lnTo>
                      <a:pt x="9906" y="437"/>
                    </a:lnTo>
                    <a:cubicBezTo>
                      <a:pt x="9906" y="186"/>
                      <a:pt x="9721" y="1"/>
                      <a:pt x="948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3639;p66"/>
              <p:cNvSpPr/>
              <p:nvPr/>
            </p:nvSpPr>
            <p:spPr>
              <a:xfrm>
                <a:off x="5489747" y="1550358"/>
                <a:ext cx="95701" cy="198929"/>
              </a:xfrm>
              <a:custGeom>
                <a:avLst/>
                <a:gdLst/>
                <a:ahLst/>
                <a:cxnLst/>
                <a:rect l="l" t="t" r="r" b="b"/>
                <a:pathLst>
                  <a:path w="1678" h="3488" extrusionOk="0">
                    <a:moveTo>
                      <a:pt x="0" y="1"/>
                    </a:moveTo>
                    <a:lnTo>
                      <a:pt x="0" y="3487"/>
                    </a:lnTo>
                    <a:lnTo>
                      <a:pt x="1677" y="3487"/>
                    </a:lnTo>
                    <a:lnTo>
                      <a:pt x="167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66"/>
              <p:cNvSpPr/>
              <p:nvPr/>
            </p:nvSpPr>
            <p:spPr>
              <a:xfrm>
                <a:off x="6761106" y="1541404"/>
                <a:ext cx="495669" cy="437154"/>
              </a:xfrm>
              <a:custGeom>
                <a:avLst/>
                <a:gdLst/>
                <a:ahLst/>
                <a:cxnLst/>
                <a:rect l="l" t="t" r="r" b="b"/>
                <a:pathLst>
                  <a:path w="8691" h="7665" extrusionOk="0">
                    <a:moveTo>
                      <a:pt x="4345" y="1"/>
                    </a:moveTo>
                    <a:cubicBezTo>
                      <a:pt x="3861" y="1"/>
                      <a:pt x="3369" y="94"/>
                      <a:pt x="2893" y="290"/>
                    </a:cubicBezTo>
                    <a:cubicBezTo>
                      <a:pt x="925" y="1095"/>
                      <a:pt x="1" y="3327"/>
                      <a:pt x="793" y="5282"/>
                    </a:cubicBezTo>
                    <a:cubicBezTo>
                      <a:pt x="1403" y="6773"/>
                      <a:pt x="2833" y="7665"/>
                      <a:pt x="4346" y="7665"/>
                    </a:cubicBezTo>
                    <a:cubicBezTo>
                      <a:pt x="4829" y="7665"/>
                      <a:pt x="5322" y="7574"/>
                      <a:pt x="5798" y="7382"/>
                    </a:cubicBezTo>
                    <a:cubicBezTo>
                      <a:pt x="7753" y="6576"/>
                      <a:pt x="8691" y="4344"/>
                      <a:pt x="7885" y="2376"/>
                    </a:cubicBezTo>
                    <a:cubicBezTo>
                      <a:pt x="7275" y="898"/>
                      <a:pt x="5849" y="1"/>
                      <a:pt x="4345" y="1"/>
                    </a:cubicBezTo>
                    <a:close/>
                  </a:path>
                </a:pathLst>
              </a:custGeom>
              <a:solidFill>
                <a:srgbClr val="203B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66"/>
              <p:cNvSpPr/>
              <p:nvPr/>
            </p:nvSpPr>
            <p:spPr>
              <a:xfrm>
                <a:off x="6489976" y="4226488"/>
                <a:ext cx="379608" cy="183074"/>
              </a:xfrm>
              <a:custGeom>
                <a:avLst/>
                <a:gdLst/>
                <a:ahLst/>
                <a:cxnLst/>
                <a:rect l="l" t="t" r="r" b="b"/>
                <a:pathLst>
                  <a:path w="6656" h="3210" extrusionOk="0">
                    <a:moveTo>
                      <a:pt x="6169" y="1"/>
                    </a:moveTo>
                    <a:cubicBezTo>
                      <a:pt x="6168" y="1"/>
                      <a:pt x="6168" y="1"/>
                      <a:pt x="6168" y="1"/>
                    </a:cubicBezTo>
                    <a:lnTo>
                      <a:pt x="2510" y="2352"/>
                    </a:lnTo>
                    <a:cubicBezTo>
                      <a:pt x="2476" y="2351"/>
                      <a:pt x="2444" y="2351"/>
                      <a:pt x="2411" y="2351"/>
                    </a:cubicBezTo>
                    <a:cubicBezTo>
                      <a:pt x="244" y="2351"/>
                      <a:pt x="0" y="3210"/>
                      <a:pt x="0" y="3210"/>
                    </a:cubicBezTo>
                    <a:lnTo>
                      <a:pt x="4781" y="3210"/>
                    </a:lnTo>
                    <a:lnTo>
                      <a:pt x="6168" y="1612"/>
                    </a:lnTo>
                    <a:lnTo>
                      <a:pt x="6168" y="3210"/>
                    </a:lnTo>
                    <a:lnTo>
                      <a:pt x="6630" y="3210"/>
                    </a:lnTo>
                    <a:cubicBezTo>
                      <a:pt x="6630" y="3210"/>
                      <a:pt x="6604" y="1850"/>
                      <a:pt x="6630" y="912"/>
                    </a:cubicBezTo>
                    <a:cubicBezTo>
                      <a:pt x="6656" y="13"/>
                      <a:pt x="6195" y="1"/>
                      <a:pt x="6169" y="1"/>
                    </a:cubicBezTo>
                    <a:close/>
                  </a:path>
                </a:pathLst>
              </a:custGeom>
              <a:solidFill>
                <a:srgbClr val="1B04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2" name="Google Shape;3642;p66"/>
              <p:cNvSpPr/>
              <p:nvPr/>
            </p:nvSpPr>
            <p:spPr>
              <a:xfrm>
                <a:off x="6621035" y="3974919"/>
                <a:ext cx="223738" cy="409037"/>
              </a:xfrm>
              <a:custGeom>
                <a:avLst/>
                <a:gdLst/>
                <a:ahLst/>
                <a:cxnLst/>
                <a:rect l="l" t="t" r="r" b="b"/>
                <a:pathLst>
                  <a:path w="3923" h="7172" extrusionOk="0">
                    <a:moveTo>
                      <a:pt x="1585" y="1"/>
                    </a:moveTo>
                    <a:lnTo>
                      <a:pt x="2047" y="4808"/>
                    </a:lnTo>
                    <a:lnTo>
                      <a:pt x="0" y="7172"/>
                    </a:lnTo>
                    <a:lnTo>
                      <a:pt x="1057" y="7172"/>
                    </a:lnTo>
                    <a:cubicBezTo>
                      <a:pt x="1545" y="7172"/>
                      <a:pt x="2021" y="6987"/>
                      <a:pt x="2391" y="6657"/>
                    </a:cubicBezTo>
                    <a:cubicBezTo>
                      <a:pt x="2879" y="6208"/>
                      <a:pt x="3540" y="5521"/>
                      <a:pt x="3870" y="4808"/>
                    </a:cubicBezTo>
                    <a:lnTo>
                      <a:pt x="3923" y="397"/>
                    </a:lnTo>
                    <a:lnTo>
                      <a:pt x="1585" y="1"/>
                    </a:lnTo>
                    <a:close/>
                  </a:path>
                </a:pathLst>
              </a:custGeom>
              <a:solidFill>
                <a:srgbClr val="FFB4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3643;p66"/>
              <p:cNvSpPr/>
              <p:nvPr/>
            </p:nvSpPr>
            <p:spPr>
              <a:xfrm>
                <a:off x="6533662" y="2444398"/>
                <a:ext cx="345788" cy="1762589"/>
              </a:xfrm>
              <a:custGeom>
                <a:avLst/>
                <a:gdLst/>
                <a:ahLst/>
                <a:cxnLst/>
                <a:rect l="l" t="t" r="r" b="b"/>
                <a:pathLst>
                  <a:path w="6063" h="30905" extrusionOk="0">
                    <a:moveTo>
                      <a:pt x="1532" y="1"/>
                    </a:moveTo>
                    <a:cubicBezTo>
                      <a:pt x="1532" y="1"/>
                      <a:pt x="0" y="3659"/>
                      <a:pt x="1215" y="17103"/>
                    </a:cubicBezTo>
                    <a:cubicBezTo>
                      <a:pt x="1744" y="23046"/>
                      <a:pt x="2998" y="30904"/>
                      <a:pt x="2998" y="30904"/>
                    </a:cubicBezTo>
                    <a:lnTo>
                      <a:pt x="6062" y="30851"/>
                    </a:lnTo>
                    <a:lnTo>
                      <a:pt x="525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3644;p66"/>
              <p:cNvSpPr/>
              <p:nvPr/>
            </p:nvSpPr>
            <p:spPr>
              <a:xfrm>
                <a:off x="7206983" y="4206185"/>
                <a:ext cx="258414" cy="161231"/>
              </a:xfrm>
              <a:custGeom>
                <a:avLst/>
                <a:gdLst/>
                <a:ahLst/>
                <a:cxnLst/>
                <a:rect l="l" t="t" r="r" b="b"/>
                <a:pathLst>
                  <a:path w="4531" h="2827" extrusionOk="0">
                    <a:moveTo>
                      <a:pt x="384" y="1"/>
                    </a:moveTo>
                    <a:cubicBezTo>
                      <a:pt x="371" y="1"/>
                      <a:pt x="66" y="13"/>
                      <a:pt x="1" y="1229"/>
                    </a:cubicBezTo>
                    <a:lnTo>
                      <a:pt x="1" y="2827"/>
                    </a:lnTo>
                    <a:lnTo>
                      <a:pt x="384" y="2827"/>
                    </a:lnTo>
                    <a:lnTo>
                      <a:pt x="384" y="1718"/>
                    </a:lnTo>
                    <a:lnTo>
                      <a:pt x="807" y="2827"/>
                    </a:lnTo>
                    <a:lnTo>
                      <a:pt x="4333" y="2827"/>
                    </a:lnTo>
                    <a:cubicBezTo>
                      <a:pt x="4333" y="2827"/>
                      <a:pt x="4531" y="2074"/>
                      <a:pt x="3078" y="1718"/>
                    </a:cubicBezTo>
                    <a:lnTo>
                      <a:pt x="384" y="1"/>
                    </a:lnTo>
                    <a:cubicBezTo>
                      <a:pt x="384" y="1"/>
                      <a:pt x="384" y="1"/>
                      <a:pt x="384" y="1"/>
                    </a:cubicBezTo>
                    <a:close/>
                  </a:path>
                </a:pathLst>
              </a:custGeom>
              <a:solidFill>
                <a:srgbClr val="1B04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66"/>
              <p:cNvSpPr/>
              <p:nvPr/>
            </p:nvSpPr>
            <p:spPr>
              <a:xfrm>
                <a:off x="7161814" y="4016324"/>
                <a:ext cx="155242" cy="254650"/>
              </a:xfrm>
              <a:custGeom>
                <a:avLst/>
                <a:gdLst/>
                <a:ahLst/>
                <a:cxnLst/>
                <a:rect l="l" t="t" r="r" b="b"/>
                <a:pathLst>
                  <a:path w="2722" h="4465" extrusionOk="0">
                    <a:moveTo>
                      <a:pt x="1968" y="1"/>
                    </a:moveTo>
                    <a:lnTo>
                      <a:pt x="1" y="292"/>
                    </a:lnTo>
                    <a:lnTo>
                      <a:pt x="1176" y="4465"/>
                    </a:lnTo>
                    <a:lnTo>
                      <a:pt x="2721" y="4465"/>
                    </a:lnTo>
                    <a:lnTo>
                      <a:pt x="1968" y="1"/>
                    </a:lnTo>
                    <a:close/>
                  </a:path>
                </a:pathLst>
              </a:custGeom>
              <a:solidFill>
                <a:srgbClr val="FFB4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6" name="Google Shape;3646;p66"/>
              <p:cNvSpPr/>
              <p:nvPr/>
            </p:nvSpPr>
            <p:spPr>
              <a:xfrm>
                <a:off x="7227344" y="4158734"/>
                <a:ext cx="155242" cy="144691"/>
              </a:xfrm>
              <a:custGeom>
                <a:avLst/>
                <a:gdLst/>
                <a:ahLst/>
                <a:cxnLst/>
                <a:rect l="l" t="t" r="r" b="b"/>
                <a:pathLst>
                  <a:path w="2722" h="2537" extrusionOk="0">
                    <a:moveTo>
                      <a:pt x="1374" y="1"/>
                    </a:moveTo>
                    <a:lnTo>
                      <a:pt x="27" y="833"/>
                    </a:lnTo>
                    <a:lnTo>
                      <a:pt x="27" y="1216"/>
                    </a:lnTo>
                    <a:cubicBezTo>
                      <a:pt x="1" y="1942"/>
                      <a:pt x="595" y="2536"/>
                      <a:pt x="1321" y="2536"/>
                    </a:cubicBezTo>
                    <a:lnTo>
                      <a:pt x="2721" y="2536"/>
                    </a:lnTo>
                    <a:lnTo>
                      <a:pt x="1374" y="1"/>
                    </a:lnTo>
                    <a:close/>
                  </a:path>
                </a:pathLst>
              </a:custGeom>
              <a:solidFill>
                <a:srgbClr val="FFB4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66"/>
              <p:cNvSpPr/>
              <p:nvPr/>
            </p:nvSpPr>
            <p:spPr>
              <a:xfrm>
                <a:off x="6696318" y="2444398"/>
                <a:ext cx="645551" cy="1747533"/>
              </a:xfrm>
              <a:custGeom>
                <a:avLst/>
                <a:gdLst/>
                <a:ahLst/>
                <a:cxnLst/>
                <a:rect l="l" t="t" r="r" b="b"/>
                <a:pathLst>
                  <a:path w="11319" h="30641" extrusionOk="0">
                    <a:moveTo>
                      <a:pt x="437" y="1"/>
                    </a:moveTo>
                    <a:lnTo>
                      <a:pt x="1" y="2576"/>
                    </a:lnTo>
                    <a:lnTo>
                      <a:pt x="7463" y="30640"/>
                    </a:lnTo>
                    <a:lnTo>
                      <a:pt x="11319" y="30587"/>
                    </a:lnTo>
                    <a:cubicBezTo>
                      <a:pt x="11319" y="30587"/>
                      <a:pt x="8968" y="16879"/>
                      <a:pt x="7872" y="9536"/>
                    </a:cubicBezTo>
                    <a:cubicBezTo>
                      <a:pt x="6776" y="2193"/>
                      <a:pt x="4967" y="1"/>
                      <a:pt x="49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648;p66"/>
              <p:cNvSpPr/>
              <p:nvPr/>
            </p:nvSpPr>
            <p:spPr>
              <a:xfrm>
                <a:off x="6585618" y="1855424"/>
                <a:ext cx="539356" cy="589032"/>
              </a:xfrm>
              <a:custGeom>
                <a:avLst/>
                <a:gdLst/>
                <a:ahLst/>
                <a:cxnLst/>
                <a:rect l="l" t="t" r="r" b="b"/>
                <a:pathLst>
                  <a:path w="9457" h="10328" extrusionOk="0">
                    <a:moveTo>
                      <a:pt x="3540" y="0"/>
                    </a:moveTo>
                    <a:lnTo>
                      <a:pt x="1097" y="397"/>
                    </a:lnTo>
                    <a:cubicBezTo>
                      <a:pt x="661" y="489"/>
                      <a:pt x="14" y="1242"/>
                      <a:pt x="1" y="1678"/>
                    </a:cubicBezTo>
                    <a:lnTo>
                      <a:pt x="608" y="10328"/>
                    </a:lnTo>
                    <a:lnTo>
                      <a:pt x="6908" y="10328"/>
                    </a:lnTo>
                    <a:cubicBezTo>
                      <a:pt x="8717" y="6141"/>
                      <a:pt x="9404" y="2034"/>
                      <a:pt x="9443" y="595"/>
                    </a:cubicBezTo>
                    <a:cubicBezTo>
                      <a:pt x="9456" y="265"/>
                      <a:pt x="8585" y="0"/>
                      <a:pt x="825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66"/>
              <p:cNvSpPr/>
              <p:nvPr/>
            </p:nvSpPr>
            <p:spPr>
              <a:xfrm>
                <a:off x="6685025" y="1855424"/>
                <a:ext cx="275011" cy="80644"/>
              </a:xfrm>
              <a:custGeom>
                <a:avLst/>
                <a:gdLst/>
                <a:ahLst/>
                <a:cxnLst/>
                <a:rect l="l" t="t" r="r" b="b"/>
                <a:pathLst>
                  <a:path w="4822" h="1414" extrusionOk="0">
                    <a:moveTo>
                      <a:pt x="4821" y="0"/>
                    </a:moveTo>
                    <a:lnTo>
                      <a:pt x="1506" y="27"/>
                    </a:lnTo>
                    <a:lnTo>
                      <a:pt x="740" y="172"/>
                    </a:lnTo>
                    <a:cubicBezTo>
                      <a:pt x="740" y="172"/>
                      <a:pt x="1" y="1414"/>
                      <a:pt x="1982" y="1414"/>
                    </a:cubicBezTo>
                    <a:cubicBezTo>
                      <a:pt x="3976" y="1414"/>
                      <a:pt x="4782" y="212"/>
                      <a:pt x="4821" y="0"/>
                    </a:cubicBezTo>
                    <a:close/>
                  </a:path>
                </a:pathLst>
              </a:custGeom>
              <a:solidFill>
                <a:srgbClr val="FFB4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66"/>
              <p:cNvSpPr/>
              <p:nvPr/>
            </p:nvSpPr>
            <p:spPr>
              <a:xfrm>
                <a:off x="6309925" y="1864606"/>
                <a:ext cx="380464" cy="660722"/>
              </a:xfrm>
              <a:custGeom>
                <a:avLst/>
                <a:gdLst/>
                <a:ahLst/>
                <a:cxnLst/>
                <a:rect l="l" t="t" r="r" b="b"/>
                <a:pathLst>
                  <a:path w="6671" h="11585" extrusionOk="0">
                    <a:moveTo>
                      <a:pt x="6117" y="1"/>
                    </a:moveTo>
                    <a:cubicBezTo>
                      <a:pt x="5509" y="1"/>
                      <a:pt x="3895" y="172"/>
                      <a:pt x="3237" y="1913"/>
                    </a:cubicBezTo>
                    <a:cubicBezTo>
                      <a:pt x="2550" y="3775"/>
                      <a:pt x="146" y="7988"/>
                      <a:pt x="14" y="10246"/>
                    </a:cubicBezTo>
                    <a:cubicBezTo>
                      <a:pt x="1" y="10391"/>
                      <a:pt x="41" y="10537"/>
                      <a:pt x="93" y="10669"/>
                    </a:cubicBezTo>
                    <a:cubicBezTo>
                      <a:pt x="309" y="11224"/>
                      <a:pt x="941" y="11584"/>
                      <a:pt x="1558" y="11584"/>
                    </a:cubicBezTo>
                    <a:cubicBezTo>
                      <a:pt x="1661" y="11584"/>
                      <a:pt x="1763" y="11574"/>
                      <a:pt x="1863" y="11554"/>
                    </a:cubicBezTo>
                    <a:cubicBezTo>
                      <a:pt x="2405" y="11435"/>
                      <a:pt x="2880" y="11105"/>
                      <a:pt x="3144" y="10616"/>
                    </a:cubicBezTo>
                    <a:lnTo>
                      <a:pt x="6670" y="4224"/>
                    </a:lnTo>
                    <a:lnTo>
                      <a:pt x="6353" y="11"/>
                    </a:lnTo>
                    <a:cubicBezTo>
                      <a:pt x="6353" y="11"/>
                      <a:pt x="6265" y="1"/>
                      <a:pt x="611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1" name="Google Shape;3651;p66"/>
              <p:cNvSpPr/>
              <p:nvPr/>
            </p:nvSpPr>
            <p:spPr>
              <a:xfrm>
                <a:off x="5859543" y="2149939"/>
                <a:ext cx="116061" cy="199614"/>
              </a:xfrm>
              <a:custGeom>
                <a:avLst/>
                <a:gdLst/>
                <a:ahLst/>
                <a:cxnLst/>
                <a:rect l="l" t="t" r="r" b="b"/>
                <a:pathLst>
                  <a:path w="2035" h="3500" extrusionOk="0">
                    <a:moveTo>
                      <a:pt x="516" y="0"/>
                    </a:moveTo>
                    <a:lnTo>
                      <a:pt x="0" y="845"/>
                    </a:lnTo>
                    <a:lnTo>
                      <a:pt x="0" y="3500"/>
                    </a:lnTo>
                    <a:lnTo>
                      <a:pt x="1374" y="2655"/>
                    </a:lnTo>
                    <a:lnTo>
                      <a:pt x="2034" y="1202"/>
                    </a:lnTo>
                    <a:lnTo>
                      <a:pt x="516" y="0"/>
                    </a:lnTo>
                    <a:close/>
                  </a:path>
                </a:pathLst>
              </a:custGeom>
              <a:solidFill>
                <a:srgbClr val="FFB4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66"/>
              <p:cNvSpPr/>
              <p:nvPr/>
            </p:nvSpPr>
            <p:spPr>
              <a:xfrm>
                <a:off x="5937848" y="2218435"/>
                <a:ext cx="189861" cy="139444"/>
              </a:xfrm>
              <a:custGeom>
                <a:avLst/>
                <a:gdLst/>
                <a:ahLst/>
                <a:cxnLst/>
                <a:rect l="l" t="t" r="r" b="b"/>
                <a:pathLst>
                  <a:path w="3329" h="2445" extrusionOk="0">
                    <a:moveTo>
                      <a:pt x="661" y="1"/>
                    </a:moveTo>
                    <a:lnTo>
                      <a:pt x="1" y="1454"/>
                    </a:lnTo>
                    <a:lnTo>
                      <a:pt x="2193" y="2444"/>
                    </a:lnTo>
                    <a:lnTo>
                      <a:pt x="3329" y="912"/>
                    </a:lnTo>
                    <a:lnTo>
                      <a:pt x="661" y="1"/>
                    </a:lnTo>
                    <a:close/>
                  </a:path>
                </a:pathLst>
              </a:custGeom>
              <a:solidFill>
                <a:srgbClr val="FFB4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3653;p66"/>
              <p:cNvSpPr/>
              <p:nvPr/>
            </p:nvSpPr>
            <p:spPr>
              <a:xfrm>
                <a:off x="5798518" y="2133229"/>
                <a:ext cx="117544" cy="141041"/>
              </a:xfrm>
              <a:custGeom>
                <a:avLst/>
                <a:gdLst/>
                <a:ahLst/>
                <a:cxnLst/>
                <a:rect l="l" t="t" r="r" b="b"/>
                <a:pathLst>
                  <a:path w="2061" h="2473" extrusionOk="0">
                    <a:moveTo>
                      <a:pt x="399" y="1"/>
                    </a:moveTo>
                    <a:cubicBezTo>
                      <a:pt x="216" y="1"/>
                      <a:pt x="61" y="143"/>
                      <a:pt x="27" y="333"/>
                    </a:cubicBezTo>
                    <a:cubicBezTo>
                      <a:pt x="1" y="491"/>
                      <a:pt x="93" y="650"/>
                      <a:pt x="238" y="729"/>
                    </a:cubicBezTo>
                    <a:lnTo>
                      <a:pt x="886" y="1046"/>
                    </a:lnTo>
                    <a:cubicBezTo>
                      <a:pt x="886" y="1046"/>
                      <a:pt x="740" y="2076"/>
                      <a:pt x="2061" y="2472"/>
                    </a:cubicBezTo>
                    <a:lnTo>
                      <a:pt x="1586" y="293"/>
                    </a:lnTo>
                    <a:lnTo>
                      <a:pt x="503" y="16"/>
                    </a:lnTo>
                    <a:cubicBezTo>
                      <a:pt x="468" y="6"/>
                      <a:pt x="433" y="1"/>
                      <a:pt x="399" y="1"/>
                    </a:cubicBezTo>
                    <a:close/>
                  </a:path>
                </a:pathLst>
              </a:custGeom>
              <a:solidFill>
                <a:srgbClr val="FFB4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66"/>
              <p:cNvSpPr/>
              <p:nvPr/>
            </p:nvSpPr>
            <p:spPr>
              <a:xfrm>
                <a:off x="5860284" y="2235773"/>
                <a:ext cx="57318" cy="39980"/>
              </a:xfrm>
              <a:custGeom>
                <a:avLst/>
                <a:gdLst/>
                <a:ahLst/>
                <a:cxnLst/>
                <a:rect l="l" t="t" r="r" b="b"/>
                <a:pathLst>
                  <a:path w="1005" h="701" extrusionOk="0">
                    <a:moveTo>
                      <a:pt x="14" y="1"/>
                    </a:moveTo>
                    <a:cubicBezTo>
                      <a:pt x="1" y="14"/>
                      <a:pt x="1" y="27"/>
                      <a:pt x="14" y="40"/>
                    </a:cubicBezTo>
                    <a:cubicBezTo>
                      <a:pt x="27" y="67"/>
                      <a:pt x="397" y="674"/>
                      <a:pt x="978" y="701"/>
                    </a:cubicBezTo>
                    <a:cubicBezTo>
                      <a:pt x="991" y="701"/>
                      <a:pt x="1004" y="687"/>
                      <a:pt x="1004" y="687"/>
                    </a:cubicBezTo>
                    <a:cubicBezTo>
                      <a:pt x="1004" y="661"/>
                      <a:pt x="991" y="661"/>
                      <a:pt x="978" y="661"/>
                    </a:cubicBezTo>
                    <a:cubicBezTo>
                      <a:pt x="423" y="621"/>
                      <a:pt x="53" y="27"/>
                      <a:pt x="53" y="14"/>
                    </a:cubicBezTo>
                    <a:cubicBezTo>
                      <a:pt x="40" y="1"/>
                      <a:pt x="27" y="1"/>
                      <a:pt x="14" y="1"/>
                    </a:cubicBezTo>
                    <a:close/>
                  </a:path>
                </a:pathLst>
              </a:custGeom>
              <a:solidFill>
                <a:srgbClr val="1B04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3655;p66"/>
              <p:cNvSpPr/>
              <p:nvPr/>
            </p:nvSpPr>
            <p:spPr>
              <a:xfrm>
                <a:off x="6001153" y="2201154"/>
                <a:ext cx="464758" cy="314135"/>
              </a:xfrm>
              <a:custGeom>
                <a:avLst/>
                <a:gdLst/>
                <a:ahLst/>
                <a:cxnLst/>
                <a:rect l="l" t="t" r="r" b="b"/>
                <a:pathLst>
                  <a:path w="8149" h="5508" extrusionOk="0">
                    <a:moveTo>
                      <a:pt x="1123" y="0"/>
                    </a:moveTo>
                    <a:lnTo>
                      <a:pt x="0" y="2879"/>
                    </a:lnTo>
                    <a:lnTo>
                      <a:pt x="6538" y="5507"/>
                    </a:lnTo>
                    <a:lnTo>
                      <a:pt x="8149" y="2126"/>
                    </a:lnTo>
                    <a:lnTo>
                      <a:pt x="112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6" name="Google Shape;3656;p66"/>
              <p:cNvSpPr/>
              <p:nvPr/>
            </p:nvSpPr>
            <p:spPr>
              <a:xfrm>
                <a:off x="6472638" y="1863694"/>
                <a:ext cx="265201" cy="1538109"/>
              </a:xfrm>
              <a:custGeom>
                <a:avLst/>
                <a:gdLst/>
                <a:ahLst/>
                <a:cxnLst/>
                <a:rect l="l" t="t" r="r" b="b"/>
                <a:pathLst>
                  <a:path w="4650" h="26969" extrusionOk="0">
                    <a:moveTo>
                      <a:pt x="4649" y="1"/>
                    </a:moveTo>
                    <a:lnTo>
                      <a:pt x="2972" y="40"/>
                    </a:lnTo>
                    <a:lnTo>
                      <a:pt x="1414" y="1269"/>
                    </a:lnTo>
                    <a:lnTo>
                      <a:pt x="1863" y="10183"/>
                    </a:lnTo>
                    <a:cubicBezTo>
                      <a:pt x="1" y="19177"/>
                      <a:pt x="674" y="26968"/>
                      <a:pt x="674" y="26968"/>
                    </a:cubicBezTo>
                    <a:lnTo>
                      <a:pt x="3514" y="26968"/>
                    </a:lnTo>
                    <a:cubicBezTo>
                      <a:pt x="2048" y="12270"/>
                      <a:pt x="4174" y="833"/>
                      <a:pt x="46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66"/>
              <p:cNvSpPr/>
              <p:nvPr/>
            </p:nvSpPr>
            <p:spPr>
              <a:xfrm>
                <a:off x="6831142" y="1855424"/>
                <a:ext cx="495669" cy="1552425"/>
              </a:xfrm>
              <a:custGeom>
                <a:avLst/>
                <a:gdLst/>
                <a:ahLst/>
                <a:cxnLst/>
                <a:rect l="l" t="t" r="r" b="b"/>
                <a:pathLst>
                  <a:path w="8691" h="27220" extrusionOk="0">
                    <a:moveTo>
                      <a:pt x="2035" y="0"/>
                    </a:moveTo>
                    <a:cubicBezTo>
                      <a:pt x="2035" y="0"/>
                      <a:pt x="1071" y="1321"/>
                      <a:pt x="529" y="7568"/>
                    </a:cubicBezTo>
                    <a:cubicBezTo>
                      <a:pt x="1" y="13814"/>
                      <a:pt x="3686" y="26889"/>
                      <a:pt x="3686" y="26889"/>
                    </a:cubicBezTo>
                    <a:lnTo>
                      <a:pt x="8691" y="27219"/>
                    </a:lnTo>
                    <a:lnTo>
                      <a:pt x="8691" y="27219"/>
                    </a:lnTo>
                    <a:lnTo>
                      <a:pt x="3831" y="9734"/>
                    </a:lnTo>
                    <a:lnTo>
                      <a:pt x="5270" y="3487"/>
                    </a:lnTo>
                    <a:lnTo>
                      <a:pt x="486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66"/>
              <p:cNvSpPr/>
              <p:nvPr/>
            </p:nvSpPr>
            <p:spPr>
              <a:xfrm>
                <a:off x="7023967" y="1855025"/>
                <a:ext cx="309858" cy="685816"/>
              </a:xfrm>
              <a:custGeom>
                <a:avLst/>
                <a:gdLst/>
                <a:ahLst/>
                <a:cxnLst/>
                <a:rect l="l" t="t" r="r" b="b"/>
                <a:pathLst>
                  <a:path w="5433" h="12025" extrusionOk="0">
                    <a:moveTo>
                      <a:pt x="1300" y="0"/>
                    </a:moveTo>
                    <a:cubicBezTo>
                      <a:pt x="1007" y="0"/>
                      <a:pt x="710" y="74"/>
                      <a:pt x="437" y="232"/>
                    </a:cubicBezTo>
                    <a:lnTo>
                      <a:pt x="1" y="3177"/>
                    </a:lnTo>
                    <a:cubicBezTo>
                      <a:pt x="714" y="4854"/>
                      <a:pt x="1625" y="8090"/>
                      <a:pt x="2061" y="10612"/>
                    </a:cubicBezTo>
                    <a:cubicBezTo>
                      <a:pt x="2167" y="11207"/>
                      <a:pt x="2563" y="11708"/>
                      <a:pt x="3131" y="11920"/>
                    </a:cubicBezTo>
                    <a:cubicBezTo>
                      <a:pt x="3324" y="11991"/>
                      <a:pt x="3520" y="12024"/>
                      <a:pt x="3712" y="12024"/>
                    </a:cubicBezTo>
                    <a:cubicBezTo>
                      <a:pt x="4621" y="12024"/>
                      <a:pt x="5433" y="11277"/>
                      <a:pt x="5389" y="10295"/>
                    </a:cubicBezTo>
                    <a:cubicBezTo>
                      <a:pt x="5336" y="9054"/>
                      <a:pt x="5019" y="6281"/>
                      <a:pt x="4293" y="4352"/>
                    </a:cubicBezTo>
                    <a:cubicBezTo>
                      <a:pt x="3712" y="2794"/>
                      <a:pt x="3236" y="1711"/>
                      <a:pt x="2867" y="972"/>
                    </a:cubicBezTo>
                    <a:cubicBezTo>
                      <a:pt x="2558" y="355"/>
                      <a:pt x="1939" y="0"/>
                      <a:pt x="130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66"/>
              <p:cNvSpPr/>
              <p:nvPr/>
            </p:nvSpPr>
            <p:spPr>
              <a:xfrm>
                <a:off x="6541190" y="2128837"/>
                <a:ext cx="491905" cy="500175"/>
              </a:xfrm>
              <a:custGeom>
                <a:avLst/>
                <a:gdLst/>
                <a:ahLst/>
                <a:cxnLst/>
                <a:rect l="l" t="t" r="r" b="b"/>
                <a:pathLst>
                  <a:path w="8625" h="8770" extrusionOk="0">
                    <a:moveTo>
                      <a:pt x="6802" y="0"/>
                    </a:moveTo>
                    <a:lnTo>
                      <a:pt x="0" y="1598"/>
                    </a:lnTo>
                    <a:lnTo>
                      <a:pt x="1546" y="7607"/>
                    </a:lnTo>
                    <a:lnTo>
                      <a:pt x="2959" y="8770"/>
                    </a:lnTo>
                    <a:lnTo>
                      <a:pt x="8624" y="7409"/>
                    </a:lnTo>
                    <a:lnTo>
                      <a:pt x="680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66"/>
              <p:cNvSpPr/>
              <p:nvPr/>
            </p:nvSpPr>
            <p:spPr>
              <a:xfrm>
                <a:off x="6541190" y="2128096"/>
                <a:ext cx="393239" cy="113038"/>
              </a:xfrm>
              <a:custGeom>
                <a:avLst/>
                <a:gdLst/>
                <a:ahLst/>
                <a:cxnLst/>
                <a:rect l="l" t="t" r="r" b="b"/>
                <a:pathLst>
                  <a:path w="6895" h="1982" extrusionOk="0">
                    <a:moveTo>
                      <a:pt x="6802" y="0"/>
                    </a:moveTo>
                    <a:lnTo>
                      <a:pt x="0" y="1598"/>
                    </a:lnTo>
                    <a:lnTo>
                      <a:pt x="80" y="1981"/>
                    </a:lnTo>
                    <a:lnTo>
                      <a:pt x="6894" y="383"/>
                    </a:lnTo>
                    <a:lnTo>
                      <a:pt x="6802" y="0"/>
                    </a:lnTo>
                    <a:close/>
                  </a:path>
                </a:pathLst>
              </a:custGeom>
              <a:solidFill>
                <a:srgbClr val="010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66"/>
              <p:cNvSpPr/>
              <p:nvPr/>
            </p:nvSpPr>
            <p:spPr>
              <a:xfrm>
                <a:off x="6673733" y="2141784"/>
                <a:ext cx="125072" cy="62451"/>
              </a:xfrm>
              <a:custGeom>
                <a:avLst/>
                <a:gdLst/>
                <a:ahLst/>
                <a:cxnLst/>
                <a:rect l="l" t="t" r="r" b="b"/>
                <a:pathLst>
                  <a:path w="2193" h="1095" extrusionOk="0">
                    <a:moveTo>
                      <a:pt x="1439" y="1"/>
                    </a:moveTo>
                    <a:cubicBezTo>
                      <a:pt x="1378" y="1"/>
                      <a:pt x="1317" y="9"/>
                      <a:pt x="1255" y="24"/>
                    </a:cubicBezTo>
                    <a:lnTo>
                      <a:pt x="674" y="156"/>
                    </a:lnTo>
                    <a:cubicBezTo>
                      <a:pt x="252" y="249"/>
                      <a:pt x="1" y="671"/>
                      <a:pt x="93" y="1094"/>
                    </a:cubicBezTo>
                    <a:lnTo>
                      <a:pt x="2193" y="592"/>
                    </a:lnTo>
                    <a:cubicBezTo>
                      <a:pt x="2103" y="244"/>
                      <a:pt x="1784" y="1"/>
                      <a:pt x="1439" y="1"/>
                    </a:cubicBezTo>
                    <a:close/>
                  </a:path>
                </a:pathLst>
              </a:custGeom>
              <a:solidFill>
                <a:srgbClr val="010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662;p66"/>
              <p:cNvSpPr/>
              <p:nvPr/>
            </p:nvSpPr>
            <p:spPr>
              <a:xfrm>
                <a:off x="6563775" y="2483579"/>
                <a:ext cx="241818" cy="200298"/>
              </a:xfrm>
              <a:custGeom>
                <a:avLst/>
                <a:gdLst/>
                <a:ahLst/>
                <a:cxnLst/>
                <a:rect l="l" t="t" r="r" b="b"/>
                <a:pathLst>
                  <a:path w="4240" h="3512" extrusionOk="0">
                    <a:moveTo>
                      <a:pt x="1733" y="0"/>
                    </a:moveTo>
                    <a:cubicBezTo>
                      <a:pt x="1574" y="0"/>
                      <a:pt x="1431" y="99"/>
                      <a:pt x="1387" y="252"/>
                    </a:cubicBezTo>
                    <a:cubicBezTo>
                      <a:pt x="1348" y="410"/>
                      <a:pt x="1414" y="569"/>
                      <a:pt x="1559" y="661"/>
                    </a:cubicBezTo>
                    <a:lnTo>
                      <a:pt x="2166" y="1004"/>
                    </a:lnTo>
                    <a:lnTo>
                      <a:pt x="1084" y="1136"/>
                    </a:lnTo>
                    <a:lnTo>
                      <a:pt x="978" y="727"/>
                    </a:lnTo>
                    <a:cubicBezTo>
                      <a:pt x="978" y="727"/>
                      <a:pt x="1" y="1189"/>
                      <a:pt x="727" y="1876"/>
                    </a:cubicBezTo>
                    <a:cubicBezTo>
                      <a:pt x="727" y="1876"/>
                      <a:pt x="714" y="2272"/>
                      <a:pt x="951" y="2484"/>
                    </a:cubicBezTo>
                    <a:cubicBezTo>
                      <a:pt x="951" y="2484"/>
                      <a:pt x="978" y="2840"/>
                      <a:pt x="1295" y="3012"/>
                    </a:cubicBezTo>
                    <a:cubicBezTo>
                      <a:pt x="1295" y="3012"/>
                      <a:pt x="1564" y="3511"/>
                      <a:pt x="1999" y="3511"/>
                    </a:cubicBezTo>
                    <a:cubicBezTo>
                      <a:pt x="2065" y="3511"/>
                      <a:pt x="2134" y="3500"/>
                      <a:pt x="2206" y="3474"/>
                    </a:cubicBezTo>
                    <a:cubicBezTo>
                      <a:pt x="2761" y="3263"/>
                      <a:pt x="4240" y="2536"/>
                      <a:pt x="4240" y="2536"/>
                    </a:cubicBezTo>
                    <a:lnTo>
                      <a:pt x="3593" y="555"/>
                    </a:lnTo>
                    <a:lnTo>
                      <a:pt x="1836" y="14"/>
                    </a:lnTo>
                    <a:cubicBezTo>
                      <a:pt x="1802" y="5"/>
                      <a:pt x="1767" y="0"/>
                      <a:pt x="1733" y="0"/>
                    </a:cubicBezTo>
                    <a:close/>
                  </a:path>
                </a:pathLst>
              </a:custGeom>
              <a:solidFill>
                <a:srgbClr val="FFB4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66"/>
              <p:cNvSpPr/>
              <p:nvPr/>
            </p:nvSpPr>
            <p:spPr>
              <a:xfrm>
                <a:off x="6602956" y="2589203"/>
                <a:ext cx="53496" cy="11920"/>
              </a:xfrm>
              <a:custGeom>
                <a:avLst/>
                <a:gdLst/>
                <a:ahLst/>
                <a:cxnLst/>
                <a:rect l="l" t="t" r="r" b="b"/>
                <a:pathLst>
                  <a:path w="938" h="209" extrusionOk="0">
                    <a:moveTo>
                      <a:pt x="33" y="1"/>
                    </a:moveTo>
                    <a:cubicBezTo>
                      <a:pt x="27" y="1"/>
                      <a:pt x="20" y="4"/>
                      <a:pt x="14" y="11"/>
                    </a:cubicBezTo>
                    <a:cubicBezTo>
                      <a:pt x="0" y="24"/>
                      <a:pt x="14" y="37"/>
                      <a:pt x="14" y="50"/>
                    </a:cubicBezTo>
                    <a:cubicBezTo>
                      <a:pt x="27" y="50"/>
                      <a:pt x="225" y="209"/>
                      <a:pt x="555" y="209"/>
                    </a:cubicBezTo>
                    <a:cubicBezTo>
                      <a:pt x="661" y="209"/>
                      <a:pt x="793" y="196"/>
                      <a:pt x="925" y="143"/>
                    </a:cubicBezTo>
                    <a:cubicBezTo>
                      <a:pt x="938" y="143"/>
                      <a:pt x="938" y="130"/>
                      <a:pt x="938" y="116"/>
                    </a:cubicBezTo>
                    <a:cubicBezTo>
                      <a:pt x="938" y="107"/>
                      <a:pt x="931" y="98"/>
                      <a:pt x="923" y="98"/>
                    </a:cubicBezTo>
                    <a:cubicBezTo>
                      <a:pt x="919" y="98"/>
                      <a:pt x="915" y="99"/>
                      <a:pt x="912" y="103"/>
                    </a:cubicBezTo>
                    <a:cubicBezTo>
                      <a:pt x="782" y="145"/>
                      <a:pt x="664" y="161"/>
                      <a:pt x="561" y="161"/>
                    </a:cubicBezTo>
                    <a:cubicBezTo>
                      <a:pt x="241" y="161"/>
                      <a:pt x="53" y="11"/>
                      <a:pt x="53" y="11"/>
                    </a:cubicBezTo>
                    <a:cubicBezTo>
                      <a:pt x="47" y="4"/>
                      <a:pt x="40" y="1"/>
                      <a:pt x="33" y="1"/>
                    </a:cubicBezTo>
                    <a:close/>
                  </a:path>
                </a:pathLst>
              </a:custGeom>
              <a:solidFill>
                <a:srgbClr val="1B04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66"/>
              <p:cNvSpPr/>
              <p:nvPr/>
            </p:nvSpPr>
            <p:spPr>
              <a:xfrm>
                <a:off x="6616530" y="2623707"/>
                <a:ext cx="45227" cy="6787"/>
              </a:xfrm>
              <a:custGeom>
                <a:avLst/>
                <a:gdLst/>
                <a:ahLst/>
                <a:cxnLst/>
                <a:rect l="l" t="t" r="r" b="b"/>
                <a:pathLst>
                  <a:path w="793" h="119" extrusionOk="0">
                    <a:moveTo>
                      <a:pt x="40" y="0"/>
                    </a:moveTo>
                    <a:cubicBezTo>
                      <a:pt x="26" y="0"/>
                      <a:pt x="13" y="0"/>
                      <a:pt x="13" y="13"/>
                    </a:cubicBezTo>
                    <a:cubicBezTo>
                      <a:pt x="0" y="27"/>
                      <a:pt x="13" y="40"/>
                      <a:pt x="26" y="53"/>
                    </a:cubicBezTo>
                    <a:cubicBezTo>
                      <a:pt x="26" y="53"/>
                      <a:pt x="172" y="119"/>
                      <a:pt x="396" y="119"/>
                    </a:cubicBezTo>
                    <a:cubicBezTo>
                      <a:pt x="502" y="119"/>
                      <a:pt x="634" y="106"/>
                      <a:pt x="779" y="53"/>
                    </a:cubicBezTo>
                    <a:cubicBezTo>
                      <a:pt x="792" y="53"/>
                      <a:pt x="792" y="40"/>
                      <a:pt x="792" y="27"/>
                    </a:cubicBezTo>
                    <a:cubicBezTo>
                      <a:pt x="792" y="17"/>
                      <a:pt x="786" y="8"/>
                      <a:pt x="777" y="8"/>
                    </a:cubicBezTo>
                    <a:cubicBezTo>
                      <a:pt x="774" y="8"/>
                      <a:pt x="770" y="9"/>
                      <a:pt x="766" y="13"/>
                    </a:cubicBezTo>
                    <a:cubicBezTo>
                      <a:pt x="627" y="57"/>
                      <a:pt x="502" y="72"/>
                      <a:pt x="395" y="72"/>
                    </a:cubicBezTo>
                    <a:cubicBezTo>
                      <a:pt x="177" y="72"/>
                      <a:pt x="40" y="9"/>
                      <a:pt x="40" y="0"/>
                    </a:cubicBezTo>
                    <a:close/>
                  </a:path>
                </a:pathLst>
              </a:custGeom>
              <a:solidFill>
                <a:srgbClr val="1B04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66"/>
              <p:cNvSpPr/>
              <p:nvPr/>
            </p:nvSpPr>
            <p:spPr>
              <a:xfrm>
                <a:off x="6636092" y="2651539"/>
                <a:ext cx="32451" cy="7585"/>
              </a:xfrm>
              <a:custGeom>
                <a:avLst/>
                <a:gdLst/>
                <a:ahLst/>
                <a:cxnLst/>
                <a:rect l="l" t="t" r="r" b="b"/>
                <a:pathLst>
                  <a:path w="569" h="133" extrusionOk="0">
                    <a:moveTo>
                      <a:pt x="529" y="1"/>
                    </a:moveTo>
                    <a:cubicBezTo>
                      <a:pt x="401" y="65"/>
                      <a:pt x="293" y="83"/>
                      <a:pt x="212" y="83"/>
                    </a:cubicBezTo>
                    <a:cubicBezTo>
                      <a:pt x="109" y="83"/>
                      <a:pt x="47" y="54"/>
                      <a:pt x="40" y="54"/>
                    </a:cubicBezTo>
                    <a:cubicBezTo>
                      <a:pt x="40" y="50"/>
                      <a:pt x="38" y="48"/>
                      <a:pt x="35" y="48"/>
                    </a:cubicBezTo>
                    <a:cubicBezTo>
                      <a:pt x="27" y="48"/>
                      <a:pt x="14" y="57"/>
                      <a:pt x="14" y="67"/>
                    </a:cubicBezTo>
                    <a:cubicBezTo>
                      <a:pt x="0" y="80"/>
                      <a:pt x="14" y="93"/>
                      <a:pt x="27" y="93"/>
                    </a:cubicBezTo>
                    <a:cubicBezTo>
                      <a:pt x="27" y="93"/>
                      <a:pt x="93" y="133"/>
                      <a:pt x="212" y="133"/>
                    </a:cubicBezTo>
                    <a:cubicBezTo>
                      <a:pt x="304" y="133"/>
                      <a:pt x="410" y="106"/>
                      <a:pt x="555" y="40"/>
                    </a:cubicBezTo>
                    <a:cubicBezTo>
                      <a:pt x="568" y="40"/>
                      <a:pt x="568" y="27"/>
                      <a:pt x="568" y="14"/>
                    </a:cubicBezTo>
                    <a:cubicBezTo>
                      <a:pt x="555" y="1"/>
                      <a:pt x="542" y="1"/>
                      <a:pt x="529" y="1"/>
                    </a:cubicBezTo>
                    <a:close/>
                  </a:path>
                </a:pathLst>
              </a:custGeom>
              <a:solidFill>
                <a:srgbClr val="1B04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66"/>
              <p:cNvSpPr/>
              <p:nvPr/>
            </p:nvSpPr>
            <p:spPr>
              <a:xfrm>
                <a:off x="6768634" y="2498635"/>
                <a:ext cx="127354" cy="129635"/>
              </a:xfrm>
              <a:custGeom>
                <a:avLst/>
                <a:gdLst/>
                <a:ahLst/>
                <a:cxnLst/>
                <a:rect l="l" t="t" r="r" b="b"/>
                <a:pathLst>
                  <a:path w="2233" h="2273" extrusionOk="0">
                    <a:moveTo>
                      <a:pt x="1321" y="1"/>
                    </a:moveTo>
                    <a:lnTo>
                      <a:pt x="1" y="291"/>
                    </a:lnTo>
                    <a:lnTo>
                      <a:pt x="661" y="2272"/>
                    </a:lnTo>
                    <a:lnTo>
                      <a:pt x="2233" y="1718"/>
                    </a:lnTo>
                    <a:lnTo>
                      <a:pt x="1321" y="1"/>
                    </a:lnTo>
                    <a:close/>
                  </a:path>
                </a:pathLst>
              </a:custGeom>
              <a:solidFill>
                <a:srgbClr val="FFB4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66"/>
              <p:cNvSpPr/>
              <p:nvPr/>
            </p:nvSpPr>
            <p:spPr>
              <a:xfrm>
                <a:off x="6806333" y="2347500"/>
                <a:ext cx="535535" cy="284535"/>
              </a:xfrm>
              <a:custGeom>
                <a:avLst/>
                <a:gdLst/>
                <a:ahLst/>
                <a:cxnLst/>
                <a:rect l="l" t="t" r="r" b="b"/>
                <a:pathLst>
                  <a:path w="9390" h="4989" extrusionOk="0">
                    <a:moveTo>
                      <a:pt x="7236" y="1"/>
                    </a:moveTo>
                    <a:cubicBezTo>
                      <a:pt x="7075" y="1"/>
                      <a:pt x="6911" y="21"/>
                      <a:pt x="6749" y="62"/>
                    </a:cubicBezTo>
                    <a:lnTo>
                      <a:pt x="0" y="2123"/>
                    </a:lnTo>
                    <a:lnTo>
                      <a:pt x="581" y="4988"/>
                    </a:lnTo>
                    <a:lnTo>
                      <a:pt x="7501" y="3919"/>
                    </a:lnTo>
                    <a:cubicBezTo>
                      <a:pt x="8637" y="3760"/>
                      <a:pt x="9390" y="2690"/>
                      <a:pt x="9165" y="1568"/>
                    </a:cubicBezTo>
                    <a:cubicBezTo>
                      <a:pt x="8975" y="637"/>
                      <a:pt x="8145" y="1"/>
                      <a:pt x="723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8" name="Google Shape;3668;p66"/>
              <p:cNvSpPr/>
              <p:nvPr/>
            </p:nvSpPr>
            <p:spPr>
              <a:xfrm>
                <a:off x="6630046" y="1303921"/>
                <a:ext cx="391756" cy="367917"/>
              </a:xfrm>
              <a:custGeom>
                <a:avLst/>
                <a:gdLst/>
                <a:ahLst/>
                <a:cxnLst/>
                <a:rect l="l" t="t" r="r" b="b"/>
                <a:pathLst>
                  <a:path w="6869" h="6451" extrusionOk="0">
                    <a:moveTo>
                      <a:pt x="3426" y="1"/>
                    </a:moveTo>
                    <a:cubicBezTo>
                      <a:pt x="1621" y="1"/>
                      <a:pt x="131" y="1365"/>
                      <a:pt x="67" y="3107"/>
                    </a:cubicBezTo>
                    <a:cubicBezTo>
                      <a:pt x="1" y="4876"/>
                      <a:pt x="1453" y="6369"/>
                      <a:pt x="3316" y="6448"/>
                    </a:cubicBezTo>
                    <a:cubicBezTo>
                      <a:pt x="3358" y="6450"/>
                      <a:pt x="3401" y="6450"/>
                      <a:pt x="3443" y="6450"/>
                    </a:cubicBezTo>
                    <a:cubicBezTo>
                      <a:pt x="5248" y="6450"/>
                      <a:pt x="6738" y="5087"/>
                      <a:pt x="6802" y="3345"/>
                    </a:cubicBezTo>
                    <a:cubicBezTo>
                      <a:pt x="6868" y="1575"/>
                      <a:pt x="5415" y="82"/>
                      <a:pt x="3553" y="3"/>
                    </a:cubicBezTo>
                    <a:cubicBezTo>
                      <a:pt x="3511" y="2"/>
                      <a:pt x="3468" y="1"/>
                      <a:pt x="3426"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9" name="Google Shape;3669;p66"/>
              <p:cNvSpPr/>
              <p:nvPr/>
            </p:nvSpPr>
            <p:spPr>
              <a:xfrm>
                <a:off x="6588641" y="1506899"/>
                <a:ext cx="109274" cy="97183"/>
              </a:xfrm>
              <a:custGeom>
                <a:avLst/>
                <a:gdLst/>
                <a:ahLst/>
                <a:cxnLst/>
                <a:rect l="l" t="t" r="r" b="b"/>
                <a:pathLst>
                  <a:path w="1916" h="1704" extrusionOk="0">
                    <a:moveTo>
                      <a:pt x="945" y="0"/>
                    </a:moveTo>
                    <a:cubicBezTo>
                      <a:pt x="594" y="0"/>
                      <a:pt x="271" y="223"/>
                      <a:pt x="146" y="578"/>
                    </a:cubicBezTo>
                    <a:cubicBezTo>
                      <a:pt x="0" y="1014"/>
                      <a:pt x="225" y="1502"/>
                      <a:pt x="674" y="1661"/>
                    </a:cubicBezTo>
                    <a:cubicBezTo>
                      <a:pt x="763" y="1690"/>
                      <a:pt x="854" y="1704"/>
                      <a:pt x="944" y="1704"/>
                    </a:cubicBezTo>
                    <a:cubicBezTo>
                      <a:pt x="1304" y="1704"/>
                      <a:pt x="1641" y="1482"/>
                      <a:pt x="1757" y="1133"/>
                    </a:cubicBezTo>
                    <a:cubicBezTo>
                      <a:pt x="1915" y="684"/>
                      <a:pt x="1678" y="195"/>
                      <a:pt x="1229" y="50"/>
                    </a:cubicBezTo>
                    <a:cubicBezTo>
                      <a:pt x="1134" y="16"/>
                      <a:pt x="1039" y="0"/>
                      <a:pt x="945" y="0"/>
                    </a:cubicBezTo>
                    <a:close/>
                  </a:path>
                </a:pathLst>
              </a:custGeom>
              <a:solidFill>
                <a:srgbClr val="FA97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66"/>
              <p:cNvSpPr/>
              <p:nvPr/>
            </p:nvSpPr>
            <p:spPr>
              <a:xfrm>
                <a:off x="6764129" y="1559426"/>
                <a:ext cx="152220" cy="314135"/>
              </a:xfrm>
              <a:custGeom>
                <a:avLst/>
                <a:gdLst/>
                <a:ahLst/>
                <a:cxnLst/>
                <a:rect l="l" t="t" r="r" b="b"/>
                <a:pathLst>
                  <a:path w="2669" h="5508" extrusionOk="0">
                    <a:moveTo>
                      <a:pt x="2087" y="0"/>
                    </a:moveTo>
                    <a:lnTo>
                      <a:pt x="67" y="2074"/>
                    </a:lnTo>
                    <a:lnTo>
                      <a:pt x="1" y="5507"/>
                    </a:lnTo>
                    <a:lnTo>
                      <a:pt x="1" y="5507"/>
                    </a:lnTo>
                    <a:lnTo>
                      <a:pt x="2668" y="5441"/>
                    </a:lnTo>
                    <a:lnTo>
                      <a:pt x="2087" y="0"/>
                    </a:lnTo>
                    <a:close/>
                  </a:path>
                </a:pathLst>
              </a:custGeom>
              <a:solidFill>
                <a:srgbClr val="FFB4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66"/>
              <p:cNvSpPr/>
              <p:nvPr/>
            </p:nvSpPr>
            <p:spPr>
              <a:xfrm>
                <a:off x="6608944" y="1337285"/>
                <a:ext cx="337290" cy="374989"/>
              </a:xfrm>
              <a:custGeom>
                <a:avLst/>
                <a:gdLst/>
                <a:ahLst/>
                <a:cxnLst/>
                <a:rect l="l" t="t" r="r" b="b"/>
                <a:pathLst>
                  <a:path w="5914" h="6575" extrusionOk="0">
                    <a:moveTo>
                      <a:pt x="2844" y="0"/>
                    </a:moveTo>
                    <a:cubicBezTo>
                      <a:pt x="2197" y="0"/>
                      <a:pt x="1527" y="223"/>
                      <a:pt x="952" y="673"/>
                    </a:cubicBezTo>
                    <a:cubicBezTo>
                      <a:pt x="714" y="858"/>
                      <a:pt x="569" y="1122"/>
                      <a:pt x="503" y="1399"/>
                    </a:cubicBezTo>
                    <a:cubicBezTo>
                      <a:pt x="292" y="2258"/>
                      <a:pt x="1" y="3724"/>
                      <a:pt x="278" y="4648"/>
                    </a:cubicBezTo>
                    <a:cubicBezTo>
                      <a:pt x="585" y="5732"/>
                      <a:pt x="1280" y="6574"/>
                      <a:pt x="2543" y="6574"/>
                    </a:cubicBezTo>
                    <a:cubicBezTo>
                      <a:pt x="2695" y="6574"/>
                      <a:pt x="2856" y="6562"/>
                      <a:pt x="3025" y="6537"/>
                    </a:cubicBezTo>
                    <a:cubicBezTo>
                      <a:pt x="3025" y="6537"/>
                      <a:pt x="4914" y="6418"/>
                      <a:pt x="5376" y="4067"/>
                    </a:cubicBezTo>
                    <a:cubicBezTo>
                      <a:pt x="5913" y="1381"/>
                      <a:pt x="4453" y="0"/>
                      <a:pt x="2844" y="0"/>
                    </a:cubicBezTo>
                    <a:close/>
                  </a:path>
                </a:pathLst>
              </a:custGeom>
              <a:solidFill>
                <a:srgbClr val="FFB4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66"/>
              <p:cNvSpPr/>
              <p:nvPr/>
            </p:nvSpPr>
            <p:spPr>
              <a:xfrm>
                <a:off x="6662441" y="1551556"/>
                <a:ext cx="20418" cy="32794"/>
              </a:xfrm>
              <a:custGeom>
                <a:avLst/>
                <a:gdLst/>
                <a:ahLst/>
                <a:cxnLst/>
                <a:rect l="l" t="t" r="r" b="b"/>
                <a:pathLst>
                  <a:path w="358" h="575" extrusionOk="0">
                    <a:moveTo>
                      <a:pt x="187" y="1"/>
                    </a:moveTo>
                    <a:cubicBezTo>
                      <a:pt x="178" y="1"/>
                      <a:pt x="168" y="10"/>
                      <a:pt x="159" y="19"/>
                    </a:cubicBezTo>
                    <a:lnTo>
                      <a:pt x="14" y="376"/>
                    </a:lnTo>
                    <a:cubicBezTo>
                      <a:pt x="1" y="442"/>
                      <a:pt x="40" y="508"/>
                      <a:pt x="106" y="521"/>
                    </a:cubicBezTo>
                    <a:lnTo>
                      <a:pt x="318" y="574"/>
                    </a:lnTo>
                    <a:lnTo>
                      <a:pt x="331" y="574"/>
                    </a:lnTo>
                    <a:cubicBezTo>
                      <a:pt x="344" y="574"/>
                      <a:pt x="344" y="561"/>
                      <a:pt x="357" y="561"/>
                    </a:cubicBezTo>
                    <a:cubicBezTo>
                      <a:pt x="357" y="548"/>
                      <a:pt x="344" y="534"/>
                      <a:pt x="331" y="521"/>
                    </a:cubicBezTo>
                    <a:lnTo>
                      <a:pt x="119" y="482"/>
                    </a:lnTo>
                    <a:cubicBezTo>
                      <a:pt x="80" y="468"/>
                      <a:pt x="53" y="429"/>
                      <a:pt x="67" y="402"/>
                    </a:cubicBezTo>
                    <a:lnTo>
                      <a:pt x="212" y="33"/>
                    </a:lnTo>
                    <a:cubicBezTo>
                      <a:pt x="212" y="19"/>
                      <a:pt x="212" y="6"/>
                      <a:pt x="199" y="6"/>
                    </a:cubicBezTo>
                    <a:cubicBezTo>
                      <a:pt x="195" y="2"/>
                      <a:pt x="191" y="1"/>
                      <a:pt x="187" y="1"/>
                    </a:cubicBezTo>
                    <a:close/>
                  </a:path>
                </a:pathLst>
              </a:custGeom>
              <a:solidFill>
                <a:srgbClr val="1B04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66"/>
              <p:cNvSpPr/>
              <p:nvPr/>
            </p:nvSpPr>
            <p:spPr>
              <a:xfrm>
                <a:off x="6715187" y="1451863"/>
                <a:ext cx="90454" cy="33820"/>
              </a:xfrm>
              <a:custGeom>
                <a:avLst/>
                <a:gdLst/>
                <a:ahLst/>
                <a:cxnLst/>
                <a:rect l="l" t="t" r="r" b="b"/>
                <a:pathLst>
                  <a:path w="1586" h="593" extrusionOk="0">
                    <a:moveTo>
                      <a:pt x="712" y="0"/>
                    </a:moveTo>
                    <a:cubicBezTo>
                      <a:pt x="317" y="0"/>
                      <a:pt x="0" y="328"/>
                      <a:pt x="0" y="328"/>
                    </a:cubicBezTo>
                    <a:lnTo>
                      <a:pt x="1585" y="592"/>
                    </a:lnTo>
                    <a:cubicBezTo>
                      <a:pt x="1585" y="592"/>
                      <a:pt x="1295" y="77"/>
                      <a:pt x="832" y="11"/>
                    </a:cubicBezTo>
                    <a:cubicBezTo>
                      <a:pt x="791" y="4"/>
                      <a:pt x="751" y="0"/>
                      <a:pt x="712"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66"/>
              <p:cNvSpPr/>
              <p:nvPr/>
            </p:nvSpPr>
            <p:spPr>
              <a:xfrm>
                <a:off x="6607453" y="1447643"/>
                <a:ext cx="69352" cy="31995"/>
              </a:xfrm>
              <a:custGeom>
                <a:avLst/>
                <a:gdLst/>
                <a:ahLst/>
                <a:cxnLst/>
                <a:rect l="l" t="t" r="r" b="b"/>
                <a:pathLst>
                  <a:path w="1216" h="561" extrusionOk="0">
                    <a:moveTo>
                      <a:pt x="618" y="1"/>
                    </a:moveTo>
                    <a:cubicBezTo>
                      <a:pt x="597" y="1"/>
                      <a:pt x="576" y="2"/>
                      <a:pt x="555" y="6"/>
                    </a:cubicBezTo>
                    <a:cubicBezTo>
                      <a:pt x="199" y="59"/>
                      <a:pt x="1" y="560"/>
                      <a:pt x="1" y="560"/>
                    </a:cubicBezTo>
                    <a:lnTo>
                      <a:pt x="1216" y="362"/>
                    </a:lnTo>
                    <a:cubicBezTo>
                      <a:pt x="1216" y="362"/>
                      <a:pt x="936" y="1"/>
                      <a:pt x="618"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66"/>
              <p:cNvSpPr/>
              <p:nvPr/>
            </p:nvSpPr>
            <p:spPr>
              <a:xfrm>
                <a:off x="6669969" y="1603113"/>
                <a:ext cx="69352" cy="27946"/>
              </a:xfrm>
              <a:custGeom>
                <a:avLst/>
                <a:gdLst/>
                <a:ahLst/>
                <a:cxnLst/>
                <a:rect l="l" t="t" r="r" b="b"/>
                <a:pathLst>
                  <a:path w="1216" h="490" extrusionOk="0">
                    <a:moveTo>
                      <a:pt x="1" y="0"/>
                    </a:moveTo>
                    <a:cubicBezTo>
                      <a:pt x="1" y="0"/>
                      <a:pt x="146" y="462"/>
                      <a:pt x="608" y="489"/>
                    </a:cubicBezTo>
                    <a:cubicBezTo>
                      <a:pt x="614" y="489"/>
                      <a:pt x="620" y="489"/>
                      <a:pt x="626" y="489"/>
                    </a:cubicBezTo>
                    <a:cubicBezTo>
                      <a:pt x="1074" y="489"/>
                      <a:pt x="1216" y="0"/>
                      <a:pt x="121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66"/>
              <p:cNvSpPr/>
              <p:nvPr/>
            </p:nvSpPr>
            <p:spPr>
              <a:xfrm>
                <a:off x="6755232" y="1322399"/>
                <a:ext cx="221514" cy="149368"/>
              </a:xfrm>
              <a:custGeom>
                <a:avLst/>
                <a:gdLst/>
                <a:ahLst/>
                <a:cxnLst/>
                <a:rect l="l" t="t" r="r" b="b"/>
                <a:pathLst>
                  <a:path w="3884" h="2619" extrusionOk="0">
                    <a:moveTo>
                      <a:pt x="1290" y="1"/>
                    </a:moveTo>
                    <a:cubicBezTo>
                      <a:pt x="986" y="1"/>
                      <a:pt x="645" y="36"/>
                      <a:pt x="262" y="115"/>
                    </a:cubicBezTo>
                    <a:cubicBezTo>
                      <a:pt x="262" y="115"/>
                      <a:pt x="0" y="2619"/>
                      <a:pt x="3026" y="2619"/>
                    </a:cubicBezTo>
                    <a:cubicBezTo>
                      <a:pt x="3260" y="2619"/>
                      <a:pt x="3514" y="2604"/>
                      <a:pt x="3788" y="2571"/>
                    </a:cubicBezTo>
                    <a:cubicBezTo>
                      <a:pt x="3788" y="2571"/>
                      <a:pt x="3884" y="1"/>
                      <a:pt x="1290"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66"/>
              <p:cNvSpPr/>
              <p:nvPr/>
            </p:nvSpPr>
            <p:spPr>
              <a:xfrm>
                <a:off x="6869581" y="1411028"/>
                <a:ext cx="142410" cy="161972"/>
              </a:xfrm>
              <a:custGeom>
                <a:avLst/>
                <a:gdLst/>
                <a:ahLst/>
                <a:cxnLst/>
                <a:rect l="l" t="t" r="r" b="b"/>
                <a:pathLst>
                  <a:path w="2497" h="2840" extrusionOk="0">
                    <a:moveTo>
                      <a:pt x="0" y="1"/>
                    </a:moveTo>
                    <a:lnTo>
                      <a:pt x="265" y="2840"/>
                    </a:lnTo>
                    <a:lnTo>
                      <a:pt x="2496" y="951"/>
                    </a:lnTo>
                    <a:lnTo>
                      <a:pt x="0" y="1"/>
                    </a:lnTo>
                    <a:close/>
                  </a:path>
                </a:pathLst>
              </a:custGeom>
              <a:solidFill>
                <a:srgbClr val="203B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66"/>
              <p:cNvSpPr/>
              <p:nvPr/>
            </p:nvSpPr>
            <p:spPr>
              <a:xfrm>
                <a:off x="6872604" y="1506899"/>
                <a:ext cx="108476" cy="96784"/>
              </a:xfrm>
              <a:custGeom>
                <a:avLst/>
                <a:gdLst/>
                <a:ahLst/>
                <a:cxnLst/>
                <a:rect l="l" t="t" r="r" b="b"/>
                <a:pathLst>
                  <a:path w="1902" h="1697" extrusionOk="0">
                    <a:moveTo>
                      <a:pt x="945" y="0"/>
                    </a:moveTo>
                    <a:cubicBezTo>
                      <a:pt x="593" y="0"/>
                      <a:pt x="271" y="223"/>
                      <a:pt x="146" y="578"/>
                    </a:cubicBezTo>
                    <a:cubicBezTo>
                      <a:pt x="0" y="1014"/>
                      <a:pt x="238" y="1502"/>
                      <a:pt x="674" y="1648"/>
                    </a:cubicBezTo>
                    <a:cubicBezTo>
                      <a:pt x="768" y="1681"/>
                      <a:pt x="864" y="1697"/>
                      <a:pt x="957" y="1697"/>
                    </a:cubicBezTo>
                    <a:cubicBezTo>
                      <a:pt x="1309" y="1697"/>
                      <a:pt x="1632" y="1474"/>
                      <a:pt x="1757" y="1119"/>
                    </a:cubicBezTo>
                    <a:cubicBezTo>
                      <a:pt x="1902" y="684"/>
                      <a:pt x="1677" y="195"/>
                      <a:pt x="1228" y="50"/>
                    </a:cubicBezTo>
                    <a:cubicBezTo>
                      <a:pt x="1134" y="16"/>
                      <a:pt x="1038" y="0"/>
                      <a:pt x="945" y="0"/>
                    </a:cubicBezTo>
                    <a:close/>
                  </a:path>
                </a:pathLst>
              </a:custGeom>
              <a:solidFill>
                <a:srgbClr val="FFB4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66"/>
              <p:cNvSpPr/>
              <p:nvPr/>
            </p:nvSpPr>
            <p:spPr>
              <a:xfrm>
                <a:off x="6907222" y="1538609"/>
                <a:ext cx="43744" cy="28402"/>
              </a:xfrm>
              <a:custGeom>
                <a:avLst/>
                <a:gdLst/>
                <a:ahLst/>
                <a:cxnLst/>
                <a:rect l="l" t="t" r="r" b="b"/>
                <a:pathLst>
                  <a:path w="767" h="498" extrusionOk="0">
                    <a:moveTo>
                      <a:pt x="528" y="1"/>
                    </a:moveTo>
                    <a:cubicBezTo>
                      <a:pt x="450" y="1"/>
                      <a:pt x="361" y="15"/>
                      <a:pt x="278" y="62"/>
                    </a:cubicBezTo>
                    <a:cubicBezTo>
                      <a:pt x="146" y="141"/>
                      <a:pt x="54" y="273"/>
                      <a:pt x="14" y="471"/>
                    </a:cubicBezTo>
                    <a:cubicBezTo>
                      <a:pt x="1" y="484"/>
                      <a:pt x="14" y="497"/>
                      <a:pt x="27" y="497"/>
                    </a:cubicBezTo>
                    <a:cubicBezTo>
                      <a:pt x="40" y="497"/>
                      <a:pt x="54" y="497"/>
                      <a:pt x="54" y="484"/>
                    </a:cubicBezTo>
                    <a:cubicBezTo>
                      <a:pt x="93" y="299"/>
                      <a:pt x="186" y="167"/>
                      <a:pt x="305" y="101"/>
                    </a:cubicBezTo>
                    <a:cubicBezTo>
                      <a:pt x="381" y="60"/>
                      <a:pt x="462" y="47"/>
                      <a:pt x="532" y="47"/>
                    </a:cubicBezTo>
                    <a:cubicBezTo>
                      <a:pt x="643" y="47"/>
                      <a:pt x="727" y="80"/>
                      <a:pt x="727" y="88"/>
                    </a:cubicBezTo>
                    <a:cubicBezTo>
                      <a:pt x="740" y="88"/>
                      <a:pt x="754" y="75"/>
                      <a:pt x="767" y="62"/>
                    </a:cubicBezTo>
                    <a:cubicBezTo>
                      <a:pt x="767" y="62"/>
                      <a:pt x="767" y="48"/>
                      <a:pt x="754" y="35"/>
                    </a:cubicBezTo>
                    <a:cubicBezTo>
                      <a:pt x="745" y="35"/>
                      <a:pt x="649" y="1"/>
                      <a:pt x="528" y="1"/>
                    </a:cubicBezTo>
                    <a:close/>
                  </a:path>
                </a:pathLst>
              </a:custGeom>
              <a:solidFill>
                <a:srgbClr val="1B04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66"/>
              <p:cNvSpPr/>
              <p:nvPr/>
            </p:nvSpPr>
            <p:spPr>
              <a:xfrm>
                <a:off x="6566056" y="1286925"/>
                <a:ext cx="244841" cy="147771"/>
              </a:xfrm>
              <a:custGeom>
                <a:avLst/>
                <a:gdLst/>
                <a:ahLst/>
                <a:cxnLst/>
                <a:rect l="l" t="t" r="r" b="b"/>
                <a:pathLst>
                  <a:path w="4293" h="2591" extrusionOk="0">
                    <a:moveTo>
                      <a:pt x="2981" y="1"/>
                    </a:moveTo>
                    <a:cubicBezTo>
                      <a:pt x="2291" y="1"/>
                      <a:pt x="1541" y="327"/>
                      <a:pt x="1189" y="988"/>
                    </a:cubicBezTo>
                    <a:cubicBezTo>
                      <a:pt x="740" y="1846"/>
                      <a:pt x="0" y="2282"/>
                      <a:pt x="0" y="2282"/>
                    </a:cubicBezTo>
                    <a:cubicBezTo>
                      <a:pt x="489" y="2503"/>
                      <a:pt x="938" y="2591"/>
                      <a:pt x="1344" y="2591"/>
                    </a:cubicBezTo>
                    <a:cubicBezTo>
                      <a:pt x="2960" y="2591"/>
                      <a:pt x="3896" y="1199"/>
                      <a:pt x="3896" y="1199"/>
                    </a:cubicBezTo>
                    <a:lnTo>
                      <a:pt x="4292" y="618"/>
                    </a:lnTo>
                    <a:cubicBezTo>
                      <a:pt x="4046" y="208"/>
                      <a:pt x="3532" y="1"/>
                      <a:pt x="2981" y="1"/>
                    </a:cubicBezTo>
                    <a:close/>
                  </a:path>
                </a:pathLst>
              </a:custGeom>
              <a:solidFill>
                <a:srgbClr val="203B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81" name="Google Shape;3681;p66"/>
            <p:cNvSpPr/>
            <p:nvPr/>
          </p:nvSpPr>
          <p:spPr>
            <a:xfrm>
              <a:off x="4848734" y="3644645"/>
              <a:ext cx="1906939" cy="776098"/>
            </a:xfrm>
            <a:custGeom>
              <a:avLst/>
              <a:gdLst/>
              <a:ahLst/>
              <a:cxnLst/>
              <a:rect l="l" t="t" r="r" b="b"/>
              <a:pathLst>
                <a:path w="33436" h="13608" extrusionOk="0">
                  <a:moveTo>
                    <a:pt x="23129" y="0"/>
                  </a:moveTo>
                  <a:cubicBezTo>
                    <a:pt x="21593" y="0"/>
                    <a:pt x="19695" y="294"/>
                    <a:pt x="17429" y="1154"/>
                  </a:cubicBezTo>
                  <a:cubicBezTo>
                    <a:pt x="15045" y="2065"/>
                    <a:pt x="12849" y="2366"/>
                    <a:pt x="10991" y="2366"/>
                  </a:cubicBezTo>
                  <a:cubicBezTo>
                    <a:pt x="7383" y="2366"/>
                    <a:pt x="5041" y="1233"/>
                    <a:pt x="5041" y="1233"/>
                  </a:cubicBezTo>
                  <a:lnTo>
                    <a:pt x="1938" y="6925"/>
                  </a:lnTo>
                  <a:cubicBezTo>
                    <a:pt x="0" y="9878"/>
                    <a:pt x="1457" y="13462"/>
                    <a:pt x="4969" y="13462"/>
                  </a:cubicBezTo>
                  <a:cubicBezTo>
                    <a:pt x="4976" y="13462"/>
                    <a:pt x="4982" y="13462"/>
                    <a:pt x="4989" y="13462"/>
                  </a:cubicBezTo>
                  <a:lnTo>
                    <a:pt x="27545" y="13607"/>
                  </a:lnTo>
                  <a:cubicBezTo>
                    <a:pt x="31256" y="13594"/>
                    <a:pt x="33436" y="9883"/>
                    <a:pt x="31098" y="6991"/>
                  </a:cubicBezTo>
                  <a:lnTo>
                    <a:pt x="28087" y="1378"/>
                  </a:lnTo>
                  <a:cubicBezTo>
                    <a:pt x="28087" y="1378"/>
                    <a:pt x="26455" y="0"/>
                    <a:pt x="231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82" name="Google Shape;3682;p66"/>
            <p:cNvGrpSpPr/>
            <p:nvPr/>
          </p:nvGrpSpPr>
          <p:grpSpPr>
            <a:xfrm rot="1131465">
              <a:off x="6770117" y="1497502"/>
              <a:ext cx="86195" cy="63022"/>
              <a:chOff x="2659716" y="2883799"/>
              <a:chExt cx="199141" cy="136442"/>
            </a:xfrm>
          </p:grpSpPr>
          <p:sp>
            <p:nvSpPr>
              <p:cNvPr id="3683" name="Google Shape;3683;p66"/>
              <p:cNvSpPr/>
              <p:nvPr/>
            </p:nvSpPr>
            <p:spPr>
              <a:xfrm>
                <a:off x="2659716" y="2893028"/>
                <a:ext cx="199141" cy="118604"/>
              </a:xfrm>
              <a:custGeom>
                <a:avLst/>
                <a:gdLst/>
                <a:ahLst/>
                <a:cxnLst/>
                <a:rect l="l" t="t" r="r" b="b"/>
                <a:pathLst>
                  <a:path w="13162" h="7839" extrusionOk="0">
                    <a:moveTo>
                      <a:pt x="7081" y="1"/>
                    </a:moveTo>
                    <a:cubicBezTo>
                      <a:pt x="6601" y="1"/>
                      <a:pt x="6101" y="45"/>
                      <a:pt x="5584" y="143"/>
                    </a:cubicBezTo>
                    <a:cubicBezTo>
                      <a:pt x="1153" y="985"/>
                      <a:pt x="1" y="5904"/>
                      <a:pt x="1" y="5904"/>
                    </a:cubicBezTo>
                    <a:cubicBezTo>
                      <a:pt x="1" y="5904"/>
                      <a:pt x="1321" y="7838"/>
                      <a:pt x="4944" y="7838"/>
                    </a:cubicBezTo>
                    <a:cubicBezTo>
                      <a:pt x="5621" y="7838"/>
                      <a:pt x="6379" y="7771"/>
                      <a:pt x="7224" y="7610"/>
                    </a:cubicBezTo>
                    <a:cubicBezTo>
                      <a:pt x="12585" y="6569"/>
                      <a:pt x="13161" y="2470"/>
                      <a:pt x="13161" y="2470"/>
                    </a:cubicBezTo>
                    <a:cubicBezTo>
                      <a:pt x="13161" y="2470"/>
                      <a:pt x="10693" y="1"/>
                      <a:pt x="708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66"/>
              <p:cNvSpPr/>
              <p:nvPr/>
            </p:nvSpPr>
            <p:spPr>
              <a:xfrm>
                <a:off x="2686425" y="2883799"/>
                <a:ext cx="135777" cy="136442"/>
              </a:xfrm>
              <a:custGeom>
                <a:avLst/>
                <a:gdLst/>
                <a:ahLst/>
                <a:cxnLst/>
                <a:rect l="l" t="t" r="r" b="b"/>
                <a:pathLst>
                  <a:path w="8974" h="9018" extrusionOk="0">
                    <a:moveTo>
                      <a:pt x="4476" y="0"/>
                    </a:moveTo>
                    <a:cubicBezTo>
                      <a:pt x="1994" y="0"/>
                      <a:pt x="0" y="2016"/>
                      <a:pt x="0" y="4498"/>
                    </a:cubicBezTo>
                    <a:cubicBezTo>
                      <a:pt x="0" y="7001"/>
                      <a:pt x="1994" y="9018"/>
                      <a:pt x="4476" y="9018"/>
                    </a:cubicBezTo>
                    <a:cubicBezTo>
                      <a:pt x="6957" y="9018"/>
                      <a:pt x="8974" y="7001"/>
                      <a:pt x="8974" y="4498"/>
                    </a:cubicBezTo>
                    <a:cubicBezTo>
                      <a:pt x="8974" y="2016"/>
                      <a:pt x="6957" y="0"/>
                      <a:pt x="4476" y="0"/>
                    </a:cubicBezTo>
                    <a:close/>
                  </a:path>
                </a:pathLst>
              </a:custGeom>
              <a:solidFill>
                <a:srgbClr val="1C1C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85" name="Google Shape;3685;p66"/>
            <p:cNvGrpSpPr/>
            <p:nvPr/>
          </p:nvGrpSpPr>
          <p:grpSpPr>
            <a:xfrm rot="1125989">
              <a:off x="6663757" y="1497722"/>
              <a:ext cx="72919" cy="57409"/>
              <a:chOff x="2659716" y="2883799"/>
              <a:chExt cx="199141" cy="136442"/>
            </a:xfrm>
          </p:grpSpPr>
          <p:sp>
            <p:nvSpPr>
              <p:cNvPr id="3686" name="Google Shape;3686;p66"/>
              <p:cNvSpPr/>
              <p:nvPr/>
            </p:nvSpPr>
            <p:spPr>
              <a:xfrm>
                <a:off x="2659716" y="2893028"/>
                <a:ext cx="199141" cy="118604"/>
              </a:xfrm>
              <a:custGeom>
                <a:avLst/>
                <a:gdLst/>
                <a:ahLst/>
                <a:cxnLst/>
                <a:rect l="l" t="t" r="r" b="b"/>
                <a:pathLst>
                  <a:path w="13162" h="7839" extrusionOk="0">
                    <a:moveTo>
                      <a:pt x="7081" y="1"/>
                    </a:moveTo>
                    <a:cubicBezTo>
                      <a:pt x="6601" y="1"/>
                      <a:pt x="6101" y="45"/>
                      <a:pt x="5584" y="143"/>
                    </a:cubicBezTo>
                    <a:cubicBezTo>
                      <a:pt x="1153" y="985"/>
                      <a:pt x="1" y="5904"/>
                      <a:pt x="1" y="5904"/>
                    </a:cubicBezTo>
                    <a:cubicBezTo>
                      <a:pt x="1" y="5904"/>
                      <a:pt x="1321" y="7838"/>
                      <a:pt x="4944" y="7838"/>
                    </a:cubicBezTo>
                    <a:cubicBezTo>
                      <a:pt x="5621" y="7838"/>
                      <a:pt x="6379" y="7771"/>
                      <a:pt x="7224" y="7610"/>
                    </a:cubicBezTo>
                    <a:cubicBezTo>
                      <a:pt x="12585" y="6569"/>
                      <a:pt x="13161" y="2470"/>
                      <a:pt x="13161" y="2470"/>
                    </a:cubicBezTo>
                    <a:cubicBezTo>
                      <a:pt x="13161" y="2470"/>
                      <a:pt x="10693" y="1"/>
                      <a:pt x="708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66"/>
              <p:cNvSpPr/>
              <p:nvPr/>
            </p:nvSpPr>
            <p:spPr>
              <a:xfrm>
                <a:off x="2686425" y="2883799"/>
                <a:ext cx="135777" cy="136442"/>
              </a:xfrm>
              <a:custGeom>
                <a:avLst/>
                <a:gdLst/>
                <a:ahLst/>
                <a:cxnLst/>
                <a:rect l="l" t="t" r="r" b="b"/>
                <a:pathLst>
                  <a:path w="8974" h="9018" extrusionOk="0">
                    <a:moveTo>
                      <a:pt x="4476" y="0"/>
                    </a:moveTo>
                    <a:cubicBezTo>
                      <a:pt x="1994" y="0"/>
                      <a:pt x="0" y="2016"/>
                      <a:pt x="0" y="4498"/>
                    </a:cubicBezTo>
                    <a:cubicBezTo>
                      <a:pt x="0" y="7001"/>
                      <a:pt x="1994" y="9018"/>
                      <a:pt x="4476" y="9018"/>
                    </a:cubicBezTo>
                    <a:cubicBezTo>
                      <a:pt x="6957" y="9018"/>
                      <a:pt x="8974" y="7001"/>
                      <a:pt x="8974" y="4498"/>
                    </a:cubicBezTo>
                    <a:cubicBezTo>
                      <a:pt x="8974" y="2016"/>
                      <a:pt x="6957" y="0"/>
                      <a:pt x="4476" y="0"/>
                    </a:cubicBezTo>
                    <a:close/>
                  </a:path>
                </a:pathLst>
              </a:custGeom>
              <a:solidFill>
                <a:srgbClr val="1C1C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688" name="Google Shape;3688;p66">
            <a:hlinkClick r:id="rId3" action="ppaction://hlinksldjump"/>
          </p:cNvPr>
          <p:cNvSpPr/>
          <p:nvPr/>
        </p:nvSpPr>
        <p:spPr>
          <a:xfrm rot="5400000">
            <a:off x="8135450" y="1556928"/>
            <a:ext cx="950100" cy="62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66">
            <a:hlinkClick r:id="rId4" action="ppaction://hlinksldjump"/>
          </p:cNvPr>
          <p:cNvSpPr/>
          <p:nvPr/>
        </p:nvSpPr>
        <p:spPr>
          <a:xfrm rot="5400000">
            <a:off x="8100942" y="589675"/>
            <a:ext cx="1019100" cy="62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66">
            <a:hlinkClick r:id="rId5" action="ppaction://hlinksldjump"/>
          </p:cNvPr>
          <p:cNvSpPr/>
          <p:nvPr/>
        </p:nvSpPr>
        <p:spPr>
          <a:xfrm rot="5400000">
            <a:off x="8089092" y="2537633"/>
            <a:ext cx="1042800" cy="62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66">
            <a:hlinkClick r:id="rId6" action="ppaction://hlinksldjump"/>
          </p:cNvPr>
          <p:cNvSpPr/>
          <p:nvPr/>
        </p:nvSpPr>
        <p:spPr>
          <a:xfrm rot="5400000">
            <a:off x="8100942" y="4501251"/>
            <a:ext cx="1019100" cy="62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66">
            <a:hlinkClick r:id="rId7" action="ppaction://hlinksldjump"/>
          </p:cNvPr>
          <p:cNvSpPr/>
          <p:nvPr/>
        </p:nvSpPr>
        <p:spPr>
          <a:xfrm rot="5400000">
            <a:off x="8141446" y="3528444"/>
            <a:ext cx="938100" cy="624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66">
            <a:hlinkClick r:id="rId4" action="ppaction://hlinksldjump"/>
          </p:cNvPr>
          <p:cNvSpPr txBox="1"/>
          <p:nvPr/>
        </p:nvSpPr>
        <p:spPr>
          <a:xfrm>
            <a:off x="8189650" y="470225"/>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4"/>
                </a:solidFill>
                <a:latin typeface="Ubuntu"/>
                <a:ea typeface="Ubuntu"/>
                <a:cs typeface="Ubuntu"/>
                <a:sym typeface="Ubuntu"/>
              </a:rPr>
              <a:t>M</a:t>
            </a:r>
            <a:endParaRPr b="1">
              <a:solidFill>
                <a:schemeClr val="accent4"/>
              </a:solidFill>
              <a:latin typeface="Ubuntu"/>
              <a:ea typeface="Ubuntu"/>
              <a:cs typeface="Ubuntu"/>
              <a:sym typeface="Ubuntu"/>
            </a:endParaRPr>
          </a:p>
        </p:txBody>
      </p:sp>
      <p:sp>
        <p:nvSpPr>
          <p:cNvPr id="3694" name="Google Shape;3694;p66">
            <a:hlinkClick r:id="rId3" action="ppaction://hlinksldjump"/>
          </p:cNvPr>
          <p:cNvSpPr txBox="1"/>
          <p:nvPr/>
        </p:nvSpPr>
        <p:spPr>
          <a:xfrm>
            <a:off x="8189650" y="1476316"/>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2"/>
                </a:solidFill>
                <a:latin typeface="Ubuntu"/>
                <a:ea typeface="Ubuntu"/>
                <a:cs typeface="Ubuntu"/>
                <a:sym typeface="Ubuntu"/>
              </a:rPr>
              <a:t>T</a:t>
            </a:r>
            <a:endParaRPr b="1">
              <a:solidFill>
                <a:schemeClr val="accent2"/>
              </a:solidFill>
              <a:latin typeface="Ubuntu"/>
              <a:ea typeface="Ubuntu"/>
              <a:cs typeface="Ubuntu"/>
              <a:sym typeface="Ubuntu"/>
            </a:endParaRPr>
          </a:p>
        </p:txBody>
      </p:sp>
      <p:sp>
        <p:nvSpPr>
          <p:cNvPr id="3695" name="Google Shape;3695;p66">
            <a:hlinkClick r:id="rId5" action="ppaction://hlinksldjump"/>
          </p:cNvPr>
          <p:cNvSpPr txBox="1"/>
          <p:nvPr/>
        </p:nvSpPr>
        <p:spPr>
          <a:xfrm>
            <a:off x="8189650" y="2400638"/>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1"/>
                </a:solidFill>
                <a:latin typeface="Ubuntu"/>
                <a:ea typeface="Ubuntu"/>
                <a:cs typeface="Ubuntu"/>
                <a:sym typeface="Ubuntu"/>
              </a:rPr>
              <a:t>X</a:t>
            </a:r>
            <a:endParaRPr b="1">
              <a:solidFill>
                <a:schemeClr val="accent1"/>
              </a:solidFill>
              <a:latin typeface="Ubuntu"/>
              <a:ea typeface="Ubuntu"/>
              <a:cs typeface="Ubuntu"/>
              <a:sym typeface="Ubuntu"/>
            </a:endParaRPr>
          </a:p>
        </p:txBody>
      </p:sp>
      <p:sp>
        <p:nvSpPr>
          <p:cNvPr id="3696" name="Google Shape;3696;p66">
            <a:hlinkClick r:id="rId7" action="ppaction://hlinksldjump"/>
          </p:cNvPr>
          <p:cNvSpPr txBox="1"/>
          <p:nvPr/>
        </p:nvSpPr>
        <p:spPr>
          <a:xfrm>
            <a:off x="8189650" y="3423511"/>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3"/>
                </a:solidFill>
                <a:latin typeface="Ubuntu"/>
                <a:ea typeface="Ubuntu"/>
                <a:cs typeface="Ubuntu"/>
                <a:sym typeface="Ubuntu"/>
              </a:rPr>
              <a:t>T</a:t>
            </a:r>
            <a:endParaRPr b="1">
              <a:solidFill>
                <a:schemeClr val="accent3"/>
              </a:solidFill>
              <a:latin typeface="Ubuntu"/>
              <a:ea typeface="Ubuntu"/>
              <a:cs typeface="Ubuntu"/>
              <a:sym typeface="Ubuntu"/>
            </a:endParaRPr>
          </a:p>
        </p:txBody>
      </p:sp>
      <p:sp>
        <p:nvSpPr>
          <p:cNvPr id="3697" name="Google Shape;3697;p66">
            <a:hlinkClick r:id="rId6" action="ppaction://hlinksldjump"/>
          </p:cNvPr>
          <p:cNvSpPr txBox="1"/>
          <p:nvPr/>
        </p:nvSpPr>
        <p:spPr>
          <a:xfrm>
            <a:off x="8189650" y="4362805"/>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4"/>
                </a:solidFill>
                <a:latin typeface="Ubuntu"/>
                <a:ea typeface="Ubuntu"/>
                <a:cs typeface="Ubuntu"/>
                <a:sym typeface="Ubuntu"/>
              </a:rPr>
              <a:t>F</a:t>
            </a:r>
            <a:endParaRPr b="1">
              <a:solidFill>
                <a:schemeClr val="accent4"/>
              </a:solidFill>
              <a:latin typeface="Ubuntu"/>
              <a:ea typeface="Ubuntu"/>
              <a:cs typeface="Ubuntu"/>
              <a:sym typeface="Ubuntu"/>
            </a:endParaRPr>
          </a:p>
        </p:txBody>
      </p:sp>
      <p:grpSp>
        <p:nvGrpSpPr>
          <p:cNvPr id="3698" name="Google Shape;3698;p66"/>
          <p:cNvGrpSpPr/>
          <p:nvPr/>
        </p:nvGrpSpPr>
        <p:grpSpPr>
          <a:xfrm>
            <a:off x="6935171" y="696541"/>
            <a:ext cx="195284" cy="195284"/>
            <a:chOff x="5660400" y="238125"/>
            <a:chExt cx="481825" cy="481825"/>
          </a:xfrm>
        </p:grpSpPr>
        <p:sp>
          <p:nvSpPr>
            <p:cNvPr id="3699" name="Google Shape;3699;p66"/>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700" name="Google Shape;3700;p66"/>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3701" name="Google Shape;3701;p66">
            <a:hlinkClick r:id="rId8" action="ppaction://hlinksldjump"/>
          </p:cNvPr>
          <p:cNvSpPr/>
          <p:nvPr/>
        </p:nvSpPr>
        <p:spPr>
          <a:xfrm>
            <a:off x="6934475" y="681975"/>
            <a:ext cx="195900" cy="215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702;p66">
            <a:hlinkClick r:id="rId9" action="ppaction://hlinksldjump"/>
          </p:cNvPr>
          <p:cNvSpPr/>
          <p:nvPr/>
        </p:nvSpPr>
        <p:spPr>
          <a:xfrm>
            <a:off x="7246284" y="695850"/>
            <a:ext cx="213106" cy="195722"/>
          </a:xfrm>
          <a:custGeom>
            <a:avLst/>
            <a:gdLst/>
            <a:ahLst/>
            <a:cxnLst/>
            <a:rect l="l" t="t" r="r" b="b"/>
            <a:pathLst>
              <a:path w="34372" h="31568" extrusionOk="0">
                <a:moveTo>
                  <a:pt x="17158" y="1"/>
                </a:moveTo>
                <a:cubicBezTo>
                  <a:pt x="11439" y="3246"/>
                  <a:pt x="5719" y="6490"/>
                  <a:pt x="0" y="9735"/>
                </a:cubicBezTo>
                <a:lnTo>
                  <a:pt x="2750" y="9735"/>
                </a:lnTo>
                <a:lnTo>
                  <a:pt x="2750" y="31567"/>
                </a:lnTo>
                <a:lnTo>
                  <a:pt x="11659" y="31567"/>
                </a:lnTo>
                <a:lnTo>
                  <a:pt x="11659" y="17379"/>
                </a:lnTo>
                <a:lnTo>
                  <a:pt x="23373" y="17379"/>
                </a:lnTo>
                <a:lnTo>
                  <a:pt x="23373" y="31567"/>
                </a:lnTo>
                <a:lnTo>
                  <a:pt x="31622" y="31567"/>
                </a:lnTo>
                <a:lnTo>
                  <a:pt x="31622" y="9735"/>
                </a:lnTo>
                <a:lnTo>
                  <a:pt x="34371" y="9735"/>
                </a:lnTo>
                <a:cubicBezTo>
                  <a:pt x="28597" y="6490"/>
                  <a:pt x="22878" y="3246"/>
                  <a:pt x="1715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66">
            <a:hlinkClick r:id="" action="ppaction://hlinkshowjump?jump=nextslide"/>
          </p:cNvPr>
          <p:cNvSpPr/>
          <p:nvPr/>
        </p:nvSpPr>
        <p:spPr>
          <a:xfrm>
            <a:off x="7870218" y="695853"/>
            <a:ext cx="145409" cy="215293"/>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66">
            <a:hlinkClick r:id="" action="ppaction://hlinkshowjump?jump=previousslide"/>
          </p:cNvPr>
          <p:cNvSpPr/>
          <p:nvPr/>
        </p:nvSpPr>
        <p:spPr>
          <a:xfrm rot="10800000">
            <a:off x="7575225" y="695855"/>
            <a:ext cx="145409" cy="215293"/>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10691462"/>
      </p:ext>
    </p:extLst>
  </p:cSld>
  <p:clrMapOvr>
    <a:masterClrMapping/>
  </p:clrMapOvr>
  <p:transition spd="slow">
    <p:push dir="u"/>
  </p:transition>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1244"/>
        <p:cNvGrpSpPr/>
        <p:nvPr/>
      </p:nvGrpSpPr>
      <p:grpSpPr>
        <a:xfrm>
          <a:off x="0" y="0"/>
          <a:ext cx="0" cy="0"/>
          <a:chOff x="0" y="0"/>
          <a:chExt cx="0" cy="0"/>
        </a:xfrm>
      </p:grpSpPr>
      <p:sp>
        <p:nvSpPr>
          <p:cNvPr id="1246" name="Google Shape;1246;p45"/>
          <p:cNvSpPr txBox="1">
            <a:spLocks noGrp="1"/>
          </p:cNvSpPr>
          <p:nvPr>
            <p:ph type="title"/>
          </p:nvPr>
        </p:nvSpPr>
        <p:spPr>
          <a:xfrm>
            <a:off x="1541075" y="542045"/>
            <a:ext cx="6486900" cy="478200"/>
          </a:xfrm>
          <a:prstGeom prst="rect">
            <a:avLst/>
          </a:prstGeom>
        </p:spPr>
        <p:txBody>
          <a:bodyPr spcFirstLastPara="1" wrap="square" lIns="91425" tIns="91425" rIns="91425" bIns="91425" anchor="ctr" anchorCtr="0">
            <a:noAutofit/>
          </a:bodyPr>
          <a:lstStyle/>
          <a:p>
            <a:pPr lvl="0"/>
            <a:r>
              <a:rPr lang="en-US" sz="2400" dirty="0" smtClean="0"/>
              <a:t>1. v-for.</a:t>
            </a:r>
            <a:endParaRPr sz="2400" dirty="0"/>
          </a:p>
        </p:txBody>
      </p:sp>
      <p:sp>
        <p:nvSpPr>
          <p:cNvPr id="1277" name="Google Shape;1277;p45">
            <a:hlinkClick r:id="rId3" action="ppaction://hlinksldjump"/>
          </p:cNvPr>
          <p:cNvSpPr/>
          <p:nvPr/>
        </p:nvSpPr>
        <p:spPr>
          <a:xfrm rot="5400000">
            <a:off x="8135450" y="1556928"/>
            <a:ext cx="950100" cy="62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45">
            <a:hlinkClick r:id="rId4" action="ppaction://hlinksldjump"/>
          </p:cNvPr>
          <p:cNvSpPr/>
          <p:nvPr/>
        </p:nvSpPr>
        <p:spPr>
          <a:xfrm rot="5400000">
            <a:off x="8100942" y="589675"/>
            <a:ext cx="1019100" cy="62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45">
            <a:hlinkClick r:id="rId5" action="ppaction://hlinksldjump"/>
          </p:cNvPr>
          <p:cNvSpPr/>
          <p:nvPr/>
        </p:nvSpPr>
        <p:spPr>
          <a:xfrm rot="5400000">
            <a:off x="8089092" y="2537633"/>
            <a:ext cx="1042800" cy="62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45">
            <a:hlinkClick r:id="rId6" action="ppaction://hlinksldjump"/>
          </p:cNvPr>
          <p:cNvSpPr/>
          <p:nvPr/>
        </p:nvSpPr>
        <p:spPr>
          <a:xfrm rot="5400000">
            <a:off x="8100942" y="4501251"/>
            <a:ext cx="1019100" cy="62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45">
            <a:hlinkClick r:id="rId7" action="ppaction://hlinksldjump"/>
          </p:cNvPr>
          <p:cNvSpPr/>
          <p:nvPr/>
        </p:nvSpPr>
        <p:spPr>
          <a:xfrm rot="5400000">
            <a:off x="8141446" y="3528444"/>
            <a:ext cx="938100" cy="624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45">
            <a:hlinkClick r:id="rId4" action="ppaction://hlinksldjump"/>
          </p:cNvPr>
          <p:cNvSpPr txBox="1"/>
          <p:nvPr/>
        </p:nvSpPr>
        <p:spPr>
          <a:xfrm>
            <a:off x="8189650" y="470225"/>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4"/>
                </a:solidFill>
                <a:latin typeface="Ubuntu"/>
                <a:ea typeface="Ubuntu"/>
                <a:cs typeface="Ubuntu"/>
                <a:sym typeface="Ubuntu"/>
              </a:rPr>
              <a:t>M</a:t>
            </a:r>
            <a:endParaRPr b="1">
              <a:solidFill>
                <a:schemeClr val="accent4"/>
              </a:solidFill>
              <a:latin typeface="Ubuntu"/>
              <a:ea typeface="Ubuntu"/>
              <a:cs typeface="Ubuntu"/>
              <a:sym typeface="Ubuntu"/>
            </a:endParaRPr>
          </a:p>
        </p:txBody>
      </p:sp>
      <p:sp>
        <p:nvSpPr>
          <p:cNvPr id="1283" name="Google Shape;1283;p45">
            <a:hlinkClick r:id="rId3" action="ppaction://hlinksldjump"/>
          </p:cNvPr>
          <p:cNvSpPr txBox="1"/>
          <p:nvPr/>
        </p:nvSpPr>
        <p:spPr>
          <a:xfrm>
            <a:off x="8189650" y="1476316"/>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2"/>
                </a:solidFill>
                <a:latin typeface="Ubuntu"/>
                <a:ea typeface="Ubuntu"/>
                <a:cs typeface="Ubuntu"/>
                <a:sym typeface="Ubuntu"/>
              </a:rPr>
              <a:t>T</a:t>
            </a:r>
            <a:endParaRPr b="1">
              <a:solidFill>
                <a:schemeClr val="accent2"/>
              </a:solidFill>
              <a:latin typeface="Ubuntu"/>
              <a:ea typeface="Ubuntu"/>
              <a:cs typeface="Ubuntu"/>
              <a:sym typeface="Ubuntu"/>
            </a:endParaRPr>
          </a:p>
        </p:txBody>
      </p:sp>
      <p:sp>
        <p:nvSpPr>
          <p:cNvPr id="1284" name="Google Shape;1284;p45">
            <a:hlinkClick r:id="rId5" action="ppaction://hlinksldjump"/>
          </p:cNvPr>
          <p:cNvSpPr txBox="1"/>
          <p:nvPr/>
        </p:nvSpPr>
        <p:spPr>
          <a:xfrm>
            <a:off x="8189650" y="2400638"/>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1"/>
                </a:solidFill>
                <a:latin typeface="Ubuntu"/>
                <a:ea typeface="Ubuntu"/>
                <a:cs typeface="Ubuntu"/>
                <a:sym typeface="Ubuntu"/>
              </a:rPr>
              <a:t>X</a:t>
            </a:r>
            <a:endParaRPr b="1">
              <a:solidFill>
                <a:schemeClr val="accent1"/>
              </a:solidFill>
              <a:latin typeface="Ubuntu"/>
              <a:ea typeface="Ubuntu"/>
              <a:cs typeface="Ubuntu"/>
              <a:sym typeface="Ubuntu"/>
            </a:endParaRPr>
          </a:p>
        </p:txBody>
      </p:sp>
      <p:sp>
        <p:nvSpPr>
          <p:cNvPr id="1285" name="Google Shape;1285;p45">
            <a:hlinkClick r:id="rId7" action="ppaction://hlinksldjump"/>
          </p:cNvPr>
          <p:cNvSpPr txBox="1"/>
          <p:nvPr/>
        </p:nvSpPr>
        <p:spPr>
          <a:xfrm>
            <a:off x="8189650" y="3423511"/>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3"/>
                </a:solidFill>
                <a:latin typeface="Ubuntu"/>
                <a:ea typeface="Ubuntu"/>
                <a:cs typeface="Ubuntu"/>
                <a:sym typeface="Ubuntu"/>
              </a:rPr>
              <a:t>T</a:t>
            </a:r>
            <a:endParaRPr b="1">
              <a:solidFill>
                <a:schemeClr val="accent3"/>
              </a:solidFill>
              <a:latin typeface="Ubuntu"/>
              <a:ea typeface="Ubuntu"/>
              <a:cs typeface="Ubuntu"/>
              <a:sym typeface="Ubuntu"/>
            </a:endParaRPr>
          </a:p>
        </p:txBody>
      </p:sp>
      <p:sp>
        <p:nvSpPr>
          <p:cNvPr id="1286" name="Google Shape;1286;p45">
            <a:hlinkClick r:id="rId6" action="ppaction://hlinksldjump"/>
          </p:cNvPr>
          <p:cNvSpPr txBox="1"/>
          <p:nvPr/>
        </p:nvSpPr>
        <p:spPr>
          <a:xfrm>
            <a:off x="8189650" y="4362805"/>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4"/>
                </a:solidFill>
                <a:latin typeface="Ubuntu"/>
                <a:ea typeface="Ubuntu"/>
                <a:cs typeface="Ubuntu"/>
                <a:sym typeface="Ubuntu"/>
              </a:rPr>
              <a:t>F</a:t>
            </a:r>
            <a:endParaRPr b="1">
              <a:solidFill>
                <a:schemeClr val="accent4"/>
              </a:solidFill>
              <a:latin typeface="Ubuntu"/>
              <a:ea typeface="Ubuntu"/>
              <a:cs typeface="Ubuntu"/>
              <a:sym typeface="Ubuntu"/>
            </a:endParaRPr>
          </a:p>
        </p:txBody>
      </p:sp>
      <p:grpSp>
        <p:nvGrpSpPr>
          <p:cNvPr id="1287" name="Google Shape;1287;p45"/>
          <p:cNvGrpSpPr/>
          <p:nvPr/>
        </p:nvGrpSpPr>
        <p:grpSpPr>
          <a:xfrm>
            <a:off x="6935171" y="696541"/>
            <a:ext cx="195284" cy="195284"/>
            <a:chOff x="5660400" y="238125"/>
            <a:chExt cx="481825" cy="481825"/>
          </a:xfrm>
        </p:grpSpPr>
        <p:sp>
          <p:nvSpPr>
            <p:cNvPr id="1288" name="Google Shape;1288;p45"/>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289" name="Google Shape;1289;p45"/>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1290" name="Google Shape;1290;p45">
            <a:hlinkClick r:id="rId8" action="ppaction://hlinksldjump"/>
          </p:cNvPr>
          <p:cNvSpPr/>
          <p:nvPr/>
        </p:nvSpPr>
        <p:spPr>
          <a:xfrm>
            <a:off x="6934475" y="681975"/>
            <a:ext cx="195900" cy="215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45">
            <a:hlinkClick r:id="rId9" action="ppaction://hlinksldjump"/>
          </p:cNvPr>
          <p:cNvSpPr/>
          <p:nvPr/>
        </p:nvSpPr>
        <p:spPr>
          <a:xfrm>
            <a:off x="7246284" y="695850"/>
            <a:ext cx="213106" cy="195722"/>
          </a:xfrm>
          <a:custGeom>
            <a:avLst/>
            <a:gdLst/>
            <a:ahLst/>
            <a:cxnLst/>
            <a:rect l="l" t="t" r="r" b="b"/>
            <a:pathLst>
              <a:path w="34372" h="31568" extrusionOk="0">
                <a:moveTo>
                  <a:pt x="17158" y="1"/>
                </a:moveTo>
                <a:cubicBezTo>
                  <a:pt x="11439" y="3246"/>
                  <a:pt x="5719" y="6490"/>
                  <a:pt x="0" y="9735"/>
                </a:cubicBezTo>
                <a:lnTo>
                  <a:pt x="2750" y="9735"/>
                </a:lnTo>
                <a:lnTo>
                  <a:pt x="2750" y="31567"/>
                </a:lnTo>
                <a:lnTo>
                  <a:pt x="11659" y="31567"/>
                </a:lnTo>
                <a:lnTo>
                  <a:pt x="11659" y="17379"/>
                </a:lnTo>
                <a:lnTo>
                  <a:pt x="23373" y="17379"/>
                </a:lnTo>
                <a:lnTo>
                  <a:pt x="23373" y="31567"/>
                </a:lnTo>
                <a:lnTo>
                  <a:pt x="31622" y="31567"/>
                </a:lnTo>
                <a:lnTo>
                  <a:pt x="31622" y="9735"/>
                </a:lnTo>
                <a:lnTo>
                  <a:pt x="34371" y="9735"/>
                </a:lnTo>
                <a:cubicBezTo>
                  <a:pt x="28597" y="6490"/>
                  <a:pt x="22878" y="3246"/>
                  <a:pt x="1715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45">
            <a:hlinkClick r:id="" action="ppaction://hlinkshowjump?jump=nextslide"/>
          </p:cNvPr>
          <p:cNvSpPr/>
          <p:nvPr/>
        </p:nvSpPr>
        <p:spPr>
          <a:xfrm>
            <a:off x="7870218" y="695853"/>
            <a:ext cx="145409" cy="215293"/>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45">
            <a:hlinkClick r:id="" action="ppaction://hlinkshowjump?jump=previousslide"/>
          </p:cNvPr>
          <p:cNvSpPr/>
          <p:nvPr/>
        </p:nvSpPr>
        <p:spPr>
          <a:xfrm rot="10800000">
            <a:off x="7575225" y="695855"/>
            <a:ext cx="145409" cy="215293"/>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301;p46"/>
          <p:cNvSpPr txBox="1">
            <a:spLocks noGrp="1"/>
          </p:cNvSpPr>
          <p:nvPr>
            <p:ph type="subTitle" idx="1"/>
          </p:nvPr>
        </p:nvSpPr>
        <p:spPr>
          <a:xfrm>
            <a:off x="671607" y="1086180"/>
            <a:ext cx="7589362" cy="530683"/>
          </a:xfrm>
          <a:prstGeom prst="rect">
            <a:avLst/>
          </a:prstGeom>
        </p:spPr>
        <p:txBody>
          <a:bodyPr spcFirstLastPara="1" wrap="square" lIns="91425" tIns="91425" rIns="91425" bIns="91425" anchor="ctr" anchorCtr="0">
            <a:noAutofit/>
          </a:bodyPr>
          <a:lstStyle/>
          <a:p>
            <a:pPr marL="0" lvl="0" indent="0" algn="l"/>
            <a:r>
              <a:rPr lang="vi-VN" sz="1700" b="0" dirty="0">
                <a:solidFill>
                  <a:schemeClr val="dk1"/>
                </a:solidFill>
              </a:rPr>
              <a:t>Và nếu như đã quen sử dụng cú pháp của vòng lặp trong javascript thông thường thì ta cũng có thể thay thế in bằng of.</a:t>
            </a:r>
            <a:endParaRPr lang="en-US" sz="1700" b="0" dirty="0">
              <a:solidFill>
                <a:schemeClr val="dk1"/>
              </a:solidFill>
            </a:endParaRPr>
          </a:p>
        </p:txBody>
      </p:sp>
      <p:pic>
        <p:nvPicPr>
          <p:cNvPr id="3" name="Picture 2"/>
          <p:cNvPicPr>
            <a:picLocks noChangeAspect="1"/>
          </p:cNvPicPr>
          <p:nvPr/>
        </p:nvPicPr>
        <p:blipFill>
          <a:blip r:embed="rId10"/>
          <a:stretch>
            <a:fillRect/>
          </a:stretch>
        </p:blipFill>
        <p:spPr>
          <a:xfrm>
            <a:off x="1099230" y="1616716"/>
            <a:ext cx="6360160" cy="3385460"/>
          </a:xfrm>
          <a:prstGeom prst="rect">
            <a:avLst/>
          </a:prstGeom>
        </p:spPr>
      </p:pic>
    </p:spTree>
    <p:extLst>
      <p:ext uri="{BB962C8B-B14F-4D97-AF65-F5344CB8AC3E}">
        <p14:creationId xmlns:p14="http://schemas.microsoft.com/office/powerpoint/2010/main" val="157757134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0">
                                            <p:txEl>
                                              <p:pRg st="0" end="0"/>
                                            </p:txEl>
                                          </p:spTgt>
                                        </p:tgtEl>
                                        <p:attrNameLst>
                                          <p:attrName>style.visibility</p:attrName>
                                        </p:attrNameLst>
                                      </p:cBhvr>
                                      <p:to>
                                        <p:strVal val="visible"/>
                                      </p:to>
                                    </p:set>
                                    <p:animEffect transition="in" filter="fade">
                                      <p:cBhvr>
                                        <p:cTn id="7" dur="500"/>
                                        <p:tgtEl>
                                          <p:spTgt spid="16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0" grpId="0" build="p"/>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1244"/>
        <p:cNvGrpSpPr/>
        <p:nvPr/>
      </p:nvGrpSpPr>
      <p:grpSpPr>
        <a:xfrm>
          <a:off x="0" y="0"/>
          <a:ext cx="0" cy="0"/>
          <a:chOff x="0" y="0"/>
          <a:chExt cx="0" cy="0"/>
        </a:xfrm>
      </p:grpSpPr>
      <p:sp>
        <p:nvSpPr>
          <p:cNvPr id="1246" name="Google Shape;1246;p45"/>
          <p:cNvSpPr txBox="1">
            <a:spLocks noGrp="1"/>
          </p:cNvSpPr>
          <p:nvPr>
            <p:ph type="title"/>
          </p:nvPr>
        </p:nvSpPr>
        <p:spPr>
          <a:xfrm>
            <a:off x="1541075" y="542045"/>
            <a:ext cx="6486900" cy="478200"/>
          </a:xfrm>
          <a:prstGeom prst="rect">
            <a:avLst/>
          </a:prstGeom>
        </p:spPr>
        <p:txBody>
          <a:bodyPr spcFirstLastPara="1" wrap="square" lIns="91425" tIns="91425" rIns="91425" bIns="91425" anchor="ctr" anchorCtr="0">
            <a:noAutofit/>
          </a:bodyPr>
          <a:lstStyle/>
          <a:p>
            <a:pPr lvl="0"/>
            <a:r>
              <a:rPr lang="en-US" sz="2400" dirty="0"/>
              <a:t>2</a:t>
            </a:r>
            <a:r>
              <a:rPr lang="en-US" sz="2400" dirty="0" smtClean="0"/>
              <a:t>. Template v-for.</a:t>
            </a:r>
            <a:endParaRPr sz="2400" dirty="0"/>
          </a:p>
        </p:txBody>
      </p:sp>
      <p:sp>
        <p:nvSpPr>
          <p:cNvPr id="1277" name="Google Shape;1277;p45">
            <a:hlinkClick r:id="rId3" action="ppaction://hlinksldjump"/>
          </p:cNvPr>
          <p:cNvSpPr/>
          <p:nvPr/>
        </p:nvSpPr>
        <p:spPr>
          <a:xfrm rot="5400000">
            <a:off x="8135450" y="1556928"/>
            <a:ext cx="950100" cy="62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45">
            <a:hlinkClick r:id="rId4" action="ppaction://hlinksldjump"/>
          </p:cNvPr>
          <p:cNvSpPr/>
          <p:nvPr/>
        </p:nvSpPr>
        <p:spPr>
          <a:xfrm rot="5400000">
            <a:off x="8100942" y="589675"/>
            <a:ext cx="1019100" cy="62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45">
            <a:hlinkClick r:id="rId5" action="ppaction://hlinksldjump"/>
          </p:cNvPr>
          <p:cNvSpPr/>
          <p:nvPr/>
        </p:nvSpPr>
        <p:spPr>
          <a:xfrm rot="5400000">
            <a:off x="8089092" y="2537633"/>
            <a:ext cx="1042800" cy="62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45">
            <a:hlinkClick r:id="rId6" action="ppaction://hlinksldjump"/>
          </p:cNvPr>
          <p:cNvSpPr/>
          <p:nvPr/>
        </p:nvSpPr>
        <p:spPr>
          <a:xfrm rot="5400000">
            <a:off x="8100942" y="4501251"/>
            <a:ext cx="1019100" cy="62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45">
            <a:hlinkClick r:id="rId7" action="ppaction://hlinksldjump"/>
          </p:cNvPr>
          <p:cNvSpPr/>
          <p:nvPr/>
        </p:nvSpPr>
        <p:spPr>
          <a:xfrm rot="5400000">
            <a:off x="8141446" y="3528444"/>
            <a:ext cx="938100" cy="624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45">
            <a:hlinkClick r:id="rId4" action="ppaction://hlinksldjump"/>
          </p:cNvPr>
          <p:cNvSpPr txBox="1"/>
          <p:nvPr/>
        </p:nvSpPr>
        <p:spPr>
          <a:xfrm>
            <a:off x="8189650" y="470225"/>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4"/>
                </a:solidFill>
                <a:latin typeface="Ubuntu"/>
                <a:ea typeface="Ubuntu"/>
                <a:cs typeface="Ubuntu"/>
                <a:sym typeface="Ubuntu"/>
              </a:rPr>
              <a:t>M</a:t>
            </a:r>
            <a:endParaRPr b="1">
              <a:solidFill>
                <a:schemeClr val="accent4"/>
              </a:solidFill>
              <a:latin typeface="Ubuntu"/>
              <a:ea typeface="Ubuntu"/>
              <a:cs typeface="Ubuntu"/>
              <a:sym typeface="Ubuntu"/>
            </a:endParaRPr>
          </a:p>
        </p:txBody>
      </p:sp>
      <p:sp>
        <p:nvSpPr>
          <p:cNvPr id="1283" name="Google Shape;1283;p45">
            <a:hlinkClick r:id="rId3" action="ppaction://hlinksldjump"/>
          </p:cNvPr>
          <p:cNvSpPr txBox="1"/>
          <p:nvPr/>
        </p:nvSpPr>
        <p:spPr>
          <a:xfrm>
            <a:off x="8189650" y="1476316"/>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2"/>
                </a:solidFill>
                <a:latin typeface="Ubuntu"/>
                <a:ea typeface="Ubuntu"/>
                <a:cs typeface="Ubuntu"/>
                <a:sym typeface="Ubuntu"/>
              </a:rPr>
              <a:t>T</a:t>
            </a:r>
            <a:endParaRPr b="1">
              <a:solidFill>
                <a:schemeClr val="accent2"/>
              </a:solidFill>
              <a:latin typeface="Ubuntu"/>
              <a:ea typeface="Ubuntu"/>
              <a:cs typeface="Ubuntu"/>
              <a:sym typeface="Ubuntu"/>
            </a:endParaRPr>
          </a:p>
        </p:txBody>
      </p:sp>
      <p:sp>
        <p:nvSpPr>
          <p:cNvPr id="1284" name="Google Shape;1284;p45">
            <a:hlinkClick r:id="rId5" action="ppaction://hlinksldjump"/>
          </p:cNvPr>
          <p:cNvSpPr txBox="1"/>
          <p:nvPr/>
        </p:nvSpPr>
        <p:spPr>
          <a:xfrm>
            <a:off x="8189650" y="2400638"/>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1"/>
                </a:solidFill>
                <a:latin typeface="Ubuntu"/>
                <a:ea typeface="Ubuntu"/>
                <a:cs typeface="Ubuntu"/>
                <a:sym typeface="Ubuntu"/>
              </a:rPr>
              <a:t>X</a:t>
            </a:r>
            <a:endParaRPr b="1">
              <a:solidFill>
                <a:schemeClr val="accent1"/>
              </a:solidFill>
              <a:latin typeface="Ubuntu"/>
              <a:ea typeface="Ubuntu"/>
              <a:cs typeface="Ubuntu"/>
              <a:sym typeface="Ubuntu"/>
            </a:endParaRPr>
          </a:p>
        </p:txBody>
      </p:sp>
      <p:sp>
        <p:nvSpPr>
          <p:cNvPr id="1285" name="Google Shape;1285;p45">
            <a:hlinkClick r:id="rId7" action="ppaction://hlinksldjump"/>
          </p:cNvPr>
          <p:cNvSpPr txBox="1"/>
          <p:nvPr/>
        </p:nvSpPr>
        <p:spPr>
          <a:xfrm>
            <a:off x="8189650" y="3423511"/>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3"/>
                </a:solidFill>
                <a:latin typeface="Ubuntu"/>
                <a:ea typeface="Ubuntu"/>
                <a:cs typeface="Ubuntu"/>
                <a:sym typeface="Ubuntu"/>
              </a:rPr>
              <a:t>T</a:t>
            </a:r>
            <a:endParaRPr b="1">
              <a:solidFill>
                <a:schemeClr val="accent3"/>
              </a:solidFill>
              <a:latin typeface="Ubuntu"/>
              <a:ea typeface="Ubuntu"/>
              <a:cs typeface="Ubuntu"/>
              <a:sym typeface="Ubuntu"/>
            </a:endParaRPr>
          </a:p>
        </p:txBody>
      </p:sp>
      <p:sp>
        <p:nvSpPr>
          <p:cNvPr id="1286" name="Google Shape;1286;p45">
            <a:hlinkClick r:id="rId6" action="ppaction://hlinksldjump"/>
          </p:cNvPr>
          <p:cNvSpPr txBox="1"/>
          <p:nvPr/>
        </p:nvSpPr>
        <p:spPr>
          <a:xfrm>
            <a:off x="8189650" y="4362805"/>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4"/>
                </a:solidFill>
                <a:latin typeface="Ubuntu"/>
                <a:ea typeface="Ubuntu"/>
                <a:cs typeface="Ubuntu"/>
                <a:sym typeface="Ubuntu"/>
              </a:rPr>
              <a:t>F</a:t>
            </a:r>
            <a:endParaRPr b="1">
              <a:solidFill>
                <a:schemeClr val="accent4"/>
              </a:solidFill>
              <a:latin typeface="Ubuntu"/>
              <a:ea typeface="Ubuntu"/>
              <a:cs typeface="Ubuntu"/>
              <a:sym typeface="Ubuntu"/>
            </a:endParaRPr>
          </a:p>
        </p:txBody>
      </p:sp>
      <p:grpSp>
        <p:nvGrpSpPr>
          <p:cNvPr id="1287" name="Google Shape;1287;p45"/>
          <p:cNvGrpSpPr/>
          <p:nvPr/>
        </p:nvGrpSpPr>
        <p:grpSpPr>
          <a:xfrm>
            <a:off x="6935171" y="696541"/>
            <a:ext cx="195284" cy="195284"/>
            <a:chOff x="5660400" y="238125"/>
            <a:chExt cx="481825" cy="481825"/>
          </a:xfrm>
        </p:grpSpPr>
        <p:sp>
          <p:nvSpPr>
            <p:cNvPr id="1288" name="Google Shape;1288;p45"/>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289" name="Google Shape;1289;p45"/>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1290" name="Google Shape;1290;p45">
            <a:hlinkClick r:id="rId8" action="ppaction://hlinksldjump"/>
          </p:cNvPr>
          <p:cNvSpPr/>
          <p:nvPr/>
        </p:nvSpPr>
        <p:spPr>
          <a:xfrm>
            <a:off x="6934475" y="681975"/>
            <a:ext cx="195900" cy="215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45">
            <a:hlinkClick r:id="rId9" action="ppaction://hlinksldjump"/>
          </p:cNvPr>
          <p:cNvSpPr/>
          <p:nvPr/>
        </p:nvSpPr>
        <p:spPr>
          <a:xfrm>
            <a:off x="7246284" y="695850"/>
            <a:ext cx="213106" cy="195722"/>
          </a:xfrm>
          <a:custGeom>
            <a:avLst/>
            <a:gdLst/>
            <a:ahLst/>
            <a:cxnLst/>
            <a:rect l="l" t="t" r="r" b="b"/>
            <a:pathLst>
              <a:path w="34372" h="31568" extrusionOk="0">
                <a:moveTo>
                  <a:pt x="17158" y="1"/>
                </a:moveTo>
                <a:cubicBezTo>
                  <a:pt x="11439" y="3246"/>
                  <a:pt x="5719" y="6490"/>
                  <a:pt x="0" y="9735"/>
                </a:cubicBezTo>
                <a:lnTo>
                  <a:pt x="2750" y="9735"/>
                </a:lnTo>
                <a:lnTo>
                  <a:pt x="2750" y="31567"/>
                </a:lnTo>
                <a:lnTo>
                  <a:pt x="11659" y="31567"/>
                </a:lnTo>
                <a:lnTo>
                  <a:pt x="11659" y="17379"/>
                </a:lnTo>
                <a:lnTo>
                  <a:pt x="23373" y="17379"/>
                </a:lnTo>
                <a:lnTo>
                  <a:pt x="23373" y="31567"/>
                </a:lnTo>
                <a:lnTo>
                  <a:pt x="31622" y="31567"/>
                </a:lnTo>
                <a:lnTo>
                  <a:pt x="31622" y="9735"/>
                </a:lnTo>
                <a:lnTo>
                  <a:pt x="34371" y="9735"/>
                </a:lnTo>
                <a:cubicBezTo>
                  <a:pt x="28597" y="6490"/>
                  <a:pt x="22878" y="3246"/>
                  <a:pt x="1715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45">
            <a:hlinkClick r:id="" action="ppaction://hlinkshowjump?jump=nextslide"/>
          </p:cNvPr>
          <p:cNvSpPr/>
          <p:nvPr/>
        </p:nvSpPr>
        <p:spPr>
          <a:xfrm>
            <a:off x="7870218" y="695853"/>
            <a:ext cx="145409" cy="215293"/>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45">
            <a:hlinkClick r:id="" action="ppaction://hlinkshowjump?jump=previousslide"/>
          </p:cNvPr>
          <p:cNvSpPr/>
          <p:nvPr/>
        </p:nvSpPr>
        <p:spPr>
          <a:xfrm rot="10800000">
            <a:off x="7575225" y="695855"/>
            <a:ext cx="145409" cy="215293"/>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301;p46"/>
          <p:cNvSpPr txBox="1">
            <a:spLocks noGrp="1"/>
          </p:cNvSpPr>
          <p:nvPr>
            <p:ph type="subTitle" idx="1"/>
          </p:nvPr>
        </p:nvSpPr>
        <p:spPr>
          <a:xfrm>
            <a:off x="671607" y="1086180"/>
            <a:ext cx="7589362" cy="530683"/>
          </a:xfrm>
          <a:prstGeom prst="rect">
            <a:avLst/>
          </a:prstGeom>
        </p:spPr>
        <p:txBody>
          <a:bodyPr spcFirstLastPara="1" wrap="square" lIns="91425" tIns="91425" rIns="91425" bIns="91425" anchor="ctr" anchorCtr="0">
            <a:noAutofit/>
          </a:bodyPr>
          <a:lstStyle/>
          <a:p>
            <a:pPr marL="0" lvl="0" indent="0" algn="l"/>
            <a:r>
              <a:rPr lang="vi-VN" sz="1700" b="0" dirty="0">
                <a:solidFill>
                  <a:schemeClr val="dk1"/>
                </a:solidFill>
              </a:rPr>
              <a:t>Trong trường hợp ta muốn render ra 1 nhóm tag trong mỗi lần lặp thì Vue.js cũng hỗ trợ sử dụng tag template để gom nhóm các tag đó giống như v-if.</a:t>
            </a:r>
            <a:endParaRPr lang="en-US" sz="1700" b="0" dirty="0">
              <a:solidFill>
                <a:schemeClr val="dk1"/>
              </a:solidFill>
            </a:endParaRPr>
          </a:p>
        </p:txBody>
      </p:sp>
      <p:pic>
        <p:nvPicPr>
          <p:cNvPr id="2" name="Picture 1"/>
          <p:cNvPicPr>
            <a:picLocks noChangeAspect="1"/>
          </p:cNvPicPr>
          <p:nvPr/>
        </p:nvPicPr>
        <p:blipFill>
          <a:blip r:embed="rId10"/>
          <a:stretch>
            <a:fillRect/>
          </a:stretch>
        </p:blipFill>
        <p:spPr>
          <a:xfrm>
            <a:off x="999450" y="1616716"/>
            <a:ext cx="6353387" cy="3371928"/>
          </a:xfrm>
          <a:prstGeom prst="rect">
            <a:avLst/>
          </a:prstGeom>
        </p:spPr>
      </p:pic>
    </p:spTree>
    <p:extLst>
      <p:ext uri="{BB962C8B-B14F-4D97-AF65-F5344CB8AC3E}">
        <p14:creationId xmlns:p14="http://schemas.microsoft.com/office/powerpoint/2010/main" val="40764483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0">
                                            <p:txEl>
                                              <p:pRg st="0" end="0"/>
                                            </p:txEl>
                                          </p:spTgt>
                                        </p:tgtEl>
                                        <p:attrNameLst>
                                          <p:attrName>style.visibility</p:attrName>
                                        </p:attrNameLst>
                                      </p:cBhvr>
                                      <p:to>
                                        <p:strVal val="visible"/>
                                      </p:to>
                                    </p:set>
                                    <p:animEffect transition="in" filter="fade">
                                      <p:cBhvr>
                                        <p:cTn id="7" dur="500"/>
                                        <p:tgtEl>
                                          <p:spTgt spid="16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0" grpId="0" build="p"/>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1244"/>
        <p:cNvGrpSpPr/>
        <p:nvPr/>
      </p:nvGrpSpPr>
      <p:grpSpPr>
        <a:xfrm>
          <a:off x="0" y="0"/>
          <a:ext cx="0" cy="0"/>
          <a:chOff x="0" y="0"/>
          <a:chExt cx="0" cy="0"/>
        </a:xfrm>
      </p:grpSpPr>
      <p:sp>
        <p:nvSpPr>
          <p:cNvPr id="1246" name="Google Shape;1246;p45"/>
          <p:cNvSpPr txBox="1">
            <a:spLocks noGrp="1"/>
          </p:cNvSpPr>
          <p:nvPr>
            <p:ph type="title"/>
          </p:nvPr>
        </p:nvSpPr>
        <p:spPr>
          <a:xfrm>
            <a:off x="1541075" y="542045"/>
            <a:ext cx="6486900" cy="478200"/>
          </a:xfrm>
          <a:prstGeom prst="rect">
            <a:avLst/>
          </a:prstGeom>
        </p:spPr>
        <p:txBody>
          <a:bodyPr spcFirstLastPara="1" wrap="square" lIns="91425" tIns="91425" rIns="91425" bIns="91425" anchor="ctr" anchorCtr="0">
            <a:noAutofit/>
          </a:bodyPr>
          <a:lstStyle/>
          <a:p>
            <a:pPr lvl="0"/>
            <a:r>
              <a:rPr lang="en-US" sz="2400" dirty="0"/>
              <a:t>3</a:t>
            </a:r>
            <a:r>
              <a:rPr lang="en-US" sz="2400" dirty="0" smtClean="0"/>
              <a:t>. Object v-for.</a:t>
            </a:r>
            <a:endParaRPr sz="2400" dirty="0"/>
          </a:p>
        </p:txBody>
      </p:sp>
      <p:sp>
        <p:nvSpPr>
          <p:cNvPr id="1277" name="Google Shape;1277;p45">
            <a:hlinkClick r:id="rId3" action="ppaction://hlinksldjump"/>
          </p:cNvPr>
          <p:cNvSpPr/>
          <p:nvPr/>
        </p:nvSpPr>
        <p:spPr>
          <a:xfrm rot="5400000">
            <a:off x="8135450" y="1556928"/>
            <a:ext cx="950100" cy="62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45">
            <a:hlinkClick r:id="rId4" action="ppaction://hlinksldjump"/>
          </p:cNvPr>
          <p:cNvSpPr/>
          <p:nvPr/>
        </p:nvSpPr>
        <p:spPr>
          <a:xfrm rot="5400000">
            <a:off x="8100942" y="589675"/>
            <a:ext cx="1019100" cy="62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45">
            <a:hlinkClick r:id="rId5" action="ppaction://hlinksldjump"/>
          </p:cNvPr>
          <p:cNvSpPr/>
          <p:nvPr/>
        </p:nvSpPr>
        <p:spPr>
          <a:xfrm rot="5400000">
            <a:off x="8089092" y="2537633"/>
            <a:ext cx="1042800" cy="62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45">
            <a:hlinkClick r:id="rId6" action="ppaction://hlinksldjump"/>
          </p:cNvPr>
          <p:cNvSpPr/>
          <p:nvPr/>
        </p:nvSpPr>
        <p:spPr>
          <a:xfrm rot="5400000">
            <a:off x="8100942" y="4501251"/>
            <a:ext cx="1019100" cy="62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45">
            <a:hlinkClick r:id="rId7" action="ppaction://hlinksldjump"/>
          </p:cNvPr>
          <p:cNvSpPr/>
          <p:nvPr/>
        </p:nvSpPr>
        <p:spPr>
          <a:xfrm rot="5400000">
            <a:off x="8141446" y="3528444"/>
            <a:ext cx="938100" cy="624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45">
            <a:hlinkClick r:id="rId4" action="ppaction://hlinksldjump"/>
          </p:cNvPr>
          <p:cNvSpPr txBox="1"/>
          <p:nvPr/>
        </p:nvSpPr>
        <p:spPr>
          <a:xfrm>
            <a:off x="8189650" y="470225"/>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4"/>
                </a:solidFill>
                <a:latin typeface="Ubuntu"/>
                <a:ea typeface="Ubuntu"/>
                <a:cs typeface="Ubuntu"/>
                <a:sym typeface="Ubuntu"/>
              </a:rPr>
              <a:t>M</a:t>
            </a:r>
            <a:endParaRPr b="1">
              <a:solidFill>
                <a:schemeClr val="accent4"/>
              </a:solidFill>
              <a:latin typeface="Ubuntu"/>
              <a:ea typeface="Ubuntu"/>
              <a:cs typeface="Ubuntu"/>
              <a:sym typeface="Ubuntu"/>
            </a:endParaRPr>
          </a:p>
        </p:txBody>
      </p:sp>
      <p:sp>
        <p:nvSpPr>
          <p:cNvPr id="1283" name="Google Shape;1283;p45">
            <a:hlinkClick r:id="rId3" action="ppaction://hlinksldjump"/>
          </p:cNvPr>
          <p:cNvSpPr txBox="1"/>
          <p:nvPr/>
        </p:nvSpPr>
        <p:spPr>
          <a:xfrm>
            <a:off x="8189650" y="1476316"/>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2"/>
                </a:solidFill>
                <a:latin typeface="Ubuntu"/>
                <a:ea typeface="Ubuntu"/>
                <a:cs typeface="Ubuntu"/>
                <a:sym typeface="Ubuntu"/>
              </a:rPr>
              <a:t>T</a:t>
            </a:r>
            <a:endParaRPr b="1">
              <a:solidFill>
                <a:schemeClr val="accent2"/>
              </a:solidFill>
              <a:latin typeface="Ubuntu"/>
              <a:ea typeface="Ubuntu"/>
              <a:cs typeface="Ubuntu"/>
              <a:sym typeface="Ubuntu"/>
            </a:endParaRPr>
          </a:p>
        </p:txBody>
      </p:sp>
      <p:sp>
        <p:nvSpPr>
          <p:cNvPr id="1284" name="Google Shape;1284;p45">
            <a:hlinkClick r:id="rId5" action="ppaction://hlinksldjump"/>
          </p:cNvPr>
          <p:cNvSpPr txBox="1"/>
          <p:nvPr/>
        </p:nvSpPr>
        <p:spPr>
          <a:xfrm>
            <a:off x="8189650" y="2400638"/>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1"/>
                </a:solidFill>
                <a:latin typeface="Ubuntu"/>
                <a:ea typeface="Ubuntu"/>
                <a:cs typeface="Ubuntu"/>
                <a:sym typeface="Ubuntu"/>
              </a:rPr>
              <a:t>X</a:t>
            </a:r>
            <a:endParaRPr b="1">
              <a:solidFill>
                <a:schemeClr val="accent1"/>
              </a:solidFill>
              <a:latin typeface="Ubuntu"/>
              <a:ea typeface="Ubuntu"/>
              <a:cs typeface="Ubuntu"/>
              <a:sym typeface="Ubuntu"/>
            </a:endParaRPr>
          </a:p>
        </p:txBody>
      </p:sp>
      <p:sp>
        <p:nvSpPr>
          <p:cNvPr id="1285" name="Google Shape;1285;p45">
            <a:hlinkClick r:id="rId7" action="ppaction://hlinksldjump"/>
          </p:cNvPr>
          <p:cNvSpPr txBox="1"/>
          <p:nvPr/>
        </p:nvSpPr>
        <p:spPr>
          <a:xfrm>
            <a:off x="8189650" y="3423511"/>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3"/>
                </a:solidFill>
                <a:latin typeface="Ubuntu"/>
                <a:ea typeface="Ubuntu"/>
                <a:cs typeface="Ubuntu"/>
                <a:sym typeface="Ubuntu"/>
              </a:rPr>
              <a:t>T</a:t>
            </a:r>
            <a:endParaRPr b="1">
              <a:solidFill>
                <a:schemeClr val="accent3"/>
              </a:solidFill>
              <a:latin typeface="Ubuntu"/>
              <a:ea typeface="Ubuntu"/>
              <a:cs typeface="Ubuntu"/>
              <a:sym typeface="Ubuntu"/>
            </a:endParaRPr>
          </a:p>
        </p:txBody>
      </p:sp>
      <p:sp>
        <p:nvSpPr>
          <p:cNvPr id="1286" name="Google Shape;1286;p45">
            <a:hlinkClick r:id="rId6" action="ppaction://hlinksldjump"/>
          </p:cNvPr>
          <p:cNvSpPr txBox="1"/>
          <p:nvPr/>
        </p:nvSpPr>
        <p:spPr>
          <a:xfrm>
            <a:off x="8189650" y="4362805"/>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4"/>
                </a:solidFill>
                <a:latin typeface="Ubuntu"/>
                <a:ea typeface="Ubuntu"/>
                <a:cs typeface="Ubuntu"/>
                <a:sym typeface="Ubuntu"/>
              </a:rPr>
              <a:t>F</a:t>
            </a:r>
            <a:endParaRPr b="1">
              <a:solidFill>
                <a:schemeClr val="accent4"/>
              </a:solidFill>
              <a:latin typeface="Ubuntu"/>
              <a:ea typeface="Ubuntu"/>
              <a:cs typeface="Ubuntu"/>
              <a:sym typeface="Ubuntu"/>
            </a:endParaRPr>
          </a:p>
        </p:txBody>
      </p:sp>
      <p:grpSp>
        <p:nvGrpSpPr>
          <p:cNvPr id="1287" name="Google Shape;1287;p45"/>
          <p:cNvGrpSpPr/>
          <p:nvPr/>
        </p:nvGrpSpPr>
        <p:grpSpPr>
          <a:xfrm>
            <a:off x="6935171" y="696541"/>
            <a:ext cx="195284" cy="195284"/>
            <a:chOff x="5660400" y="238125"/>
            <a:chExt cx="481825" cy="481825"/>
          </a:xfrm>
        </p:grpSpPr>
        <p:sp>
          <p:nvSpPr>
            <p:cNvPr id="1288" name="Google Shape;1288;p45"/>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289" name="Google Shape;1289;p45"/>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1290" name="Google Shape;1290;p45">
            <a:hlinkClick r:id="rId8" action="ppaction://hlinksldjump"/>
          </p:cNvPr>
          <p:cNvSpPr/>
          <p:nvPr/>
        </p:nvSpPr>
        <p:spPr>
          <a:xfrm>
            <a:off x="6934475" y="681975"/>
            <a:ext cx="195900" cy="215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45">
            <a:hlinkClick r:id="rId9" action="ppaction://hlinksldjump"/>
          </p:cNvPr>
          <p:cNvSpPr/>
          <p:nvPr/>
        </p:nvSpPr>
        <p:spPr>
          <a:xfrm>
            <a:off x="7246284" y="695850"/>
            <a:ext cx="213106" cy="195722"/>
          </a:xfrm>
          <a:custGeom>
            <a:avLst/>
            <a:gdLst/>
            <a:ahLst/>
            <a:cxnLst/>
            <a:rect l="l" t="t" r="r" b="b"/>
            <a:pathLst>
              <a:path w="34372" h="31568" extrusionOk="0">
                <a:moveTo>
                  <a:pt x="17158" y="1"/>
                </a:moveTo>
                <a:cubicBezTo>
                  <a:pt x="11439" y="3246"/>
                  <a:pt x="5719" y="6490"/>
                  <a:pt x="0" y="9735"/>
                </a:cubicBezTo>
                <a:lnTo>
                  <a:pt x="2750" y="9735"/>
                </a:lnTo>
                <a:lnTo>
                  <a:pt x="2750" y="31567"/>
                </a:lnTo>
                <a:lnTo>
                  <a:pt x="11659" y="31567"/>
                </a:lnTo>
                <a:lnTo>
                  <a:pt x="11659" y="17379"/>
                </a:lnTo>
                <a:lnTo>
                  <a:pt x="23373" y="17379"/>
                </a:lnTo>
                <a:lnTo>
                  <a:pt x="23373" y="31567"/>
                </a:lnTo>
                <a:lnTo>
                  <a:pt x="31622" y="31567"/>
                </a:lnTo>
                <a:lnTo>
                  <a:pt x="31622" y="9735"/>
                </a:lnTo>
                <a:lnTo>
                  <a:pt x="34371" y="9735"/>
                </a:lnTo>
                <a:cubicBezTo>
                  <a:pt x="28597" y="6490"/>
                  <a:pt x="22878" y="3246"/>
                  <a:pt x="1715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45">
            <a:hlinkClick r:id="" action="ppaction://hlinkshowjump?jump=nextslide"/>
          </p:cNvPr>
          <p:cNvSpPr/>
          <p:nvPr/>
        </p:nvSpPr>
        <p:spPr>
          <a:xfrm>
            <a:off x="7870218" y="695853"/>
            <a:ext cx="145409" cy="215293"/>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45">
            <a:hlinkClick r:id="" action="ppaction://hlinkshowjump?jump=previousslide"/>
          </p:cNvPr>
          <p:cNvSpPr/>
          <p:nvPr/>
        </p:nvSpPr>
        <p:spPr>
          <a:xfrm rot="10800000">
            <a:off x="7575225" y="695855"/>
            <a:ext cx="145409" cy="215293"/>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301;p46"/>
          <p:cNvSpPr txBox="1">
            <a:spLocks noGrp="1"/>
          </p:cNvSpPr>
          <p:nvPr>
            <p:ph type="subTitle" idx="1"/>
          </p:nvPr>
        </p:nvSpPr>
        <p:spPr>
          <a:xfrm>
            <a:off x="671607" y="1086180"/>
            <a:ext cx="7589362" cy="530683"/>
          </a:xfrm>
          <a:prstGeom prst="rect">
            <a:avLst/>
          </a:prstGeom>
        </p:spPr>
        <p:txBody>
          <a:bodyPr spcFirstLastPara="1" wrap="square" lIns="91425" tIns="91425" rIns="91425" bIns="91425" anchor="ctr" anchorCtr="0">
            <a:noAutofit/>
          </a:bodyPr>
          <a:lstStyle/>
          <a:p>
            <a:pPr marL="0" lvl="0" indent="0" algn="l"/>
            <a:r>
              <a:rPr lang="vi-VN" sz="1700" b="0" dirty="0">
                <a:solidFill>
                  <a:schemeClr val="dk1"/>
                </a:solidFill>
              </a:rPr>
              <a:t>Và trong Vue.js ta cũng có thể dùng v-for để duyệt các phần tử bên trong object được.</a:t>
            </a:r>
            <a:endParaRPr lang="en-US" sz="1700" b="0" dirty="0">
              <a:solidFill>
                <a:schemeClr val="dk1"/>
              </a:solidFill>
            </a:endParaRPr>
          </a:p>
        </p:txBody>
      </p:sp>
      <p:pic>
        <p:nvPicPr>
          <p:cNvPr id="3" name="Picture 2"/>
          <p:cNvPicPr>
            <a:picLocks noChangeAspect="1"/>
          </p:cNvPicPr>
          <p:nvPr/>
        </p:nvPicPr>
        <p:blipFill>
          <a:blip r:embed="rId10"/>
          <a:stretch>
            <a:fillRect/>
          </a:stretch>
        </p:blipFill>
        <p:spPr>
          <a:xfrm>
            <a:off x="1083733" y="1588128"/>
            <a:ext cx="6441440" cy="3418660"/>
          </a:xfrm>
          <a:prstGeom prst="rect">
            <a:avLst/>
          </a:prstGeom>
        </p:spPr>
      </p:pic>
    </p:spTree>
    <p:extLst>
      <p:ext uri="{BB962C8B-B14F-4D97-AF65-F5344CB8AC3E}">
        <p14:creationId xmlns:p14="http://schemas.microsoft.com/office/powerpoint/2010/main" val="321692692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0">
                                            <p:txEl>
                                              <p:pRg st="0" end="0"/>
                                            </p:txEl>
                                          </p:spTgt>
                                        </p:tgtEl>
                                        <p:attrNameLst>
                                          <p:attrName>style.visibility</p:attrName>
                                        </p:attrNameLst>
                                      </p:cBhvr>
                                      <p:to>
                                        <p:strVal val="visible"/>
                                      </p:to>
                                    </p:set>
                                    <p:animEffect transition="in" filter="fade">
                                      <p:cBhvr>
                                        <p:cTn id="7" dur="500"/>
                                        <p:tgtEl>
                                          <p:spTgt spid="16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0" grpId="0" build="p"/>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1244"/>
        <p:cNvGrpSpPr/>
        <p:nvPr/>
      </p:nvGrpSpPr>
      <p:grpSpPr>
        <a:xfrm>
          <a:off x="0" y="0"/>
          <a:ext cx="0" cy="0"/>
          <a:chOff x="0" y="0"/>
          <a:chExt cx="0" cy="0"/>
        </a:xfrm>
      </p:grpSpPr>
      <p:sp>
        <p:nvSpPr>
          <p:cNvPr id="1246" name="Google Shape;1246;p45"/>
          <p:cNvSpPr txBox="1">
            <a:spLocks noGrp="1"/>
          </p:cNvSpPr>
          <p:nvPr>
            <p:ph type="title"/>
          </p:nvPr>
        </p:nvSpPr>
        <p:spPr>
          <a:xfrm>
            <a:off x="1541075" y="542045"/>
            <a:ext cx="6486900" cy="478200"/>
          </a:xfrm>
          <a:prstGeom prst="rect">
            <a:avLst/>
          </a:prstGeom>
        </p:spPr>
        <p:txBody>
          <a:bodyPr spcFirstLastPara="1" wrap="square" lIns="91425" tIns="91425" rIns="91425" bIns="91425" anchor="ctr" anchorCtr="0">
            <a:noAutofit/>
          </a:bodyPr>
          <a:lstStyle/>
          <a:p>
            <a:pPr lvl="0"/>
            <a:r>
              <a:rPr lang="en-US" sz="2400" dirty="0"/>
              <a:t>3</a:t>
            </a:r>
            <a:r>
              <a:rPr lang="en-US" sz="2400" dirty="0" smtClean="0"/>
              <a:t>. Object v-for.</a:t>
            </a:r>
            <a:endParaRPr sz="2400" dirty="0"/>
          </a:p>
        </p:txBody>
      </p:sp>
      <p:sp>
        <p:nvSpPr>
          <p:cNvPr id="1277" name="Google Shape;1277;p45">
            <a:hlinkClick r:id="rId3" action="ppaction://hlinksldjump"/>
          </p:cNvPr>
          <p:cNvSpPr/>
          <p:nvPr/>
        </p:nvSpPr>
        <p:spPr>
          <a:xfrm rot="5400000">
            <a:off x="8135450" y="1556928"/>
            <a:ext cx="950100" cy="62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45">
            <a:hlinkClick r:id="rId4" action="ppaction://hlinksldjump"/>
          </p:cNvPr>
          <p:cNvSpPr/>
          <p:nvPr/>
        </p:nvSpPr>
        <p:spPr>
          <a:xfrm rot="5400000">
            <a:off x="8100942" y="589675"/>
            <a:ext cx="1019100" cy="62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45">
            <a:hlinkClick r:id="rId5" action="ppaction://hlinksldjump"/>
          </p:cNvPr>
          <p:cNvSpPr/>
          <p:nvPr/>
        </p:nvSpPr>
        <p:spPr>
          <a:xfrm rot="5400000">
            <a:off x="8089092" y="2537633"/>
            <a:ext cx="1042800" cy="62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45">
            <a:hlinkClick r:id="rId6" action="ppaction://hlinksldjump"/>
          </p:cNvPr>
          <p:cNvSpPr/>
          <p:nvPr/>
        </p:nvSpPr>
        <p:spPr>
          <a:xfrm rot="5400000">
            <a:off x="8100942" y="4501251"/>
            <a:ext cx="1019100" cy="62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45">
            <a:hlinkClick r:id="rId7" action="ppaction://hlinksldjump"/>
          </p:cNvPr>
          <p:cNvSpPr/>
          <p:nvPr/>
        </p:nvSpPr>
        <p:spPr>
          <a:xfrm rot="5400000">
            <a:off x="8141446" y="3528444"/>
            <a:ext cx="938100" cy="624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45">
            <a:hlinkClick r:id="rId4" action="ppaction://hlinksldjump"/>
          </p:cNvPr>
          <p:cNvSpPr txBox="1"/>
          <p:nvPr/>
        </p:nvSpPr>
        <p:spPr>
          <a:xfrm>
            <a:off x="8189650" y="470225"/>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4"/>
                </a:solidFill>
                <a:latin typeface="Ubuntu"/>
                <a:ea typeface="Ubuntu"/>
                <a:cs typeface="Ubuntu"/>
                <a:sym typeface="Ubuntu"/>
              </a:rPr>
              <a:t>M</a:t>
            </a:r>
            <a:endParaRPr b="1">
              <a:solidFill>
                <a:schemeClr val="accent4"/>
              </a:solidFill>
              <a:latin typeface="Ubuntu"/>
              <a:ea typeface="Ubuntu"/>
              <a:cs typeface="Ubuntu"/>
              <a:sym typeface="Ubuntu"/>
            </a:endParaRPr>
          </a:p>
        </p:txBody>
      </p:sp>
      <p:sp>
        <p:nvSpPr>
          <p:cNvPr id="1283" name="Google Shape;1283;p45">
            <a:hlinkClick r:id="rId3" action="ppaction://hlinksldjump"/>
          </p:cNvPr>
          <p:cNvSpPr txBox="1"/>
          <p:nvPr/>
        </p:nvSpPr>
        <p:spPr>
          <a:xfrm>
            <a:off x="8189650" y="1476316"/>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2"/>
                </a:solidFill>
                <a:latin typeface="Ubuntu"/>
                <a:ea typeface="Ubuntu"/>
                <a:cs typeface="Ubuntu"/>
                <a:sym typeface="Ubuntu"/>
              </a:rPr>
              <a:t>T</a:t>
            </a:r>
            <a:endParaRPr b="1">
              <a:solidFill>
                <a:schemeClr val="accent2"/>
              </a:solidFill>
              <a:latin typeface="Ubuntu"/>
              <a:ea typeface="Ubuntu"/>
              <a:cs typeface="Ubuntu"/>
              <a:sym typeface="Ubuntu"/>
            </a:endParaRPr>
          </a:p>
        </p:txBody>
      </p:sp>
      <p:sp>
        <p:nvSpPr>
          <p:cNvPr id="1284" name="Google Shape;1284;p45">
            <a:hlinkClick r:id="rId5" action="ppaction://hlinksldjump"/>
          </p:cNvPr>
          <p:cNvSpPr txBox="1"/>
          <p:nvPr/>
        </p:nvSpPr>
        <p:spPr>
          <a:xfrm>
            <a:off x="8189650" y="2400638"/>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1"/>
                </a:solidFill>
                <a:latin typeface="Ubuntu"/>
                <a:ea typeface="Ubuntu"/>
                <a:cs typeface="Ubuntu"/>
                <a:sym typeface="Ubuntu"/>
              </a:rPr>
              <a:t>X</a:t>
            </a:r>
            <a:endParaRPr b="1">
              <a:solidFill>
                <a:schemeClr val="accent1"/>
              </a:solidFill>
              <a:latin typeface="Ubuntu"/>
              <a:ea typeface="Ubuntu"/>
              <a:cs typeface="Ubuntu"/>
              <a:sym typeface="Ubuntu"/>
            </a:endParaRPr>
          </a:p>
        </p:txBody>
      </p:sp>
      <p:sp>
        <p:nvSpPr>
          <p:cNvPr id="1285" name="Google Shape;1285;p45">
            <a:hlinkClick r:id="rId7" action="ppaction://hlinksldjump"/>
          </p:cNvPr>
          <p:cNvSpPr txBox="1"/>
          <p:nvPr/>
        </p:nvSpPr>
        <p:spPr>
          <a:xfrm>
            <a:off x="8189650" y="3423511"/>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3"/>
                </a:solidFill>
                <a:latin typeface="Ubuntu"/>
                <a:ea typeface="Ubuntu"/>
                <a:cs typeface="Ubuntu"/>
                <a:sym typeface="Ubuntu"/>
              </a:rPr>
              <a:t>T</a:t>
            </a:r>
            <a:endParaRPr b="1">
              <a:solidFill>
                <a:schemeClr val="accent3"/>
              </a:solidFill>
              <a:latin typeface="Ubuntu"/>
              <a:ea typeface="Ubuntu"/>
              <a:cs typeface="Ubuntu"/>
              <a:sym typeface="Ubuntu"/>
            </a:endParaRPr>
          </a:p>
        </p:txBody>
      </p:sp>
      <p:sp>
        <p:nvSpPr>
          <p:cNvPr id="1286" name="Google Shape;1286;p45">
            <a:hlinkClick r:id="rId6" action="ppaction://hlinksldjump"/>
          </p:cNvPr>
          <p:cNvSpPr txBox="1"/>
          <p:nvPr/>
        </p:nvSpPr>
        <p:spPr>
          <a:xfrm>
            <a:off x="8189650" y="4362805"/>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4"/>
                </a:solidFill>
                <a:latin typeface="Ubuntu"/>
                <a:ea typeface="Ubuntu"/>
                <a:cs typeface="Ubuntu"/>
                <a:sym typeface="Ubuntu"/>
              </a:rPr>
              <a:t>F</a:t>
            </a:r>
            <a:endParaRPr b="1">
              <a:solidFill>
                <a:schemeClr val="accent4"/>
              </a:solidFill>
              <a:latin typeface="Ubuntu"/>
              <a:ea typeface="Ubuntu"/>
              <a:cs typeface="Ubuntu"/>
              <a:sym typeface="Ubuntu"/>
            </a:endParaRPr>
          </a:p>
        </p:txBody>
      </p:sp>
      <p:grpSp>
        <p:nvGrpSpPr>
          <p:cNvPr id="1287" name="Google Shape;1287;p45"/>
          <p:cNvGrpSpPr/>
          <p:nvPr/>
        </p:nvGrpSpPr>
        <p:grpSpPr>
          <a:xfrm>
            <a:off x="6935171" y="696541"/>
            <a:ext cx="195284" cy="195284"/>
            <a:chOff x="5660400" y="238125"/>
            <a:chExt cx="481825" cy="481825"/>
          </a:xfrm>
        </p:grpSpPr>
        <p:sp>
          <p:nvSpPr>
            <p:cNvPr id="1288" name="Google Shape;1288;p45"/>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289" name="Google Shape;1289;p45"/>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1290" name="Google Shape;1290;p45">
            <a:hlinkClick r:id="rId8" action="ppaction://hlinksldjump"/>
          </p:cNvPr>
          <p:cNvSpPr/>
          <p:nvPr/>
        </p:nvSpPr>
        <p:spPr>
          <a:xfrm>
            <a:off x="6934475" y="681975"/>
            <a:ext cx="195900" cy="215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45">
            <a:hlinkClick r:id="rId9" action="ppaction://hlinksldjump"/>
          </p:cNvPr>
          <p:cNvSpPr/>
          <p:nvPr/>
        </p:nvSpPr>
        <p:spPr>
          <a:xfrm>
            <a:off x="7246284" y="695850"/>
            <a:ext cx="213106" cy="195722"/>
          </a:xfrm>
          <a:custGeom>
            <a:avLst/>
            <a:gdLst/>
            <a:ahLst/>
            <a:cxnLst/>
            <a:rect l="l" t="t" r="r" b="b"/>
            <a:pathLst>
              <a:path w="34372" h="31568" extrusionOk="0">
                <a:moveTo>
                  <a:pt x="17158" y="1"/>
                </a:moveTo>
                <a:cubicBezTo>
                  <a:pt x="11439" y="3246"/>
                  <a:pt x="5719" y="6490"/>
                  <a:pt x="0" y="9735"/>
                </a:cubicBezTo>
                <a:lnTo>
                  <a:pt x="2750" y="9735"/>
                </a:lnTo>
                <a:lnTo>
                  <a:pt x="2750" y="31567"/>
                </a:lnTo>
                <a:lnTo>
                  <a:pt x="11659" y="31567"/>
                </a:lnTo>
                <a:lnTo>
                  <a:pt x="11659" y="17379"/>
                </a:lnTo>
                <a:lnTo>
                  <a:pt x="23373" y="17379"/>
                </a:lnTo>
                <a:lnTo>
                  <a:pt x="23373" y="31567"/>
                </a:lnTo>
                <a:lnTo>
                  <a:pt x="31622" y="31567"/>
                </a:lnTo>
                <a:lnTo>
                  <a:pt x="31622" y="9735"/>
                </a:lnTo>
                <a:lnTo>
                  <a:pt x="34371" y="9735"/>
                </a:lnTo>
                <a:cubicBezTo>
                  <a:pt x="28597" y="6490"/>
                  <a:pt x="22878" y="3246"/>
                  <a:pt x="1715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45">
            <a:hlinkClick r:id="" action="ppaction://hlinkshowjump?jump=nextslide"/>
          </p:cNvPr>
          <p:cNvSpPr/>
          <p:nvPr/>
        </p:nvSpPr>
        <p:spPr>
          <a:xfrm>
            <a:off x="7870218" y="695853"/>
            <a:ext cx="145409" cy="215293"/>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45">
            <a:hlinkClick r:id="" action="ppaction://hlinkshowjump?jump=previousslide"/>
          </p:cNvPr>
          <p:cNvSpPr/>
          <p:nvPr/>
        </p:nvSpPr>
        <p:spPr>
          <a:xfrm rot="10800000">
            <a:off x="7575225" y="695855"/>
            <a:ext cx="145409" cy="215293"/>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301;p46"/>
          <p:cNvSpPr txBox="1">
            <a:spLocks noGrp="1"/>
          </p:cNvSpPr>
          <p:nvPr>
            <p:ph type="subTitle" idx="1"/>
          </p:nvPr>
        </p:nvSpPr>
        <p:spPr>
          <a:xfrm>
            <a:off x="671607" y="1086180"/>
            <a:ext cx="7589362" cy="530683"/>
          </a:xfrm>
          <a:prstGeom prst="rect">
            <a:avLst/>
          </a:prstGeom>
        </p:spPr>
        <p:txBody>
          <a:bodyPr spcFirstLastPara="1" wrap="square" lIns="91425" tIns="91425" rIns="91425" bIns="91425" anchor="ctr" anchorCtr="0">
            <a:noAutofit/>
          </a:bodyPr>
          <a:lstStyle/>
          <a:p>
            <a:pPr marL="0" lvl="0" indent="0" algn="l"/>
            <a:r>
              <a:rPr lang="vi-VN" sz="1700" b="0" dirty="0">
                <a:solidFill>
                  <a:schemeClr val="dk1"/>
                </a:solidFill>
              </a:rPr>
              <a:t>Và nếu như ta muốn lấy ra cả key và vị trí của phần tử trong object thì ta chỉ cần thêm tiếp các đối số theo cú pháp sau:</a:t>
            </a:r>
            <a:endParaRPr lang="en-US" sz="1700" b="0" dirty="0">
              <a:solidFill>
                <a:schemeClr val="dk1"/>
              </a:solidFill>
            </a:endParaRPr>
          </a:p>
        </p:txBody>
      </p:sp>
      <p:pic>
        <p:nvPicPr>
          <p:cNvPr id="2" name="Picture 1"/>
          <p:cNvPicPr>
            <a:picLocks noChangeAspect="1"/>
          </p:cNvPicPr>
          <p:nvPr/>
        </p:nvPicPr>
        <p:blipFill>
          <a:blip r:embed="rId10"/>
          <a:stretch>
            <a:fillRect/>
          </a:stretch>
        </p:blipFill>
        <p:spPr>
          <a:xfrm>
            <a:off x="671607" y="1682798"/>
            <a:ext cx="4704762" cy="438095"/>
          </a:xfrm>
          <a:prstGeom prst="rect">
            <a:avLst/>
          </a:prstGeom>
        </p:spPr>
      </p:pic>
      <p:sp>
        <p:nvSpPr>
          <p:cNvPr id="23" name="Google Shape;1301;p46"/>
          <p:cNvSpPr txBox="1">
            <a:spLocks noGrp="1"/>
          </p:cNvSpPr>
          <p:nvPr>
            <p:ph type="subTitle" idx="1"/>
          </p:nvPr>
        </p:nvSpPr>
        <p:spPr>
          <a:xfrm>
            <a:off x="671607" y="2181218"/>
            <a:ext cx="7589362" cy="1103849"/>
          </a:xfrm>
          <a:prstGeom prst="rect">
            <a:avLst/>
          </a:prstGeom>
        </p:spPr>
        <p:txBody>
          <a:bodyPr spcFirstLastPara="1" wrap="square" lIns="91425" tIns="91425" rIns="91425" bIns="91425" anchor="ctr" anchorCtr="0">
            <a:noAutofit/>
          </a:bodyPr>
          <a:lstStyle/>
          <a:p>
            <a:pPr marL="0" lvl="0" indent="0" algn="l"/>
            <a:r>
              <a:rPr lang="vi-VN" sz="1700" b="0" dirty="0">
                <a:solidFill>
                  <a:schemeClr val="dk1"/>
                </a:solidFill>
              </a:rPr>
              <a:t>Trong đó:</a:t>
            </a:r>
          </a:p>
          <a:p>
            <a:pPr marL="285750" lvl="0" indent="-285750" algn="l">
              <a:buFont typeface="Arial" panose="020B0604020202020204" pitchFamily="34" charset="0"/>
              <a:buChar char="•"/>
            </a:pPr>
            <a:r>
              <a:rPr lang="vi-VN" sz="1700" b="0" dirty="0" smtClean="0">
                <a:solidFill>
                  <a:schemeClr val="dk1"/>
                </a:solidFill>
              </a:rPr>
              <a:t>list </a:t>
            </a:r>
            <a:r>
              <a:rPr lang="vi-VN" sz="1700" b="0" dirty="0">
                <a:solidFill>
                  <a:schemeClr val="dk1"/>
                </a:solidFill>
              </a:rPr>
              <a:t>là giá trị của phần tử.</a:t>
            </a:r>
          </a:p>
          <a:p>
            <a:pPr marL="285750" lvl="0" indent="-285750" algn="l">
              <a:buFont typeface="Arial" panose="020B0604020202020204" pitchFamily="34" charset="0"/>
              <a:buChar char="•"/>
            </a:pPr>
            <a:r>
              <a:rPr lang="vi-VN" sz="1700" b="0" dirty="0" smtClean="0">
                <a:solidFill>
                  <a:schemeClr val="dk1"/>
                </a:solidFill>
              </a:rPr>
              <a:t>key </a:t>
            </a:r>
            <a:r>
              <a:rPr lang="vi-VN" sz="1700" b="0" dirty="0">
                <a:solidFill>
                  <a:schemeClr val="dk1"/>
                </a:solidFill>
              </a:rPr>
              <a:t>là key của phần tử đó.</a:t>
            </a:r>
          </a:p>
          <a:p>
            <a:pPr marL="285750" lvl="0" indent="-285750" algn="l">
              <a:buFont typeface="Arial" panose="020B0604020202020204" pitchFamily="34" charset="0"/>
              <a:buChar char="•"/>
            </a:pPr>
            <a:r>
              <a:rPr lang="vi-VN" sz="1700" b="0" dirty="0" smtClean="0">
                <a:solidFill>
                  <a:schemeClr val="dk1"/>
                </a:solidFill>
              </a:rPr>
              <a:t>index </a:t>
            </a:r>
            <a:r>
              <a:rPr lang="vi-VN" sz="1700" b="0" dirty="0">
                <a:solidFill>
                  <a:schemeClr val="dk1"/>
                </a:solidFill>
              </a:rPr>
              <a:t>là thứ tự của phần tử đó trong object (tính từ 0).</a:t>
            </a:r>
          </a:p>
        </p:txBody>
      </p:sp>
    </p:spTree>
    <p:extLst>
      <p:ext uri="{BB962C8B-B14F-4D97-AF65-F5344CB8AC3E}">
        <p14:creationId xmlns:p14="http://schemas.microsoft.com/office/powerpoint/2010/main" val="151874165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0">
                                            <p:txEl>
                                              <p:pRg st="0" end="0"/>
                                            </p:txEl>
                                          </p:spTgt>
                                        </p:tgtEl>
                                        <p:attrNameLst>
                                          <p:attrName>style.visibility</p:attrName>
                                        </p:attrNameLst>
                                      </p:cBhvr>
                                      <p:to>
                                        <p:strVal val="visible"/>
                                      </p:to>
                                    </p:set>
                                    <p:animEffect transition="in" filter="fade">
                                      <p:cBhvr>
                                        <p:cTn id="7" dur="500"/>
                                        <p:tgtEl>
                                          <p:spTgt spid="16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3">
                                            <p:txEl>
                                              <p:pRg st="0" end="0"/>
                                            </p:txEl>
                                          </p:spTgt>
                                        </p:tgtEl>
                                        <p:attrNameLst>
                                          <p:attrName>style.visibility</p:attrName>
                                        </p:attrNameLst>
                                      </p:cBhvr>
                                      <p:to>
                                        <p:strVal val="visible"/>
                                      </p:to>
                                    </p:set>
                                    <p:animEffect transition="in" filter="fade">
                                      <p:cBhvr>
                                        <p:cTn id="17" dur="500"/>
                                        <p:tgtEl>
                                          <p:spTgt spid="23">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3">
                                            <p:txEl>
                                              <p:pRg st="1" end="1"/>
                                            </p:txEl>
                                          </p:spTgt>
                                        </p:tgtEl>
                                        <p:attrNameLst>
                                          <p:attrName>style.visibility</p:attrName>
                                        </p:attrNameLst>
                                      </p:cBhvr>
                                      <p:to>
                                        <p:strVal val="visible"/>
                                      </p:to>
                                    </p:set>
                                    <p:animEffect transition="in" filter="fade">
                                      <p:cBhvr>
                                        <p:cTn id="22" dur="500"/>
                                        <p:tgtEl>
                                          <p:spTgt spid="23">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3">
                                            <p:txEl>
                                              <p:pRg st="2" end="2"/>
                                            </p:txEl>
                                          </p:spTgt>
                                        </p:tgtEl>
                                        <p:attrNameLst>
                                          <p:attrName>style.visibility</p:attrName>
                                        </p:attrNameLst>
                                      </p:cBhvr>
                                      <p:to>
                                        <p:strVal val="visible"/>
                                      </p:to>
                                    </p:set>
                                    <p:animEffect transition="in" filter="fade">
                                      <p:cBhvr>
                                        <p:cTn id="27" dur="500"/>
                                        <p:tgtEl>
                                          <p:spTgt spid="23">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3">
                                            <p:txEl>
                                              <p:pRg st="3" end="3"/>
                                            </p:txEl>
                                          </p:spTgt>
                                        </p:tgtEl>
                                        <p:attrNameLst>
                                          <p:attrName>style.visibility</p:attrName>
                                        </p:attrNameLst>
                                      </p:cBhvr>
                                      <p:to>
                                        <p:strVal val="visible"/>
                                      </p:to>
                                    </p:set>
                                    <p:animEffect transition="in" filter="fade">
                                      <p:cBhvr>
                                        <p:cTn id="32" dur="500"/>
                                        <p:tgtEl>
                                          <p:spTgt spid="2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0" grpId="0" build="p"/>
      <p:bldP spid="23" grpId="0" build="p"/>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1244"/>
        <p:cNvGrpSpPr/>
        <p:nvPr/>
      </p:nvGrpSpPr>
      <p:grpSpPr>
        <a:xfrm>
          <a:off x="0" y="0"/>
          <a:ext cx="0" cy="0"/>
          <a:chOff x="0" y="0"/>
          <a:chExt cx="0" cy="0"/>
        </a:xfrm>
      </p:grpSpPr>
      <p:sp>
        <p:nvSpPr>
          <p:cNvPr id="1246" name="Google Shape;1246;p45"/>
          <p:cNvSpPr txBox="1">
            <a:spLocks noGrp="1"/>
          </p:cNvSpPr>
          <p:nvPr>
            <p:ph type="title"/>
          </p:nvPr>
        </p:nvSpPr>
        <p:spPr>
          <a:xfrm>
            <a:off x="1541075" y="542045"/>
            <a:ext cx="6486900" cy="478200"/>
          </a:xfrm>
          <a:prstGeom prst="rect">
            <a:avLst/>
          </a:prstGeom>
        </p:spPr>
        <p:txBody>
          <a:bodyPr spcFirstLastPara="1" wrap="square" lIns="91425" tIns="91425" rIns="91425" bIns="91425" anchor="ctr" anchorCtr="0">
            <a:noAutofit/>
          </a:bodyPr>
          <a:lstStyle/>
          <a:p>
            <a:pPr lvl="0"/>
            <a:r>
              <a:rPr lang="en-US" sz="2400" dirty="0"/>
              <a:t>3</a:t>
            </a:r>
            <a:r>
              <a:rPr lang="en-US" sz="2400" dirty="0" smtClean="0"/>
              <a:t>. Object v-for.</a:t>
            </a:r>
            <a:endParaRPr sz="2400" dirty="0"/>
          </a:p>
        </p:txBody>
      </p:sp>
      <p:sp>
        <p:nvSpPr>
          <p:cNvPr id="1277" name="Google Shape;1277;p45">
            <a:hlinkClick r:id="rId3" action="ppaction://hlinksldjump"/>
          </p:cNvPr>
          <p:cNvSpPr/>
          <p:nvPr/>
        </p:nvSpPr>
        <p:spPr>
          <a:xfrm rot="5400000">
            <a:off x="8135450" y="1556928"/>
            <a:ext cx="950100" cy="62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45">
            <a:hlinkClick r:id="rId4" action="ppaction://hlinksldjump"/>
          </p:cNvPr>
          <p:cNvSpPr/>
          <p:nvPr/>
        </p:nvSpPr>
        <p:spPr>
          <a:xfrm rot="5400000">
            <a:off x="8100942" y="589675"/>
            <a:ext cx="1019100" cy="62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45">
            <a:hlinkClick r:id="rId5" action="ppaction://hlinksldjump"/>
          </p:cNvPr>
          <p:cNvSpPr/>
          <p:nvPr/>
        </p:nvSpPr>
        <p:spPr>
          <a:xfrm rot="5400000">
            <a:off x="8089092" y="2537633"/>
            <a:ext cx="1042800" cy="62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45">
            <a:hlinkClick r:id="rId6" action="ppaction://hlinksldjump"/>
          </p:cNvPr>
          <p:cNvSpPr/>
          <p:nvPr/>
        </p:nvSpPr>
        <p:spPr>
          <a:xfrm rot="5400000">
            <a:off x="8100942" y="4501251"/>
            <a:ext cx="1019100" cy="62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45">
            <a:hlinkClick r:id="rId7" action="ppaction://hlinksldjump"/>
          </p:cNvPr>
          <p:cNvSpPr/>
          <p:nvPr/>
        </p:nvSpPr>
        <p:spPr>
          <a:xfrm rot="5400000">
            <a:off x="8141446" y="3528444"/>
            <a:ext cx="938100" cy="624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45">
            <a:hlinkClick r:id="rId4" action="ppaction://hlinksldjump"/>
          </p:cNvPr>
          <p:cNvSpPr txBox="1"/>
          <p:nvPr/>
        </p:nvSpPr>
        <p:spPr>
          <a:xfrm>
            <a:off x="8189650" y="470225"/>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4"/>
                </a:solidFill>
                <a:latin typeface="Ubuntu"/>
                <a:ea typeface="Ubuntu"/>
                <a:cs typeface="Ubuntu"/>
                <a:sym typeface="Ubuntu"/>
              </a:rPr>
              <a:t>M</a:t>
            </a:r>
            <a:endParaRPr b="1">
              <a:solidFill>
                <a:schemeClr val="accent4"/>
              </a:solidFill>
              <a:latin typeface="Ubuntu"/>
              <a:ea typeface="Ubuntu"/>
              <a:cs typeface="Ubuntu"/>
              <a:sym typeface="Ubuntu"/>
            </a:endParaRPr>
          </a:p>
        </p:txBody>
      </p:sp>
      <p:sp>
        <p:nvSpPr>
          <p:cNvPr id="1283" name="Google Shape;1283;p45">
            <a:hlinkClick r:id="rId3" action="ppaction://hlinksldjump"/>
          </p:cNvPr>
          <p:cNvSpPr txBox="1"/>
          <p:nvPr/>
        </p:nvSpPr>
        <p:spPr>
          <a:xfrm>
            <a:off x="8189650" y="1476316"/>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2"/>
                </a:solidFill>
                <a:latin typeface="Ubuntu"/>
                <a:ea typeface="Ubuntu"/>
                <a:cs typeface="Ubuntu"/>
                <a:sym typeface="Ubuntu"/>
              </a:rPr>
              <a:t>T</a:t>
            </a:r>
            <a:endParaRPr b="1">
              <a:solidFill>
                <a:schemeClr val="accent2"/>
              </a:solidFill>
              <a:latin typeface="Ubuntu"/>
              <a:ea typeface="Ubuntu"/>
              <a:cs typeface="Ubuntu"/>
              <a:sym typeface="Ubuntu"/>
            </a:endParaRPr>
          </a:p>
        </p:txBody>
      </p:sp>
      <p:sp>
        <p:nvSpPr>
          <p:cNvPr id="1284" name="Google Shape;1284;p45">
            <a:hlinkClick r:id="rId5" action="ppaction://hlinksldjump"/>
          </p:cNvPr>
          <p:cNvSpPr txBox="1"/>
          <p:nvPr/>
        </p:nvSpPr>
        <p:spPr>
          <a:xfrm>
            <a:off x="8189650" y="2400638"/>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1"/>
                </a:solidFill>
                <a:latin typeface="Ubuntu"/>
                <a:ea typeface="Ubuntu"/>
                <a:cs typeface="Ubuntu"/>
                <a:sym typeface="Ubuntu"/>
              </a:rPr>
              <a:t>X</a:t>
            </a:r>
            <a:endParaRPr b="1">
              <a:solidFill>
                <a:schemeClr val="accent1"/>
              </a:solidFill>
              <a:latin typeface="Ubuntu"/>
              <a:ea typeface="Ubuntu"/>
              <a:cs typeface="Ubuntu"/>
              <a:sym typeface="Ubuntu"/>
            </a:endParaRPr>
          </a:p>
        </p:txBody>
      </p:sp>
      <p:sp>
        <p:nvSpPr>
          <p:cNvPr id="1285" name="Google Shape;1285;p45">
            <a:hlinkClick r:id="rId7" action="ppaction://hlinksldjump"/>
          </p:cNvPr>
          <p:cNvSpPr txBox="1"/>
          <p:nvPr/>
        </p:nvSpPr>
        <p:spPr>
          <a:xfrm>
            <a:off x="8189650" y="3423511"/>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3"/>
                </a:solidFill>
                <a:latin typeface="Ubuntu"/>
                <a:ea typeface="Ubuntu"/>
                <a:cs typeface="Ubuntu"/>
                <a:sym typeface="Ubuntu"/>
              </a:rPr>
              <a:t>T</a:t>
            </a:r>
            <a:endParaRPr b="1">
              <a:solidFill>
                <a:schemeClr val="accent3"/>
              </a:solidFill>
              <a:latin typeface="Ubuntu"/>
              <a:ea typeface="Ubuntu"/>
              <a:cs typeface="Ubuntu"/>
              <a:sym typeface="Ubuntu"/>
            </a:endParaRPr>
          </a:p>
        </p:txBody>
      </p:sp>
      <p:sp>
        <p:nvSpPr>
          <p:cNvPr id="1286" name="Google Shape;1286;p45">
            <a:hlinkClick r:id="rId6" action="ppaction://hlinksldjump"/>
          </p:cNvPr>
          <p:cNvSpPr txBox="1"/>
          <p:nvPr/>
        </p:nvSpPr>
        <p:spPr>
          <a:xfrm>
            <a:off x="8189650" y="4362805"/>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4"/>
                </a:solidFill>
                <a:latin typeface="Ubuntu"/>
                <a:ea typeface="Ubuntu"/>
                <a:cs typeface="Ubuntu"/>
                <a:sym typeface="Ubuntu"/>
              </a:rPr>
              <a:t>F</a:t>
            </a:r>
            <a:endParaRPr b="1">
              <a:solidFill>
                <a:schemeClr val="accent4"/>
              </a:solidFill>
              <a:latin typeface="Ubuntu"/>
              <a:ea typeface="Ubuntu"/>
              <a:cs typeface="Ubuntu"/>
              <a:sym typeface="Ubuntu"/>
            </a:endParaRPr>
          </a:p>
        </p:txBody>
      </p:sp>
      <p:grpSp>
        <p:nvGrpSpPr>
          <p:cNvPr id="1287" name="Google Shape;1287;p45"/>
          <p:cNvGrpSpPr/>
          <p:nvPr/>
        </p:nvGrpSpPr>
        <p:grpSpPr>
          <a:xfrm>
            <a:off x="6935171" y="696541"/>
            <a:ext cx="195284" cy="195284"/>
            <a:chOff x="5660400" y="238125"/>
            <a:chExt cx="481825" cy="481825"/>
          </a:xfrm>
        </p:grpSpPr>
        <p:sp>
          <p:nvSpPr>
            <p:cNvPr id="1288" name="Google Shape;1288;p45"/>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289" name="Google Shape;1289;p45"/>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1290" name="Google Shape;1290;p45">
            <a:hlinkClick r:id="rId8" action="ppaction://hlinksldjump"/>
          </p:cNvPr>
          <p:cNvSpPr/>
          <p:nvPr/>
        </p:nvSpPr>
        <p:spPr>
          <a:xfrm>
            <a:off x="6934475" y="681975"/>
            <a:ext cx="195900" cy="215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45">
            <a:hlinkClick r:id="rId9" action="ppaction://hlinksldjump"/>
          </p:cNvPr>
          <p:cNvSpPr/>
          <p:nvPr/>
        </p:nvSpPr>
        <p:spPr>
          <a:xfrm>
            <a:off x="7246284" y="695850"/>
            <a:ext cx="213106" cy="195722"/>
          </a:xfrm>
          <a:custGeom>
            <a:avLst/>
            <a:gdLst/>
            <a:ahLst/>
            <a:cxnLst/>
            <a:rect l="l" t="t" r="r" b="b"/>
            <a:pathLst>
              <a:path w="34372" h="31568" extrusionOk="0">
                <a:moveTo>
                  <a:pt x="17158" y="1"/>
                </a:moveTo>
                <a:cubicBezTo>
                  <a:pt x="11439" y="3246"/>
                  <a:pt x="5719" y="6490"/>
                  <a:pt x="0" y="9735"/>
                </a:cubicBezTo>
                <a:lnTo>
                  <a:pt x="2750" y="9735"/>
                </a:lnTo>
                <a:lnTo>
                  <a:pt x="2750" y="31567"/>
                </a:lnTo>
                <a:lnTo>
                  <a:pt x="11659" y="31567"/>
                </a:lnTo>
                <a:lnTo>
                  <a:pt x="11659" y="17379"/>
                </a:lnTo>
                <a:lnTo>
                  <a:pt x="23373" y="17379"/>
                </a:lnTo>
                <a:lnTo>
                  <a:pt x="23373" y="31567"/>
                </a:lnTo>
                <a:lnTo>
                  <a:pt x="31622" y="31567"/>
                </a:lnTo>
                <a:lnTo>
                  <a:pt x="31622" y="9735"/>
                </a:lnTo>
                <a:lnTo>
                  <a:pt x="34371" y="9735"/>
                </a:lnTo>
                <a:cubicBezTo>
                  <a:pt x="28597" y="6490"/>
                  <a:pt x="22878" y="3246"/>
                  <a:pt x="1715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45">
            <a:hlinkClick r:id="" action="ppaction://hlinkshowjump?jump=nextslide"/>
          </p:cNvPr>
          <p:cNvSpPr/>
          <p:nvPr/>
        </p:nvSpPr>
        <p:spPr>
          <a:xfrm>
            <a:off x="7870218" y="695853"/>
            <a:ext cx="145409" cy="215293"/>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45">
            <a:hlinkClick r:id="" action="ppaction://hlinkshowjump?jump=previousslide"/>
          </p:cNvPr>
          <p:cNvSpPr/>
          <p:nvPr/>
        </p:nvSpPr>
        <p:spPr>
          <a:xfrm rot="10800000">
            <a:off x="7575225" y="695855"/>
            <a:ext cx="145409" cy="215293"/>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301;p46"/>
          <p:cNvSpPr txBox="1">
            <a:spLocks noGrp="1"/>
          </p:cNvSpPr>
          <p:nvPr>
            <p:ph type="subTitle" idx="1"/>
          </p:nvPr>
        </p:nvSpPr>
        <p:spPr>
          <a:xfrm>
            <a:off x="671607" y="1086181"/>
            <a:ext cx="7589362" cy="249068"/>
          </a:xfrm>
          <a:prstGeom prst="rect">
            <a:avLst/>
          </a:prstGeom>
        </p:spPr>
        <p:txBody>
          <a:bodyPr spcFirstLastPara="1" wrap="square" lIns="91425" tIns="91425" rIns="91425" bIns="91425" anchor="ctr" anchorCtr="0">
            <a:noAutofit/>
          </a:bodyPr>
          <a:lstStyle/>
          <a:p>
            <a:pPr marL="0" lvl="0" indent="0" algn="l"/>
            <a:r>
              <a:rPr lang="en-US" sz="1700" b="0" dirty="0">
                <a:solidFill>
                  <a:schemeClr val="dk1"/>
                </a:solidFill>
              </a:rPr>
              <a:t>VD: in </a:t>
            </a:r>
            <a:r>
              <a:rPr lang="en-US" sz="1700" b="0" dirty="0" err="1">
                <a:solidFill>
                  <a:schemeClr val="dk1"/>
                </a:solidFill>
              </a:rPr>
              <a:t>ra</a:t>
            </a:r>
            <a:r>
              <a:rPr lang="en-US" sz="1700" b="0" dirty="0">
                <a:solidFill>
                  <a:schemeClr val="dk1"/>
                </a:solidFill>
              </a:rPr>
              <a:t> key </a:t>
            </a:r>
            <a:r>
              <a:rPr lang="en-US" sz="1700" b="0" dirty="0" err="1">
                <a:solidFill>
                  <a:schemeClr val="dk1"/>
                </a:solidFill>
              </a:rPr>
              <a:t>và</a:t>
            </a:r>
            <a:r>
              <a:rPr lang="en-US" sz="1700" b="0" dirty="0">
                <a:solidFill>
                  <a:schemeClr val="dk1"/>
                </a:solidFill>
              </a:rPr>
              <a:t> </a:t>
            </a:r>
            <a:r>
              <a:rPr lang="en-US" sz="1700" b="0" dirty="0" err="1">
                <a:solidFill>
                  <a:schemeClr val="dk1"/>
                </a:solidFill>
              </a:rPr>
              <a:t>giá</a:t>
            </a:r>
            <a:r>
              <a:rPr lang="en-US" sz="1700" b="0" dirty="0">
                <a:solidFill>
                  <a:schemeClr val="dk1"/>
                </a:solidFill>
              </a:rPr>
              <a:t> </a:t>
            </a:r>
            <a:r>
              <a:rPr lang="en-US" sz="1700" b="0" dirty="0" err="1">
                <a:solidFill>
                  <a:schemeClr val="dk1"/>
                </a:solidFill>
              </a:rPr>
              <a:t>trị</a:t>
            </a:r>
            <a:r>
              <a:rPr lang="en-US" sz="1700" b="0" dirty="0">
                <a:solidFill>
                  <a:schemeClr val="dk1"/>
                </a:solidFill>
              </a:rPr>
              <a:t> </a:t>
            </a:r>
            <a:r>
              <a:rPr lang="en-US" sz="1700" b="0" dirty="0" err="1">
                <a:solidFill>
                  <a:schemeClr val="dk1"/>
                </a:solidFill>
              </a:rPr>
              <a:t>của</a:t>
            </a:r>
            <a:r>
              <a:rPr lang="en-US" sz="1700" b="0" dirty="0">
                <a:solidFill>
                  <a:schemeClr val="dk1"/>
                </a:solidFill>
              </a:rPr>
              <a:t> key </a:t>
            </a:r>
            <a:r>
              <a:rPr lang="en-US" sz="1700" b="0" dirty="0" err="1">
                <a:solidFill>
                  <a:schemeClr val="dk1"/>
                </a:solidFill>
              </a:rPr>
              <a:t>đó</a:t>
            </a:r>
            <a:r>
              <a:rPr lang="en-US" sz="1700" b="0" dirty="0">
                <a:solidFill>
                  <a:schemeClr val="dk1"/>
                </a:solidFill>
              </a:rPr>
              <a:t> </a:t>
            </a:r>
            <a:r>
              <a:rPr lang="en-US" sz="1700" b="0" dirty="0" err="1">
                <a:solidFill>
                  <a:schemeClr val="dk1"/>
                </a:solidFill>
              </a:rPr>
              <a:t>trong</a:t>
            </a:r>
            <a:r>
              <a:rPr lang="en-US" sz="1700" b="0" dirty="0">
                <a:solidFill>
                  <a:schemeClr val="dk1"/>
                </a:solidFill>
              </a:rPr>
              <a:t> object.</a:t>
            </a:r>
          </a:p>
        </p:txBody>
      </p:sp>
      <p:pic>
        <p:nvPicPr>
          <p:cNvPr id="4" name="Picture 3"/>
          <p:cNvPicPr>
            <a:picLocks noChangeAspect="1"/>
          </p:cNvPicPr>
          <p:nvPr/>
        </p:nvPicPr>
        <p:blipFill>
          <a:blip r:embed="rId10"/>
          <a:stretch>
            <a:fillRect/>
          </a:stretch>
        </p:blipFill>
        <p:spPr>
          <a:xfrm>
            <a:off x="1060350" y="1355401"/>
            <a:ext cx="6934475" cy="3673104"/>
          </a:xfrm>
          <a:prstGeom prst="rect">
            <a:avLst/>
          </a:prstGeom>
        </p:spPr>
      </p:pic>
    </p:spTree>
    <p:extLst>
      <p:ext uri="{BB962C8B-B14F-4D97-AF65-F5344CB8AC3E}">
        <p14:creationId xmlns:p14="http://schemas.microsoft.com/office/powerpoint/2010/main" val="283964530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0">
                                            <p:txEl>
                                              <p:pRg st="0" end="0"/>
                                            </p:txEl>
                                          </p:spTgt>
                                        </p:tgtEl>
                                        <p:attrNameLst>
                                          <p:attrName>style.visibility</p:attrName>
                                        </p:attrNameLst>
                                      </p:cBhvr>
                                      <p:to>
                                        <p:strVal val="visible"/>
                                      </p:to>
                                    </p:set>
                                    <p:animEffect transition="in" filter="fade">
                                      <p:cBhvr>
                                        <p:cTn id="7" dur="500"/>
                                        <p:tgtEl>
                                          <p:spTgt spid="16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0" grpId="0" build="p"/>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1244"/>
        <p:cNvGrpSpPr/>
        <p:nvPr/>
      </p:nvGrpSpPr>
      <p:grpSpPr>
        <a:xfrm>
          <a:off x="0" y="0"/>
          <a:ext cx="0" cy="0"/>
          <a:chOff x="0" y="0"/>
          <a:chExt cx="0" cy="0"/>
        </a:xfrm>
      </p:grpSpPr>
      <p:sp>
        <p:nvSpPr>
          <p:cNvPr id="1246" name="Google Shape;1246;p45"/>
          <p:cNvSpPr txBox="1">
            <a:spLocks noGrp="1"/>
          </p:cNvSpPr>
          <p:nvPr>
            <p:ph type="title"/>
          </p:nvPr>
        </p:nvSpPr>
        <p:spPr>
          <a:xfrm>
            <a:off x="1541075" y="542045"/>
            <a:ext cx="6486900" cy="478200"/>
          </a:xfrm>
          <a:prstGeom prst="rect">
            <a:avLst/>
          </a:prstGeom>
        </p:spPr>
        <p:txBody>
          <a:bodyPr spcFirstLastPara="1" wrap="square" lIns="91425" tIns="91425" rIns="91425" bIns="91425" anchor="ctr" anchorCtr="0">
            <a:noAutofit/>
          </a:bodyPr>
          <a:lstStyle/>
          <a:p>
            <a:pPr lvl="0"/>
            <a:r>
              <a:rPr lang="en-US" sz="2400" dirty="0"/>
              <a:t>3</a:t>
            </a:r>
            <a:r>
              <a:rPr lang="en-US" sz="2400" dirty="0" smtClean="0"/>
              <a:t>. Object v-for.</a:t>
            </a:r>
            <a:endParaRPr sz="2400" dirty="0"/>
          </a:p>
        </p:txBody>
      </p:sp>
      <p:sp>
        <p:nvSpPr>
          <p:cNvPr id="1277" name="Google Shape;1277;p45">
            <a:hlinkClick r:id="rId3" action="ppaction://hlinksldjump"/>
          </p:cNvPr>
          <p:cNvSpPr/>
          <p:nvPr/>
        </p:nvSpPr>
        <p:spPr>
          <a:xfrm rot="5400000">
            <a:off x="8135450" y="1556928"/>
            <a:ext cx="950100" cy="62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45">
            <a:hlinkClick r:id="rId4" action="ppaction://hlinksldjump"/>
          </p:cNvPr>
          <p:cNvSpPr/>
          <p:nvPr/>
        </p:nvSpPr>
        <p:spPr>
          <a:xfrm rot="5400000">
            <a:off x="8100942" y="589675"/>
            <a:ext cx="1019100" cy="62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45">
            <a:hlinkClick r:id="rId5" action="ppaction://hlinksldjump"/>
          </p:cNvPr>
          <p:cNvSpPr/>
          <p:nvPr/>
        </p:nvSpPr>
        <p:spPr>
          <a:xfrm rot="5400000">
            <a:off x="8089092" y="2537633"/>
            <a:ext cx="1042800" cy="62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45">
            <a:hlinkClick r:id="rId6" action="ppaction://hlinksldjump"/>
          </p:cNvPr>
          <p:cNvSpPr/>
          <p:nvPr/>
        </p:nvSpPr>
        <p:spPr>
          <a:xfrm rot="5400000">
            <a:off x="8100942" y="4501251"/>
            <a:ext cx="1019100" cy="62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45">
            <a:hlinkClick r:id="rId7" action="ppaction://hlinksldjump"/>
          </p:cNvPr>
          <p:cNvSpPr/>
          <p:nvPr/>
        </p:nvSpPr>
        <p:spPr>
          <a:xfrm rot="5400000">
            <a:off x="8141446" y="3528444"/>
            <a:ext cx="938100" cy="624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45">
            <a:hlinkClick r:id="rId4" action="ppaction://hlinksldjump"/>
          </p:cNvPr>
          <p:cNvSpPr txBox="1"/>
          <p:nvPr/>
        </p:nvSpPr>
        <p:spPr>
          <a:xfrm>
            <a:off x="8189650" y="470225"/>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4"/>
                </a:solidFill>
                <a:latin typeface="Ubuntu"/>
                <a:ea typeface="Ubuntu"/>
                <a:cs typeface="Ubuntu"/>
                <a:sym typeface="Ubuntu"/>
              </a:rPr>
              <a:t>M</a:t>
            </a:r>
            <a:endParaRPr b="1">
              <a:solidFill>
                <a:schemeClr val="accent4"/>
              </a:solidFill>
              <a:latin typeface="Ubuntu"/>
              <a:ea typeface="Ubuntu"/>
              <a:cs typeface="Ubuntu"/>
              <a:sym typeface="Ubuntu"/>
            </a:endParaRPr>
          </a:p>
        </p:txBody>
      </p:sp>
      <p:sp>
        <p:nvSpPr>
          <p:cNvPr id="1283" name="Google Shape;1283;p45">
            <a:hlinkClick r:id="rId3" action="ppaction://hlinksldjump"/>
          </p:cNvPr>
          <p:cNvSpPr txBox="1"/>
          <p:nvPr/>
        </p:nvSpPr>
        <p:spPr>
          <a:xfrm>
            <a:off x="8189650" y="1476316"/>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2"/>
                </a:solidFill>
                <a:latin typeface="Ubuntu"/>
                <a:ea typeface="Ubuntu"/>
                <a:cs typeface="Ubuntu"/>
                <a:sym typeface="Ubuntu"/>
              </a:rPr>
              <a:t>T</a:t>
            </a:r>
            <a:endParaRPr b="1">
              <a:solidFill>
                <a:schemeClr val="accent2"/>
              </a:solidFill>
              <a:latin typeface="Ubuntu"/>
              <a:ea typeface="Ubuntu"/>
              <a:cs typeface="Ubuntu"/>
              <a:sym typeface="Ubuntu"/>
            </a:endParaRPr>
          </a:p>
        </p:txBody>
      </p:sp>
      <p:sp>
        <p:nvSpPr>
          <p:cNvPr id="1284" name="Google Shape;1284;p45">
            <a:hlinkClick r:id="rId5" action="ppaction://hlinksldjump"/>
          </p:cNvPr>
          <p:cNvSpPr txBox="1"/>
          <p:nvPr/>
        </p:nvSpPr>
        <p:spPr>
          <a:xfrm>
            <a:off x="8189650" y="2400638"/>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1"/>
                </a:solidFill>
                <a:latin typeface="Ubuntu"/>
                <a:ea typeface="Ubuntu"/>
                <a:cs typeface="Ubuntu"/>
                <a:sym typeface="Ubuntu"/>
              </a:rPr>
              <a:t>X</a:t>
            </a:r>
            <a:endParaRPr b="1">
              <a:solidFill>
                <a:schemeClr val="accent1"/>
              </a:solidFill>
              <a:latin typeface="Ubuntu"/>
              <a:ea typeface="Ubuntu"/>
              <a:cs typeface="Ubuntu"/>
              <a:sym typeface="Ubuntu"/>
            </a:endParaRPr>
          </a:p>
        </p:txBody>
      </p:sp>
      <p:sp>
        <p:nvSpPr>
          <p:cNvPr id="1285" name="Google Shape;1285;p45">
            <a:hlinkClick r:id="rId7" action="ppaction://hlinksldjump"/>
          </p:cNvPr>
          <p:cNvSpPr txBox="1"/>
          <p:nvPr/>
        </p:nvSpPr>
        <p:spPr>
          <a:xfrm>
            <a:off x="8189650" y="3423511"/>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3"/>
                </a:solidFill>
                <a:latin typeface="Ubuntu"/>
                <a:ea typeface="Ubuntu"/>
                <a:cs typeface="Ubuntu"/>
                <a:sym typeface="Ubuntu"/>
              </a:rPr>
              <a:t>T</a:t>
            </a:r>
            <a:endParaRPr b="1">
              <a:solidFill>
                <a:schemeClr val="accent3"/>
              </a:solidFill>
              <a:latin typeface="Ubuntu"/>
              <a:ea typeface="Ubuntu"/>
              <a:cs typeface="Ubuntu"/>
              <a:sym typeface="Ubuntu"/>
            </a:endParaRPr>
          </a:p>
        </p:txBody>
      </p:sp>
      <p:sp>
        <p:nvSpPr>
          <p:cNvPr id="1286" name="Google Shape;1286;p45">
            <a:hlinkClick r:id="rId6" action="ppaction://hlinksldjump"/>
          </p:cNvPr>
          <p:cNvSpPr txBox="1"/>
          <p:nvPr/>
        </p:nvSpPr>
        <p:spPr>
          <a:xfrm>
            <a:off x="8189650" y="4362805"/>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4"/>
                </a:solidFill>
                <a:latin typeface="Ubuntu"/>
                <a:ea typeface="Ubuntu"/>
                <a:cs typeface="Ubuntu"/>
                <a:sym typeface="Ubuntu"/>
              </a:rPr>
              <a:t>F</a:t>
            </a:r>
            <a:endParaRPr b="1">
              <a:solidFill>
                <a:schemeClr val="accent4"/>
              </a:solidFill>
              <a:latin typeface="Ubuntu"/>
              <a:ea typeface="Ubuntu"/>
              <a:cs typeface="Ubuntu"/>
              <a:sym typeface="Ubuntu"/>
            </a:endParaRPr>
          </a:p>
        </p:txBody>
      </p:sp>
      <p:grpSp>
        <p:nvGrpSpPr>
          <p:cNvPr id="1287" name="Google Shape;1287;p45"/>
          <p:cNvGrpSpPr/>
          <p:nvPr/>
        </p:nvGrpSpPr>
        <p:grpSpPr>
          <a:xfrm>
            <a:off x="6935171" y="696541"/>
            <a:ext cx="195284" cy="195284"/>
            <a:chOff x="5660400" y="238125"/>
            <a:chExt cx="481825" cy="481825"/>
          </a:xfrm>
        </p:grpSpPr>
        <p:sp>
          <p:nvSpPr>
            <p:cNvPr id="1288" name="Google Shape;1288;p45"/>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289" name="Google Shape;1289;p45"/>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1290" name="Google Shape;1290;p45">
            <a:hlinkClick r:id="rId8" action="ppaction://hlinksldjump"/>
          </p:cNvPr>
          <p:cNvSpPr/>
          <p:nvPr/>
        </p:nvSpPr>
        <p:spPr>
          <a:xfrm>
            <a:off x="6934475" y="681975"/>
            <a:ext cx="195900" cy="215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45">
            <a:hlinkClick r:id="rId9" action="ppaction://hlinksldjump"/>
          </p:cNvPr>
          <p:cNvSpPr/>
          <p:nvPr/>
        </p:nvSpPr>
        <p:spPr>
          <a:xfrm>
            <a:off x="7246284" y="695850"/>
            <a:ext cx="213106" cy="195722"/>
          </a:xfrm>
          <a:custGeom>
            <a:avLst/>
            <a:gdLst/>
            <a:ahLst/>
            <a:cxnLst/>
            <a:rect l="l" t="t" r="r" b="b"/>
            <a:pathLst>
              <a:path w="34372" h="31568" extrusionOk="0">
                <a:moveTo>
                  <a:pt x="17158" y="1"/>
                </a:moveTo>
                <a:cubicBezTo>
                  <a:pt x="11439" y="3246"/>
                  <a:pt x="5719" y="6490"/>
                  <a:pt x="0" y="9735"/>
                </a:cubicBezTo>
                <a:lnTo>
                  <a:pt x="2750" y="9735"/>
                </a:lnTo>
                <a:lnTo>
                  <a:pt x="2750" y="31567"/>
                </a:lnTo>
                <a:lnTo>
                  <a:pt x="11659" y="31567"/>
                </a:lnTo>
                <a:lnTo>
                  <a:pt x="11659" y="17379"/>
                </a:lnTo>
                <a:lnTo>
                  <a:pt x="23373" y="17379"/>
                </a:lnTo>
                <a:lnTo>
                  <a:pt x="23373" y="31567"/>
                </a:lnTo>
                <a:lnTo>
                  <a:pt x="31622" y="31567"/>
                </a:lnTo>
                <a:lnTo>
                  <a:pt x="31622" y="9735"/>
                </a:lnTo>
                <a:lnTo>
                  <a:pt x="34371" y="9735"/>
                </a:lnTo>
                <a:cubicBezTo>
                  <a:pt x="28597" y="6490"/>
                  <a:pt x="22878" y="3246"/>
                  <a:pt x="1715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45">
            <a:hlinkClick r:id="" action="ppaction://hlinkshowjump?jump=nextslide"/>
          </p:cNvPr>
          <p:cNvSpPr/>
          <p:nvPr/>
        </p:nvSpPr>
        <p:spPr>
          <a:xfrm>
            <a:off x="7870218" y="695853"/>
            <a:ext cx="145409" cy="215293"/>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45">
            <a:hlinkClick r:id="" action="ppaction://hlinkshowjump?jump=previousslide"/>
          </p:cNvPr>
          <p:cNvSpPr/>
          <p:nvPr/>
        </p:nvSpPr>
        <p:spPr>
          <a:xfrm rot="10800000">
            <a:off x="7575225" y="695855"/>
            <a:ext cx="145409" cy="215293"/>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301;p46"/>
          <p:cNvSpPr txBox="1">
            <a:spLocks noGrp="1"/>
          </p:cNvSpPr>
          <p:nvPr>
            <p:ph type="subTitle" idx="1"/>
          </p:nvPr>
        </p:nvSpPr>
        <p:spPr>
          <a:xfrm>
            <a:off x="671607" y="1086181"/>
            <a:ext cx="7589362" cy="249068"/>
          </a:xfrm>
          <a:prstGeom prst="rect">
            <a:avLst/>
          </a:prstGeom>
        </p:spPr>
        <p:txBody>
          <a:bodyPr spcFirstLastPara="1" wrap="square" lIns="91425" tIns="91425" rIns="91425" bIns="91425" anchor="ctr" anchorCtr="0">
            <a:noAutofit/>
          </a:bodyPr>
          <a:lstStyle/>
          <a:p>
            <a:pPr marL="0" lvl="0" indent="0" algn="l"/>
            <a:r>
              <a:rPr lang="en-US" sz="1700" b="0" dirty="0">
                <a:solidFill>
                  <a:schemeClr val="dk1"/>
                </a:solidFill>
              </a:rPr>
              <a:t>VD: in </a:t>
            </a:r>
            <a:r>
              <a:rPr lang="en-US" sz="1700" b="0" dirty="0" err="1">
                <a:solidFill>
                  <a:schemeClr val="dk1"/>
                </a:solidFill>
              </a:rPr>
              <a:t>ra</a:t>
            </a:r>
            <a:r>
              <a:rPr lang="en-US" sz="1700" b="0" dirty="0">
                <a:solidFill>
                  <a:schemeClr val="dk1"/>
                </a:solidFill>
              </a:rPr>
              <a:t> </a:t>
            </a:r>
            <a:r>
              <a:rPr lang="en-US" sz="1700" b="0" dirty="0" err="1">
                <a:solidFill>
                  <a:schemeClr val="dk1"/>
                </a:solidFill>
              </a:rPr>
              <a:t>giá</a:t>
            </a:r>
            <a:r>
              <a:rPr lang="en-US" sz="1700" b="0" dirty="0">
                <a:solidFill>
                  <a:schemeClr val="dk1"/>
                </a:solidFill>
              </a:rPr>
              <a:t> </a:t>
            </a:r>
            <a:r>
              <a:rPr lang="en-US" sz="1700" b="0" dirty="0" err="1">
                <a:solidFill>
                  <a:schemeClr val="dk1"/>
                </a:solidFill>
              </a:rPr>
              <a:t>trị</a:t>
            </a:r>
            <a:r>
              <a:rPr lang="en-US" sz="1700" b="0" dirty="0">
                <a:solidFill>
                  <a:schemeClr val="dk1"/>
                </a:solidFill>
              </a:rPr>
              <a:t>, key </a:t>
            </a:r>
            <a:r>
              <a:rPr lang="en-US" sz="1700" b="0" dirty="0" err="1">
                <a:solidFill>
                  <a:schemeClr val="dk1"/>
                </a:solidFill>
              </a:rPr>
              <a:t>và</a:t>
            </a:r>
            <a:r>
              <a:rPr lang="en-US" sz="1700" b="0" dirty="0">
                <a:solidFill>
                  <a:schemeClr val="dk1"/>
                </a:solidFill>
              </a:rPr>
              <a:t> index </a:t>
            </a:r>
            <a:r>
              <a:rPr lang="en-US" sz="1700" b="0" dirty="0" err="1">
                <a:solidFill>
                  <a:schemeClr val="dk1"/>
                </a:solidFill>
              </a:rPr>
              <a:t>của</a:t>
            </a:r>
            <a:r>
              <a:rPr lang="en-US" sz="1700" b="0" dirty="0">
                <a:solidFill>
                  <a:schemeClr val="dk1"/>
                </a:solidFill>
              </a:rPr>
              <a:t> </a:t>
            </a:r>
            <a:r>
              <a:rPr lang="en-US" sz="1700" b="0" dirty="0" err="1">
                <a:solidFill>
                  <a:schemeClr val="dk1"/>
                </a:solidFill>
              </a:rPr>
              <a:t>các</a:t>
            </a:r>
            <a:r>
              <a:rPr lang="en-US" sz="1700" b="0" dirty="0">
                <a:solidFill>
                  <a:schemeClr val="dk1"/>
                </a:solidFill>
              </a:rPr>
              <a:t> </a:t>
            </a:r>
            <a:r>
              <a:rPr lang="en-US" sz="1700" b="0" dirty="0" err="1">
                <a:solidFill>
                  <a:schemeClr val="dk1"/>
                </a:solidFill>
              </a:rPr>
              <a:t>phần</a:t>
            </a:r>
            <a:r>
              <a:rPr lang="en-US" sz="1700" b="0" dirty="0">
                <a:solidFill>
                  <a:schemeClr val="dk1"/>
                </a:solidFill>
              </a:rPr>
              <a:t> </a:t>
            </a:r>
            <a:r>
              <a:rPr lang="en-US" sz="1700" b="0" dirty="0" err="1">
                <a:solidFill>
                  <a:schemeClr val="dk1"/>
                </a:solidFill>
              </a:rPr>
              <a:t>tử</a:t>
            </a:r>
            <a:r>
              <a:rPr lang="en-US" sz="1700" b="0" dirty="0">
                <a:solidFill>
                  <a:schemeClr val="dk1"/>
                </a:solidFill>
              </a:rPr>
              <a:t> </a:t>
            </a:r>
            <a:r>
              <a:rPr lang="en-US" sz="1700" b="0" dirty="0" err="1">
                <a:solidFill>
                  <a:schemeClr val="dk1"/>
                </a:solidFill>
              </a:rPr>
              <a:t>có</a:t>
            </a:r>
            <a:r>
              <a:rPr lang="en-US" sz="1700" b="0" dirty="0">
                <a:solidFill>
                  <a:schemeClr val="dk1"/>
                </a:solidFill>
              </a:rPr>
              <a:t> </a:t>
            </a:r>
            <a:r>
              <a:rPr lang="en-US" sz="1700" b="0" dirty="0" err="1">
                <a:solidFill>
                  <a:schemeClr val="dk1"/>
                </a:solidFill>
              </a:rPr>
              <a:t>trong</a:t>
            </a:r>
            <a:r>
              <a:rPr lang="en-US" sz="1700" b="0" dirty="0">
                <a:solidFill>
                  <a:schemeClr val="dk1"/>
                </a:solidFill>
              </a:rPr>
              <a:t> object.</a:t>
            </a:r>
          </a:p>
        </p:txBody>
      </p:sp>
      <p:pic>
        <p:nvPicPr>
          <p:cNvPr id="2" name="Picture 1"/>
          <p:cNvPicPr>
            <a:picLocks noChangeAspect="1"/>
          </p:cNvPicPr>
          <p:nvPr/>
        </p:nvPicPr>
        <p:blipFill>
          <a:blip r:embed="rId10"/>
          <a:stretch>
            <a:fillRect/>
          </a:stretch>
        </p:blipFill>
        <p:spPr>
          <a:xfrm>
            <a:off x="886341" y="1355401"/>
            <a:ext cx="6834293" cy="3623599"/>
          </a:xfrm>
          <a:prstGeom prst="rect">
            <a:avLst/>
          </a:prstGeom>
        </p:spPr>
      </p:pic>
    </p:spTree>
    <p:extLst>
      <p:ext uri="{BB962C8B-B14F-4D97-AF65-F5344CB8AC3E}">
        <p14:creationId xmlns:p14="http://schemas.microsoft.com/office/powerpoint/2010/main" val="359319632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0">
                                            <p:txEl>
                                              <p:pRg st="0" end="0"/>
                                            </p:txEl>
                                          </p:spTgt>
                                        </p:tgtEl>
                                        <p:attrNameLst>
                                          <p:attrName>style.visibility</p:attrName>
                                        </p:attrNameLst>
                                      </p:cBhvr>
                                      <p:to>
                                        <p:strVal val="visible"/>
                                      </p:to>
                                    </p:set>
                                    <p:animEffect transition="in" filter="fade">
                                      <p:cBhvr>
                                        <p:cTn id="7" dur="500"/>
                                        <p:tgtEl>
                                          <p:spTgt spid="16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0" grpId="0" build="p"/>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1244"/>
        <p:cNvGrpSpPr/>
        <p:nvPr/>
      </p:nvGrpSpPr>
      <p:grpSpPr>
        <a:xfrm>
          <a:off x="0" y="0"/>
          <a:ext cx="0" cy="0"/>
          <a:chOff x="0" y="0"/>
          <a:chExt cx="0" cy="0"/>
        </a:xfrm>
      </p:grpSpPr>
      <p:sp>
        <p:nvSpPr>
          <p:cNvPr id="1246" name="Google Shape;1246;p45"/>
          <p:cNvSpPr txBox="1">
            <a:spLocks noGrp="1"/>
          </p:cNvSpPr>
          <p:nvPr>
            <p:ph type="title"/>
          </p:nvPr>
        </p:nvSpPr>
        <p:spPr>
          <a:xfrm>
            <a:off x="1541075" y="542045"/>
            <a:ext cx="6486900" cy="478200"/>
          </a:xfrm>
          <a:prstGeom prst="rect">
            <a:avLst/>
          </a:prstGeom>
        </p:spPr>
        <p:txBody>
          <a:bodyPr spcFirstLastPara="1" wrap="square" lIns="91425" tIns="91425" rIns="91425" bIns="91425" anchor="ctr" anchorCtr="0">
            <a:noAutofit/>
          </a:bodyPr>
          <a:lstStyle/>
          <a:p>
            <a:pPr lvl="0"/>
            <a:r>
              <a:rPr lang="en-US" sz="2400" dirty="0"/>
              <a:t>4</a:t>
            </a:r>
            <a:r>
              <a:rPr lang="en-US" sz="2400" dirty="0" smtClean="0"/>
              <a:t>. Range v-for.</a:t>
            </a:r>
            <a:endParaRPr sz="2400" dirty="0"/>
          </a:p>
        </p:txBody>
      </p:sp>
      <p:sp>
        <p:nvSpPr>
          <p:cNvPr id="1277" name="Google Shape;1277;p45">
            <a:hlinkClick r:id="rId3" action="ppaction://hlinksldjump"/>
          </p:cNvPr>
          <p:cNvSpPr/>
          <p:nvPr/>
        </p:nvSpPr>
        <p:spPr>
          <a:xfrm rot="5400000">
            <a:off x="8135450" y="1556928"/>
            <a:ext cx="950100" cy="62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45">
            <a:hlinkClick r:id="rId4" action="ppaction://hlinksldjump"/>
          </p:cNvPr>
          <p:cNvSpPr/>
          <p:nvPr/>
        </p:nvSpPr>
        <p:spPr>
          <a:xfrm rot="5400000">
            <a:off x="8100942" y="589675"/>
            <a:ext cx="1019100" cy="62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45">
            <a:hlinkClick r:id="rId5" action="ppaction://hlinksldjump"/>
          </p:cNvPr>
          <p:cNvSpPr/>
          <p:nvPr/>
        </p:nvSpPr>
        <p:spPr>
          <a:xfrm rot="5400000">
            <a:off x="8089092" y="2537633"/>
            <a:ext cx="1042800" cy="62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45">
            <a:hlinkClick r:id="rId6" action="ppaction://hlinksldjump"/>
          </p:cNvPr>
          <p:cNvSpPr/>
          <p:nvPr/>
        </p:nvSpPr>
        <p:spPr>
          <a:xfrm rot="5400000">
            <a:off x="8100942" y="4501251"/>
            <a:ext cx="1019100" cy="62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45">
            <a:hlinkClick r:id="rId7" action="ppaction://hlinksldjump"/>
          </p:cNvPr>
          <p:cNvSpPr/>
          <p:nvPr/>
        </p:nvSpPr>
        <p:spPr>
          <a:xfrm rot="5400000">
            <a:off x="8141446" y="3528444"/>
            <a:ext cx="938100" cy="624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45">
            <a:hlinkClick r:id="rId4" action="ppaction://hlinksldjump"/>
          </p:cNvPr>
          <p:cNvSpPr txBox="1"/>
          <p:nvPr/>
        </p:nvSpPr>
        <p:spPr>
          <a:xfrm>
            <a:off x="8189650" y="470225"/>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4"/>
                </a:solidFill>
                <a:latin typeface="Ubuntu"/>
                <a:ea typeface="Ubuntu"/>
                <a:cs typeface="Ubuntu"/>
                <a:sym typeface="Ubuntu"/>
              </a:rPr>
              <a:t>M</a:t>
            </a:r>
            <a:endParaRPr b="1">
              <a:solidFill>
                <a:schemeClr val="accent4"/>
              </a:solidFill>
              <a:latin typeface="Ubuntu"/>
              <a:ea typeface="Ubuntu"/>
              <a:cs typeface="Ubuntu"/>
              <a:sym typeface="Ubuntu"/>
            </a:endParaRPr>
          </a:p>
        </p:txBody>
      </p:sp>
      <p:sp>
        <p:nvSpPr>
          <p:cNvPr id="1283" name="Google Shape;1283;p45">
            <a:hlinkClick r:id="rId3" action="ppaction://hlinksldjump"/>
          </p:cNvPr>
          <p:cNvSpPr txBox="1"/>
          <p:nvPr/>
        </p:nvSpPr>
        <p:spPr>
          <a:xfrm>
            <a:off x="8189650" y="1476316"/>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2"/>
                </a:solidFill>
                <a:latin typeface="Ubuntu"/>
                <a:ea typeface="Ubuntu"/>
                <a:cs typeface="Ubuntu"/>
                <a:sym typeface="Ubuntu"/>
              </a:rPr>
              <a:t>T</a:t>
            </a:r>
            <a:endParaRPr b="1">
              <a:solidFill>
                <a:schemeClr val="accent2"/>
              </a:solidFill>
              <a:latin typeface="Ubuntu"/>
              <a:ea typeface="Ubuntu"/>
              <a:cs typeface="Ubuntu"/>
              <a:sym typeface="Ubuntu"/>
            </a:endParaRPr>
          </a:p>
        </p:txBody>
      </p:sp>
      <p:sp>
        <p:nvSpPr>
          <p:cNvPr id="1284" name="Google Shape;1284;p45">
            <a:hlinkClick r:id="rId5" action="ppaction://hlinksldjump"/>
          </p:cNvPr>
          <p:cNvSpPr txBox="1"/>
          <p:nvPr/>
        </p:nvSpPr>
        <p:spPr>
          <a:xfrm>
            <a:off x="8189650" y="2400638"/>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1"/>
                </a:solidFill>
                <a:latin typeface="Ubuntu"/>
                <a:ea typeface="Ubuntu"/>
                <a:cs typeface="Ubuntu"/>
                <a:sym typeface="Ubuntu"/>
              </a:rPr>
              <a:t>X</a:t>
            </a:r>
            <a:endParaRPr b="1">
              <a:solidFill>
                <a:schemeClr val="accent1"/>
              </a:solidFill>
              <a:latin typeface="Ubuntu"/>
              <a:ea typeface="Ubuntu"/>
              <a:cs typeface="Ubuntu"/>
              <a:sym typeface="Ubuntu"/>
            </a:endParaRPr>
          </a:p>
        </p:txBody>
      </p:sp>
      <p:sp>
        <p:nvSpPr>
          <p:cNvPr id="1285" name="Google Shape;1285;p45">
            <a:hlinkClick r:id="rId7" action="ppaction://hlinksldjump"/>
          </p:cNvPr>
          <p:cNvSpPr txBox="1"/>
          <p:nvPr/>
        </p:nvSpPr>
        <p:spPr>
          <a:xfrm>
            <a:off x="8189650" y="3423511"/>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3"/>
                </a:solidFill>
                <a:latin typeface="Ubuntu"/>
                <a:ea typeface="Ubuntu"/>
                <a:cs typeface="Ubuntu"/>
                <a:sym typeface="Ubuntu"/>
              </a:rPr>
              <a:t>T</a:t>
            </a:r>
            <a:endParaRPr b="1">
              <a:solidFill>
                <a:schemeClr val="accent3"/>
              </a:solidFill>
              <a:latin typeface="Ubuntu"/>
              <a:ea typeface="Ubuntu"/>
              <a:cs typeface="Ubuntu"/>
              <a:sym typeface="Ubuntu"/>
            </a:endParaRPr>
          </a:p>
        </p:txBody>
      </p:sp>
      <p:sp>
        <p:nvSpPr>
          <p:cNvPr id="1286" name="Google Shape;1286;p45">
            <a:hlinkClick r:id="rId6" action="ppaction://hlinksldjump"/>
          </p:cNvPr>
          <p:cNvSpPr txBox="1"/>
          <p:nvPr/>
        </p:nvSpPr>
        <p:spPr>
          <a:xfrm>
            <a:off x="8189650" y="4362805"/>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4"/>
                </a:solidFill>
                <a:latin typeface="Ubuntu"/>
                <a:ea typeface="Ubuntu"/>
                <a:cs typeface="Ubuntu"/>
                <a:sym typeface="Ubuntu"/>
              </a:rPr>
              <a:t>F</a:t>
            </a:r>
            <a:endParaRPr b="1">
              <a:solidFill>
                <a:schemeClr val="accent4"/>
              </a:solidFill>
              <a:latin typeface="Ubuntu"/>
              <a:ea typeface="Ubuntu"/>
              <a:cs typeface="Ubuntu"/>
              <a:sym typeface="Ubuntu"/>
            </a:endParaRPr>
          </a:p>
        </p:txBody>
      </p:sp>
      <p:grpSp>
        <p:nvGrpSpPr>
          <p:cNvPr id="1287" name="Google Shape;1287;p45"/>
          <p:cNvGrpSpPr/>
          <p:nvPr/>
        </p:nvGrpSpPr>
        <p:grpSpPr>
          <a:xfrm>
            <a:off x="6935171" y="696541"/>
            <a:ext cx="195284" cy="195284"/>
            <a:chOff x="5660400" y="238125"/>
            <a:chExt cx="481825" cy="481825"/>
          </a:xfrm>
        </p:grpSpPr>
        <p:sp>
          <p:nvSpPr>
            <p:cNvPr id="1288" name="Google Shape;1288;p45"/>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289" name="Google Shape;1289;p45"/>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1290" name="Google Shape;1290;p45">
            <a:hlinkClick r:id="rId8" action="ppaction://hlinksldjump"/>
          </p:cNvPr>
          <p:cNvSpPr/>
          <p:nvPr/>
        </p:nvSpPr>
        <p:spPr>
          <a:xfrm>
            <a:off x="6934475" y="681975"/>
            <a:ext cx="195900" cy="215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45">
            <a:hlinkClick r:id="rId9" action="ppaction://hlinksldjump"/>
          </p:cNvPr>
          <p:cNvSpPr/>
          <p:nvPr/>
        </p:nvSpPr>
        <p:spPr>
          <a:xfrm>
            <a:off x="7246284" y="695850"/>
            <a:ext cx="213106" cy="195722"/>
          </a:xfrm>
          <a:custGeom>
            <a:avLst/>
            <a:gdLst/>
            <a:ahLst/>
            <a:cxnLst/>
            <a:rect l="l" t="t" r="r" b="b"/>
            <a:pathLst>
              <a:path w="34372" h="31568" extrusionOk="0">
                <a:moveTo>
                  <a:pt x="17158" y="1"/>
                </a:moveTo>
                <a:cubicBezTo>
                  <a:pt x="11439" y="3246"/>
                  <a:pt x="5719" y="6490"/>
                  <a:pt x="0" y="9735"/>
                </a:cubicBezTo>
                <a:lnTo>
                  <a:pt x="2750" y="9735"/>
                </a:lnTo>
                <a:lnTo>
                  <a:pt x="2750" y="31567"/>
                </a:lnTo>
                <a:lnTo>
                  <a:pt x="11659" y="31567"/>
                </a:lnTo>
                <a:lnTo>
                  <a:pt x="11659" y="17379"/>
                </a:lnTo>
                <a:lnTo>
                  <a:pt x="23373" y="17379"/>
                </a:lnTo>
                <a:lnTo>
                  <a:pt x="23373" y="31567"/>
                </a:lnTo>
                <a:lnTo>
                  <a:pt x="31622" y="31567"/>
                </a:lnTo>
                <a:lnTo>
                  <a:pt x="31622" y="9735"/>
                </a:lnTo>
                <a:lnTo>
                  <a:pt x="34371" y="9735"/>
                </a:lnTo>
                <a:cubicBezTo>
                  <a:pt x="28597" y="6490"/>
                  <a:pt x="22878" y="3246"/>
                  <a:pt x="1715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45">
            <a:hlinkClick r:id="" action="ppaction://hlinkshowjump?jump=nextslide"/>
          </p:cNvPr>
          <p:cNvSpPr/>
          <p:nvPr/>
        </p:nvSpPr>
        <p:spPr>
          <a:xfrm>
            <a:off x="7870218" y="695853"/>
            <a:ext cx="145409" cy="215293"/>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45">
            <a:hlinkClick r:id="" action="ppaction://hlinkshowjump?jump=previousslide"/>
          </p:cNvPr>
          <p:cNvSpPr/>
          <p:nvPr/>
        </p:nvSpPr>
        <p:spPr>
          <a:xfrm rot="10800000">
            <a:off x="7575225" y="695855"/>
            <a:ext cx="145409" cy="215293"/>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301;p46"/>
          <p:cNvSpPr txBox="1">
            <a:spLocks noGrp="1"/>
          </p:cNvSpPr>
          <p:nvPr>
            <p:ph type="subTitle" idx="1"/>
          </p:nvPr>
        </p:nvSpPr>
        <p:spPr>
          <a:xfrm>
            <a:off x="671607" y="1086180"/>
            <a:ext cx="7589362" cy="448913"/>
          </a:xfrm>
          <a:prstGeom prst="rect">
            <a:avLst/>
          </a:prstGeom>
        </p:spPr>
        <p:txBody>
          <a:bodyPr spcFirstLastPara="1" wrap="square" lIns="91425" tIns="91425" rIns="91425" bIns="91425" anchor="ctr" anchorCtr="0">
            <a:noAutofit/>
          </a:bodyPr>
          <a:lstStyle/>
          <a:p>
            <a:pPr marL="0" lvl="0" indent="0" algn="l"/>
            <a:r>
              <a:rPr lang="en-US" sz="1700" b="0" dirty="0" err="1" smtClean="0">
                <a:solidFill>
                  <a:schemeClr val="dk1"/>
                </a:solidFill>
              </a:rPr>
              <a:t>Khi</a:t>
            </a:r>
            <a:r>
              <a:rPr lang="en-US" sz="1700" b="0" dirty="0" smtClean="0">
                <a:solidFill>
                  <a:schemeClr val="dk1"/>
                </a:solidFill>
              </a:rPr>
              <a:t> ta </a:t>
            </a:r>
            <a:r>
              <a:rPr lang="en-US" sz="1700" b="0" dirty="0" err="1">
                <a:solidFill>
                  <a:schemeClr val="dk1"/>
                </a:solidFill>
              </a:rPr>
              <a:t>muốn</a:t>
            </a:r>
            <a:r>
              <a:rPr lang="en-US" sz="1700" b="0" dirty="0">
                <a:solidFill>
                  <a:schemeClr val="dk1"/>
                </a:solidFill>
              </a:rPr>
              <a:t> </a:t>
            </a:r>
            <a:r>
              <a:rPr lang="en-US" sz="1700" b="0" dirty="0" err="1">
                <a:solidFill>
                  <a:schemeClr val="dk1"/>
                </a:solidFill>
              </a:rPr>
              <a:t>lặp</a:t>
            </a:r>
            <a:r>
              <a:rPr lang="en-US" sz="1700" b="0" dirty="0">
                <a:solidFill>
                  <a:schemeClr val="dk1"/>
                </a:solidFill>
              </a:rPr>
              <a:t> </a:t>
            </a:r>
            <a:r>
              <a:rPr lang="en-US" sz="1700" b="0" dirty="0" err="1">
                <a:solidFill>
                  <a:schemeClr val="dk1"/>
                </a:solidFill>
              </a:rPr>
              <a:t>dữ</a:t>
            </a:r>
            <a:r>
              <a:rPr lang="en-US" sz="1700" b="0" dirty="0">
                <a:solidFill>
                  <a:schemeClr val="dk1"/>
                </a:solidFill>
              </a:rPr>
              <a:t> </a:t>
            </a:r>
            <a:r>
              <a:rPr lang="en-US" sz="1700" b="0" dirty="0" err="1">
                <a:solidFill>
                  <a:schemeClr val="dk1"/>
                </a:solidFill>
              </a:rPr>
              <a:t>liệu</a:t>
            </a:r>
            <a:r>
              <a:rPr lang="en-US" sz="1700" b="0" dirty="0">
                <a:solidFill>
                  <a:schemeClr val="dk1"/>
                </a:solidFill>
              </a:rPr>
              <a:t> </a:t>
            </a:r>
            <a:r>
              <a:rPr lang="en-US" sz="1700" b="0" dirty="0" err="1">
                <a:solidFill>
                  <a:schemeClr val="dk1"/>
                </a:solidFill>
              </a:rPr>
              <a:t>với</a:t>
            </a:r>
            <a:r>
              <a:rPr lang="en-US" sz="1700" b="0" dirty="0">
                <a:solidFill>
                  <a:schemeClr val="dk1"/>
                </a:solidFill>
              </a:rPr>
              <a:t> </a:t>
            </a:r>
            <a:r>
              <a:rPr lang="en-US" sz="1700" b="0" dirty="0" err="1">
                <a:solidFill>
                  <a:schemeClr val="dk1"/>
                </a:solidFill>
              </a:rPr>
              <a:t>một</a:t>
            </a:r>
            <a:r>
              <a:rPr lang="en-US" sz="1700" b="0" dirty="0">
                <a:solidFill>
                  <a:schemeClr val="dk1"/>
                </a:solidFill>
              </a:rPr>
              <a:t> </a:t>
            </a:r>
            <a:r>
              <a:rPr lang="en-US" sz="1700" b="0" dirty="0" err="1">
                <a:solidFill>
                  <a:schemeClr val="dk1"/>
                </a:solidFill>
              </a:rPr>
              <a:t>số</a:t>
            </a:r>
            <a:r>
              <a:rPr lang="en-US" sz="1700" b="0" dirty="0">
                <a:solidFill>
                  <a:schemeClr val="dk1"/>
                </a:solidFill>
              </a:rPr>
              <a:t> </a:t>
            </a:r>
            <a:r>
              <a:rPr lang="en-US" sz="1700" b="0" dirty="0" err="1">
                <a:solidFill>
                  <a:schemeClr val="dk1"/>
                </a:solidFill>
              </a:rPr>
              <a:t>lần</a:t>
            </a:r>
            <a:r>
              <a:rPr lang="en-US" sz="1700" b="0" dirty="0">
                <a:solidFill>
                  <a:schemeClr val="dk1"/>
                </a:solidFill>
              </a:rPr>
              <a:t> </a:t>
            </a:r>
            <a:r>
              <a:rPr lang="en-US" sz="1700" b="0" dirty="0" err="1">
                <a:solidFill>
                  <a:schemeClr val="dk1"/>
                </a:solidFill>
              </a:rPr>
              <a:t>các</a:t>
            </a:r>
            <a:r>
              <a:rPr lang="en-US" sz="1700" b="0" dirty="0">
                <a:solidFill>
                  <a:schemeClr val="dk1"/>
                </a:solidFill>
              </a:rPr>
              <a:t> </a:t>
            </a:r>
            <a:r>
              <a:rPr lang="en-US" sz="1700" b="0" dirty="0" err="1">
                <a:solidFill>
                  <a:schemeClr val="dk1"/>
                </a:solidFill>
              </a:rPr>
              <a:t>định</a:t>
            </a:r>
            <a:r>
              <a:rPr lang="en-US" sz="1700" b="0" dirty="0">
                <a:solidFill>
                  <a:schemeClr val="dk1"/>
                </a:solidFill>
              </a:rPr>
              <a:t> </a:t>
            </a:r>
            <a:r>
              <a:rPr lang="en-US" sz="1700" b="0" dirty="0" err="1" smtClean="0">
                <a:solidFill>
                  <a:schemeClr val="dk1"/>
                </a:solidFill>
              </a:rPr>
              <a:t>sẵn</a:t>
            </a:r>
            <a:endParaRPr lang="en-US" sz="1700" b="0" dirty="0" smtClean="0">
              <a:solidFill>
                <a:schemeClr val="dk1"/>
              </a:solidFill>
            </a:endParaRPr>
          </a:p>
          <a:p>
            <a:pPr marL="0" lvl="0" indent="0" algn="l"/>
            <a:r>
              <a:rPr lang="en-US" sz="1700" b="0" dirty="0">
                <a:solidFill>
                  <a:schemeClr val="dk1"/>
                </a:solidFill>
              </a:rPr>
              <a:t>VD: </a:t>
            </a:r>
            <a:r>
              <a:rPr lang="en-US" sz="1700" b="0" dirty="0" err="1">
                <a:solidFill>
                  <a:schemeClr val="dk1"/>
                </a:solidFill>
              </a:rPr>
              <a:t>Dùng</a:t>
            </a:r>
            <a:r>
              <a:rPr lang="en-US" sz="1700" b="0" dirty="0">
                <a:solidFill>
                  <a:schemeClr val="dk1"/>
                </a:solidFill>
              </a:rPr>
              <a:t> v-for in </a:t>
            </a:r>
            <a:r>
              <a:rPr lang="en-US" sz="1700" b="0" dirty="0" err="1">
                <a:solidFill>
                  <a:schemeClr val="dk1"/>
                </a:solidFill>
              </a:rPr>
              <a:t>ra</a:t>
            </a:r>
            <a:r>
              <a:rPr lang="en-US" sz="1700" b="0" dirty="0">
                <a:solidFill>
                  <a:schemeClr val="dk1"/>
                </a:solidFill>
              </a:rPr>
              <a:t> </a:t>
            </a:r>
            <a:r>
              <a:rPr lang="en-US" sz="1700" b="0" dirty="0" err="1">
                <a:solidFill>
                  <a:schemeClr val="dk1"/>
                </a:solidFill>
              </a:rPr>
              <a:t>các</a:t>
            </a:r>
            <a:r>
              <a:rPr lang="en-US" sz="1700" b="0" dirty="0">
                <a:solidFill>
                  <a:schemeClr val="dk1"/>
                </a:solidFill>
              </a:rPr>
              <a:t> </a:t>
            </a:r>
            <a:r>
              <a:rPr lang="en-US" sz="1700" b="0" dirty="0" err="1">
                <a:solidFill>
                  <a:schemeClr val="dk1"/>
                </a:solidFill>
              </a:rPr>
              <a:t>số</a:t>
            </a:r>
            <a:r>
              <a:rPr lang="en-US" sz="1700" b="0" dirty="0">
                <a:solidFill>
                  <a:schemeClr val="dk1"/>
                </a:solidFill>
              </a:rPr>
              <a:t> </a:t>
            </a:r>
            <a:r>
              <a:rPr lang="en-US" sz="1700" b="0" dirty="0" err="1">
                <a:solidFill>
                  <a:schemeClr val="dk1"/>
                </a:solidFill>
              </a:rPr>
              <a:t>từ</a:t>
            </a:r>
            <a:r>
              <a:rPr lang="en-US" sz="1700" b="0" dirty="0">
                <a:solidFill>
                  <a:schemeClr val="dk1"/>
                </a:solidFill>
              </a:rPr>
              <a:t> 0 </a:t>
            </a:r>
            <a:r>
              <a:rPr lang="en-US" sz="1700" b="0" dirty="0" err="1">
                <a:solidFill>
                  <a:schemeClr val="dk1"/>
                </a:solidFill>
              </a:rPr>
              <a:t>đến</a:t>
            </a:r>
            <a:r>
              <a:rPr lang="en-US" sz="1700" b="0" dirty="0">
                <a:solidFill>
                  <a:schemeClr val="dk1"/>
                </a:solidFill>
              </a:rPr>
              <a:t> 10.</a:t>
            </a:r>
          </a:p>
        </p:txBody>
      </p:sp>
      <p:pic>
        <p:nvPicPr>
          <p:cNvPr id="3" name="Picture 2"/>
          <p:cNvPicPr>
            <a:picLocks noChangeAspect="1"/>
          </p:cNvPicPr>
          <p:nvPr/>
        </p:nvPicPr>
        <p:blipFill>
          <a:blip r:embed="rId10"/>
          <a:stretch>
            <a:fillRect/>
          </a:stretch>
        </p:blipFill>
        <p:spPr>
          <a:xfrm>
            <a:off x="1086372" y="1588128"/>
            <a:ext cx="6488853" cy="3433685"/>
          </a:xfrm>
          <a:prstGeom prst="rect">
            <a:avLst/>
          </a:prstGeom>
        </p:spPr>
      </p:pic>
    </p:spTree>
    <p:extLst>
      <p:ext uri="{BB962C8B-B14F-4D97-AF65-F5344CB8AC3E}">
        <p14:creationId xmlns:p14="http://schemas.microsoft.com/office/powerpoint/2010/main" val="254956540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0">
                                            <p:txEl>
                                              <p:pRg st="0" end="0"/>
                                            </p:txEl>
                                          </p:spTgt>
                                        </p:tgtEl>
                                        <p:attrNameLst>
                                          <p:attrName>style.visibility</p:attrName>
                                        </p:attrNameLst>
                                      </p:cBhvr>
                                      <p:to>
                                        <p:strVal val="visible"/>
                                      </p:to>
                                    </p:set>
                                    <p:animEffect transition="in" filter="fade">
                                      <p:cBhvr>
                                        <p:cTn id="7" dur="500"/>
                                        <p:tgtEl>
                                          <p:spTgt spid="16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60">
                                            <p:txEl>
                                              <p:pRg st="1" end="1"/>
                                            </p:txEl>
                                          </p:spTgt>
                                        </p:tgtEl>
                                        <p:attrNameLst>
                                          <p:attrName>style.visibility</p:attrName>
                                        </p:attrNameLst>
                                      </p:cBhvr>
                                      <p:to>
                                        <p:strVal val="visible"/>
                                      </p:to>
                                    </p:set>
                                    <p:animEffect transition="in" filter="fade">
                                      <p:cBhvr>
                                        <p:cTn id="12" dur="500"/>
                                        <p:tgtEl>
                                          <p:spTgt spid="16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0" grpId="0" build="p"/>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1244"/>
        <p:cNvGrpSpPr/>
        <p:nvPr/>
      </p:nvGrpSpPr>
      <p:grpSpPr>
        <a:xfrm>
          <a:off x="0" y="0"/>
          <a:ext cx="0" cy="0"/>
          <a:chOff x="0" y="0"/>
          <a:chExt cx="0" cy="0"/>
        </a:xfrm>
      </p:grpSpPr>
      <p:sp>
        <p:nvSpPr>
          <p:cNvPr id="1246" name="Google Shape;1246;p45"/>
          <p:cNvSpPr txBox="1">
            <a:spLocks noGrp="1"/>
          </p:cNvSpPr>
          <p:nvPr>
            <p:ph type="title"/>
          </p:nvPr>
        </p:nvSpPr>
        <p:spPr>
          <a:xfrm>
            <a:off x="1541075" y="542045"/>
            <a:ext cx="6486900" cy="478200"/>
          </a:xfrm>
          <a:prstGeom prst="rect">
            <a:avLst/>
          </a:prstGeom>
        </p:spPr>
        <p:txBody>
          <a:bodyPr spcFirstLastPara="1" wrap="square" lIns="91425" tIns="91425" rIns="91425" bIns="91425" anchor="ctr" anchorCtr="0">
            <a:noAutofit/>
          </a:bodyPr>
          <a:lstStyle/>
          <a:p>
            <a:pPr lvl="0"/>
            <a:r>
              <a:rPr lang="en-US" sz="2400" dirty="0"/>
              <a:t>5</a:t>
            </a:r>
            <a:r>
              <a:rPr lang="en-US" sz="2400" dirty="0" smtClean="0"/>
              <a:t>. v-for with v-if.</a:t>
            </a:r>
            <a:endParaRPr sz="2400" dirty="0"/>
          </a:p>
        </p:txBody>
      </p:sp>
      <p:sp>
        <p:nvSpPr>
          <p:cNvPr id="1277" name="Google Shape;1277;p45">
            <a:hlinkClick r:id="rId3" action="ppaction://hlinksldjump"/>
          </p:cNvPr>
          <p:cNvSpPr/>
          <p:nvPr/>
        </p:nvSpPr>
        <p:spPr>
          <a:xfrm rot="5400000">
            <a:off x="8135450" y="1556928"/>
            <a:ext cx="950100" cy="62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45">
            <a:hlinkClick r:id="rId4" action="ppaction://hlinksldjump"/>
          </p:cNvPr>
          <p:cNvSpPr/>
          <p:nvPr/>
        </p:nvSpPr>
        <p:spPr>
          <a:xfrm rot="5400000">
            <a:off x="8100942" y="589675"/>
            <a:ext cx="1019100" cy="62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45">
            <a:hlinkClick r:id="rId5" action="ppaction://hlinksldjump"/>
          </p:cNvPr>
          <p:cNvSpPr/>
          <p:nvPr/>
        </p:nvSpPr>
        <p:spPr>
          <a:xfrm rot="5400000">
            <a:off x="8089092" y="2537633"/>
            <a:ext cx="1042800" cy="62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45">
            <a:hlinkClick r:id="rId6" action="ppaction://hlinksldjump"/>
          </p:cNvPr>
          <p:cNvSpPr/>
          <p:nvPr/>
        </p:nvSpPr>
        <p:spPr>
          <a:xfrm rot="5400000">
            <a:off x="8100942" y="4501251"/>
            <a:ext cx="1019100" cy="62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45">
            <a:hlinkClick r:id="rId7" action="ppaction://hlinksldjump"/>
          </p:cNvPr>
          <p:cNvSpPr/>
          <p:nvPr/>
        </p:nvSpPr>
        <p:spPr>
          <a:xfrm rot="5400000">
            <a:off x="8141446" y="3528444"/>
            <a:ext cx="938100" cy="624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45">
            <a:hlinkClick r:id="rId4" action="ppaction://hlinksldjump"/>
          </p:cNvPr>
          <p:cNvSpPr txBox="1"/>
          <p:nvPr/>
        </p:nvSpPr>
        <p:spPr>
          <a:xfrm>
            <a:off x="8189650" y="470225"/>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4"/>
                </a:solidFill>
                <a:latin typeface="Ubuntu"/>
                <a:ea typeface="Ubuntu"/>
                <a:cs typeface="Ubuntu"/>
                <a:sym typeface="Ubuntu"/>
              </a:rPr>
              <a:t>M</a:t>
            </a:r>
            <a:endParaRPr b="1">
              <a:solidFill>
                <a:schemeClr val="accent4"/>
              </a:solidFill>
              <a:latin typeface="Ubuntu"/>
              <a:ea typeface="Ubuntu"/>
              <a:cs typeface="Ubuntu"/>
              <a:sym typeface="Ubuntu"/>
            </a:endParaRPr>
          </a:p>
        </p:txBody>
      </p:sp>
      <p:sp>
        <p:nvSpPr>
          <p:cNvPr id="1283" name="Google Shape;1283;p45">
            <a:hlinkClick r:id="rId3" action="ppaction://hlinksldjump"/>
          </p:cNvPr>
          <p:cNvSpPr txBox="1"/>
          <p:nvPr/>
        </p:nvSpPr>
        <p:spPr>
          <a:xfrm>
            <a:off x="8189650" y="1476316"/>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2"/>
                </a:solidFill>
                <a:latin typeface="Ubuntu"/>
                <a:ea typeface="Ubuntu"/>
                <a:cs typeface="Ubuntu"/>
                <a:sym typeface="Ubuntu"/>
              </a:rPr>
              <a:t>T</a:t>
            </a:r>
            <a:endParaRPr b="1">
              <a:solidFill>
                <a:schemeClr val="accent2"/>
              </a:solidFill>
              <a:latin typeface="Ubuntu"/>
              <a:ea typeface="Ubuntu"/>
              <a:cs typeface="Ubuntu"/>
              <a:sym typeface="Ubuntu"/>
            </a:endParaRPr>
          </a:p>
        </p:txBody>
      </p:sp>
      <p:sp>
        <p:nvSpPr>
          <p:cNvPr id="1284" name="Google Shape;1284;p45">
            <a:hlinkClick r:id="rId5" action="ppaction://hlinksldjump"/>
          </p:cNvPr>
          <p:cNvSpPr txBox="1"/>
          <p:nvPr/>
        </p:nvSpPr>
        <p:spPr>
          <a:xfrm>
            <a:off x="8189650" y="2400638"/>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1"/>
                </a:solidFill>
                <a:latin typeface="Ubuntu"/>
                <a:ea typeface="Ubuntu"/>
                <a:cs typeface="Ubuntu"/>
                <a:sym typeface="Ubuntu"/>
              </a:rPr>
              <a:t>X</a:t>
            </a:r>
            <a:endParaRPr b="1">
              <a:solidFill>
                <a:schemeClr val="accent1"/>
              </a:solidFill>
              <a:latin typeface="Ubuntu"/>
              <a:ea typeface="Ubuntu"/>
              <a:cs typeface="Ubuntu"/>
              <a:sym typeface="Ubuntu"/>
            </a:endParaRPr>
          </a:p>
        </p:txBody>
      </p:sp>
      <p:sp>
        <p:nvSpPr>
          <p:cNvPr id="1285" name="Google Shape;1285;p45">
            <a:hlinkClick r:id="rId7" action="ppaction://hlinksldjump"/>
          </p:cNvPr>
          <p:cNvSpPr txBox="1"/>
          <p:nvPr/>
        </p:nvSpPr>
        <p:spPr>
          <a:xfrm>
            <a:off x="8189650" y="3423511"/>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3"/>
                </a:solidFill>
                <a:latin typeface="Ubuntu"/>
                <a:ea typeface="Ubuntu"/>
                <a:cs typeface="Ubuntu"/>
                <a:sym typeface="Ubuntu"/>
              </a:rPr>
              <a:t>T</a:t>
            </a:r>
            <a:endParaRPr b="1">
              <a:solidFill>
                <a:schemeClr val="accent3"/>
              </a:solidFill>
              <a:latin typeface="Ubuntu"/>
              <a:ea typeface="Ubuntu"/>
              <a:cs typeface="Ubuntu"/>
              <a:sym typeface="Ubuntu"/>
            </a:endParaRPr>
          </a:p>
        </p:txBody>
      </p:sp>
      <p:sp>
        <p:nvSpPr>
          <p:cNvPr id="1286" name="Google Shape;1286;p45">
            <a:hlinkClick r:id="rId6" action="ppaction://hlinksldjump"/>
          </p:cNvPr>
          <p:cNvSpPr txBox="1"/>
          <p:nvPr/>
        </p:nvSpPr>
        <p:spPr>
          <a:xfrm>
            <a:off x="8189650" y="4362805"/>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4"/>
                </a:solidFill>
                <a:latin typeface="Ubuntu"/>
                <a:ea typeface="Ubuntu"/>
                <a:cs typeface="Ubuntu"/>
                <a:sym typeface="Ubuntu"/>
              </a:rPr>
              <a:t>F</a:t>
            </a:r>
            <a:endParaRPr b="1">
              <a:solidFill>
                <a:schemeClr val="accent4"/>
              </a:solidFill>
              <a:latin typeface="Ubuntu"/>
              <a:ea typeface="Ubuntu"/>
              <a:cs typeface="Ubuntu"/>
              <a:sym typeface="Ubuntu"/>
            </a:endParaRPr>
          </a:p>
        </p:txBody>
      </p:sp>
      <p:grpSp>
        <p:nvGrpSpPr>
          <p:cNvPr id="1287" name="Google Shape;1287;p45"/>
          <p:cNvGrpSpPr/>
          <p:nvPr/>
        </p:nvGrpSpPr>
        <p:grpSpPr>
          <a:xfrm>
            <a:off x="6935171" y="696541"/>
            <a:ext cx="195284" cy="195284"/>
            <a:chOff x="5660400" y="238125"/>
            <a:chExt cx="481825" cy="481825"/>
          </a:xfrm>
        </p:grpSpPr>
        <p:sp>
          <p:nvSpPr>
            <p:cNvPr id="1288" name="Google Shape;1288;p45"/>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289" name="Google Shape;1289;p45"/>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1290" name="Google Shape;1290;p45">
            <a:hlinkClick r:id="rId8" action="ppaction://hlinksldjump"/>
          </p:cNvPr>
          <p:cNvSpPr/>
          <p:nvPr/>
        </p:nvSpPr>
        <p:spPr>
          <a:xfrm>
            <a:off x="6934475" y="681975"/>
            <a:ext cx="195900" cy="215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45">
            <a:hlinkClick r:id="rId9" action="ppaction://hlinksldjump"/>
          </p:cNvPr>
          <p:cNvSpPr/>
          <p:nvPr/>
        </p:nvSpPr>
        <p:spPr>
          <a:xfrm>
            <a:off x="7246284" y="695850"/>
            <a:ext cx="213106" cy="195722"/>
          </a:xfrm>
          <a:custGeom>
            <a:avLst/>
            <a:gdLst/>
            <a:ahLst/>
            <a:cxnLst/>
            <a:rect l="l" t="t" r="r" b="b"/>
            <a:pathLst>
              <a:path w="34372" h="31568" extrusionOk="0">
                <a:moveTo>
                  <a:pt x="17158" y="1"/>
                </a:moveTo>
                <a:cubicBezTo>
                  <a:pt x="11439" y="3246"/>
                  <a:pt x="5719" y="6490"/>
                  <a:pt x="0" y="9735"/>
                </a:cubicBezTo>
                <a:lnTo>
                  <a:pt x="2750" y="9735"/>
                </a:lnTo>
                <a:lnTo>
                  <a:pt x="2750" y="31567"/>
                </a:lnTo>
                <a:lnTo>
                  <a:pt x="11659" y="31567"/>
                </a:lnTo>
                <a:lnTo>
                  <a:pt x="11659" y="17379"/>
                </a:lnTo>
                <a:lnTo>
                  <a:pt x="23373" y="17379"/>
                </a:lnTo>
                <a:lnTo>
                  <a:pt x="23373" y="31567"/>
                </a:lnTo>
                <a:lnTo>
                  <a:pt x="31622" y="31567"/>
                </a:lnTo>
                <a:lnTo>
                  <a:pt x="31622" y="9735"/>
                </a:lnTo>
                <a:lnTo>
                  <a:pt x="34371" y="9735"/>
                </a:lnTo>
                <a:cubicBezTo>
                  <a:pt x="28597" y="6490"/>
                  <a:pt x="22878" y="3246"/>
                  <a:pt x="1715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45">
            <a:hlinkClick r:id="" action="ppaction://hlinkshowjump?jump=nextslide"/>
          </p:cNvPr>
          <p:cNvSpPr/>
          <p:nvPr/>
        </p:nvSpPr>
        <p:spPr>
          <a:xfrm>
            <a:off x="7870218" y="695853"/>
            <a:ext cx="145409" cy="215293"/>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45">
            <a:hlinkClick r:id="" action="ppaction://hlinkshowjump?jump=previousslide"/>
          </p:cNvPr>
          <p:cNvSpPr/>
          <p:nvPr/>
        </p:nvSpPr>
        <p:spPr>
          <a:xfrm rot="10800000">
            <a:off x="7575225" y="695855"/>
            <a:ext cx="145409" cy="215293"/>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301;p46"/>
          <p:cNvSpPr txBox="1">
            <a:spLocks noGrp="1"/>
          </p:cNvSpPr>
          <p:nvPr>
            <p:ph type="subTitle" idx="1"/>
          </p:nvPr>
        </p:nvSpPr>
        <p:spPr>
          <a:xfrm>
            <a:off x="671607" y="1086180"/>
            <a:ext cx="7589362" cy="990075"/>
          </a:xfrm>
          <a:prstGeom prst="rect">
            <a:avLst/>
          </a:prstGeom>
        </p:spPr>
        <p:txBody>
          <a:bodyPr spcFirstLastPara="1" wrap="square" lIns="91425" tIns="91425" rIns="91425" bIns="91425" anchor="ctr" anchorCtr="0">
            <a:noAutofit/>
          </a:bodyPr>
          <a:lstStyle/>
          <a:p>
            <a:pPr marL="0" lvl="0" indent="0" algn="l"/>
            <a:r>
              <a:rPr lang="vi-VN" sz="1700" b="0" dirty="0">
                <a:solidFill>
                  <a:schemeClr val="dk1"/>
                </a:solidFill>
              </a:rPr>
              <a:t>Trên cùng 1 node nếu như tồn tại cả v-for và v-if thì chương trình sẽ ưu tiên v-for trước, điều này rất có lợi nếu như ta muốn kiểm tra sự tồn tại của một nhánh nào đó trong vòng lặp.</a:t>
            </a:r>
            <a:endParaRPr lang="en-US" sz="1700" b="0" dirty="0">
              <a:solidFill>
                <a:schemeClr val="dk1"/>
              </a:solidFill>
            </a:endParaRPr>
          </a:p>
        </p:txBody>
      </p:sp>
    </p:spTree>
    <p:extLst>
      <p:ext uri="{BB962C8B-B14F-4D97-AF65-F5344CB8AC3E}">
        <p14:creationId xmlns:p14="http://schemas.microsoft.com/office/powerpoint/2010/main" val="147855457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0">
                                            <p:txEl>
                                              <p:pRg st="0" end="0"/>
                                            </p:txEl>
                                          </p:spTgt>
                                        </p:tgtEl>
                                        <p:attrNameLst>
                                          <p:attrName>style.visibility</p:attrName>
                                        </p:attrNameLst>
                                      </p:cBhvr>
                                      <p:to>
                                        <p:strVal val="visible"/>
                                      </p:to>
                                    </p:set>
                                    <p:animEffect transition="in" filter="fade">
                                      <p:cBhvr>
                                        <p:cTn id="7" dur="500"/>
                                        <p:tgtEl>
                                          <p:spTgt spid="16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0" grpId="0" build="p"/>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1244"/>
        <p:cNvGrpSpPr/>
        <p:nvPr/>
      </p:nvGrpSpPr>
      <p:grpSpPr>
        <a:xfrm>
          <a:off x="0" y="0"/>
          <a:ext cx="0" cy="0"/>
          <a:chOff x="0" y="0"/>
          <a:chExt cx="0" cy="0"/>
        </a:xfrm>
      </p:grpSpPr>
      <p:sp>
        <p:nvSpPr>
          <p:cNvPr id="1246" name="Google Shape;1246;p45"/>
          <p:cNvSpPr txBox="1">
            <a:spLocks noGrp="1"/>
          </p:cNvSpPr>
          <p:nvPr>
            <p:ph type="title"/>
          </p:nvPr>
        </p:nvSpPr>
        <p:spPr>
          <a:xfrm>
            <a:off x="1541075" y="542045"/>
            <a:ext cx="6486900" cy="478200"/>
          </a:xfrm>
          <a:prstGeom prst="rect">
            <a:avLst/>
          </a:prstGeom>
        </p:spPr>
        <p:txBody>
          <a:bodyPr spcFirstLastPara="1" wrap="square" lIns="91425" tIns="91425" rIns="91425" bIns="91425" anchor="ctr" anchorCtr="0">
            <a:noAutofit/>
          </a:bodyPr>
          <a:lstStyle/>
          <a:p>
            <a:pPr lvl="0"/>
            <a:r>
              <a:rPr lang="en-US" sz="2400" dirty="0"/>
              <a:t>5</a:t>
            </a:r>
            <a:r>
              <a:rPr lang="en-US" sz="2400" dirty="0" smtClean="0"/>
              <a:t>. v-for with v-if.</a:t>
            </a:r>
            <a:endParaRPr sz="2400" dirty="0"/>
          </a:p>
        </p:txBody>
      </p:sp>
      <p:sp>
        <p:nvSpPr>
          <p:cNvPr id="1277" name="Google Shape;1277;p45">
            <a:hlinkClick r:id="rId3" action="ppaction://hlinksldjump"/>
          </p:cNvPr>
          <p:cNvSpPr/>
          <p:nvPr/>
        </p:nvSpPr>
        <p:spPr>
          <a:xfrm rot="5400000">
            <a:off x="8135450" y="1556928"/>
            <a:ext cx="950100" cy="62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45">
            <a:hlinkClick r:id="rId4" action="ppaction://hlinksldjump"/>
          </p:cNvPr>
          <p:cNvSpPr/>
          <p:nvPr/>
        </p:nvSpPr>
        <p:spPr>
          <a:xfrm rot="5400000">
            <a:off x="8100942" y="589675"/>
            <a:ext cx="1019100" cy="62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45">
            <a:hlinkClick r:id="rId5" action="ppaction://hlinksldjump"/>
          </p:cNvPr>
          <p:cNvSpPr/>
          <p:nvPr/>
        </p:nvSpPr>
        <p:spPr>
          <a:xfrm rot="5400000">
            <a:off x="8089092" y="2537633"/>
            <a:ext cx="1042800" cy="62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45">
            <a:hlinkClick r:id="rId6" action="ppaction://hlinksldjump"/>
          </p:cNvPr>
          <p:cNvSpPr/>
          <p:nvPr/>
        </p:nvSpPr>
        <p:spPr>
          <a:xfrm rot="5400000">
            <a:off x="8100942" y="4501251"/>
            <a:ext cx="1019100" cy="62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45">
            <a:hlinkClick r:id="rId7" action="ppaction://hlinksldjump"/>
          </p:cNvPr>
          <p:cNvSpPr/>
          <p:nvPr/>
        </p:nvSpPr>
        <p:spPr>
          <a:xfrm rot="5400000">
            <a:off x="8141446" y="3528444"/>
            <a:ext cx="938100" cy="624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45">
            <a:hlinkClick r:id="rId4" action="ppaction://hlinksldjump"/>
          </p:cNvPr>
          <p:cNvSpPr txBox="1"/>
          <p:nvPr/>
        </p:nvSpPr>
        <p:spPr>
          <a:xfrm>
            <a:off x="8189650" y="470225"/>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4"/>
                </a:solidFill>
                <a:latin typeface="Ubuntu"/>
                <a:ea typeface="Ubuntu"/>
                <a:cs typeface="Ubuntu"/>
                <a:sym typeface="Ubuntu"/>
              </a:rPr>
              <a:t>M</a:t>
            </a:r>
            <a:endParaRPr b="1">
              <a:solidFill>
                <a:schemeClr val="accent4"/>
              </a:solidFill>
              <a:latin typeface="Ubuntu"/>
              <a:ea typeface="Ubuntu"/>
              <a:cs typeface="Ubuntu"/>
              <a:sym typeface="Ubuntu"/>
            </a:endParaRPr>
          </a:p>
        </p:txBody>
      </p:sp>
      <p:sp>
        <p:nvSpPr>
          <p:cNvPr id="1283" name="Google Shape;1283;p45">
            <a:hlinkClick r:id="rId3" action="ppaction://hlinksldjump"/>
          </p:cNvPr>
          <p:cNvSpPr txBox="1"/>
          <p:nvPr/>
        </p:nvSpPr>
        <p:spPr>
          <a:xfrm>
            <a:off x="8189650" y="1476316"/>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2"/>
                </a:solidFill>
                <a:latin typeface="Ubuntu"/>
                <a:ea typeface="Ubuntu"/>
                <a:cs typeface="Ubuntu"/>
                <a:sym typeface="Ubuntu"/>
              </a:rPr>
              <a:t>T</a:t>
            </a:r>
            <a:endParaRPr b="1">
              <a:solidFill>
                <a:schemeClr val="accent2"/>
              </a:solidFill>
              <a:latin typeface="Ubuntu"/>
              <a:ea typeface="Ubuntu"/>
              <a:cs typeface="Ubuntu"/>
              <a:sym typeface="Ubuntu"/>
            </a:endParaRPr>
          </a:p>
        </p:txBody>
      </p:sp>
      <p:sp>
        <p:nvSpPr>
          <p:cNvPr id="1284" name="Google Shape;1284;p45">
            <a:hlinkClick r:id="rId5" action="ppaction://hlinksldjump"/>
          </p:cNvPr>
          <p:cNvSpPr txBox="1"/>
          <p:nvPr/>
        </p:nvSpPr>
        <p:spPr>
          <a:xfrm>
            <a:off x="8189650" y="2400638"/>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1"/>
                </a:solidFill>
                <a:latin typeface="Ubuntu"/>
                <a:ea typeface="Ubuntu"/>
                <a:cs typeface="Ubuntu"/>
                <a:sym typeface="Ubuntu"/>
              </a:rPr>
              <a:t>X</a:t>
            </a:r>
            <a:endParaRPr b="1">
              <a:solidFill>
                <a:schemeClr val="accent1"/>
              </a:solidFill>
              <a:latin typeface="Ubuntu"/>
              <a:ea typeface="Ubuntu"/>
              <a:cs typeface="Ubuntu"/>
              <a:sym typeface="Ubuntu"/>
            </a:endParaRPr>
          </a:p>
        </p:txBody>
      </p:sp>
      <p:sp>
        <p:nvSpPr>
          <p:cNvPr id="1285" name="Google Shape;1285;p45">
            <a:hlinkClick r:id="rId7" action="ppaction://hlinksldjump"/>
          </p:cNvPr>
          <p:cNvSpPr txBox="1"/>
          <p:nvPr/>
        </p:nvSpPr>
        <p:spPr>
          <a:xfrm>
            <a:off x="8189650" y="3423511"/>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3"/>
                </a:solidFill>
                <a:latin typeface="Ubuntu"/>
                <a:ea typeface="Ubuntu"/>
                <a:cs typeface="Ubuntu"/>
                <a:sym typeface="Ubuntu"/>
              </a:rPr>
              <a:t>T</a:t>
            </a:r>
            <a:endParaRPr b="1">
              <a:solidFill>
                <a:schemeClr val="accent3"/>
              </a:solidFill>
              <a:latin typeface="Ubuntu"/>
              <a:ea typeface="Ubuntu"/>
              <a:cs typeface="Ubuntu"/>
              <a:sym typeface="Ubuntu"/>
            </a:endParaRPr>
          </a:p>
        </p:txBody>
      </p:sp>
      <p:sp>
        <p:nvSpPr>
          <p:cNvPr id="1286" name="Google Shape;1286;p45">
            <a:hlinkClick r:id="rId6" action="ppaction://hlinksldjump"/>
          </p:cNvPr>
          <p:cNvSpPr txBox="1"/>
          <p:nvPr/>
        </p:nvSpPr>
        <p:spPr>
          <a:xfrm>
            <a:off x="8189650" y="4362805"/>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4"/>
                </a:solidFill>
                <a:latin typeface="Ubuntu"/>
                <a:ea typeface="Ubuntu"/>
                <a:cs typeface="Ubuntu"/>
                <a:sym typeface="Ubuntu"/>
              </a:rPr>
              <a:t>F</a:t>
            </a:r>
            <a:endParaRPr b="1">
              <a:solidFill>
                <a:schemeClr val="accent4"/>
              </a:solidFill>
              <a:latin typeface="Ubuntu"/>
              <a:ea typeface="Ubuntu"/>
              <a:cs typeface="Ubuntu"/>
              <a:sym typeface="Ubuntu"/>
            </a:endParaRPr>
          </a:p>
        </p:txBody>
      </p:sp>
      <p:grpSp>
        <p:nvGrpSpPr>
          <p:cNvPr id="1287" name="Google Shape;1287;p45"/>
          <p:cNvGrpSpPr/>
          <p:nvPr/>
        </p:nvGrpSpPr>
        <p:grpSpPr>
          <a:xfrm>
            <a:off x="6935171" y="696541"/>
            <a:ext cx="195284" cy="195284"/>
            <a:chOff x="5660400" y="238125"/>
            <a:chExt cx="481825" cy="481825"/>
          </a:xfrm>
        </p:grpSpPr>
        <p:sp>
          <p:nvSpPr>
            <p:cNvPr id="1288" name="Google Shape;1288;p45"/>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289" name="Google Shape;1289;p45"/>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1290" name="Google Shape;1290;p45">
            <a:hlinkClick r:id="rId8" action="ppaction://hlinksldjump"/>
          </p:cNvPr>
          <p:cNvSpPr/>
          <p:nvPr/>
        </p:nvSpPr>
        <p:spPr>
          <a:xfrm>
            <a:off x="6934475" y="681975"/>
            <a:ext cx="195900" cy="215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45">
            <a:hlinkClick r:id="rId9" action="ppaction://hlinksldjump"/>
          </p:cNvPr>
          <p:cNvSpPr/>
          <p:nvPr/>
        </p:nvSpPr>
        <p:spPr>
          <a:xfrm>
            <a:off x="7246284" y="695850"/>
            <a:ext cx="213106" cy="195722"/>
          </a:xfrm>
          <a:custGeom>
            <a:avLst/>
            <a:gdLst/>
            <a:ahLst/>
            <a:cxnLst/>
            <a:rect l="l" t="t" r="r" b="b"/>
            <a:pathLst>
              <a:path w="34372" h="31568" extrusionOk="0">
                <a:moveTo>
                  <a:pt x="17158" y="1"/>
                </a:moveTo>
                <a:cubicBezTo>
                  <a:pt x="11439" y="3246"/>
                  <a:pt x="5719" y="6490"/>
                  <a:pt x="0" y="9735"/>
                </a:cubicBezTo>
                <a:lnTo>
                  <a:pt x="2750" y="9735"/>
                </a:lnTo>
                <a:lnTo>
                  <a:pt x="2750" y="31567"/>
                </a:lnTo>
                <a:lnTo>
                  <a:pt x="11659" y="31567"/>
                </a:lnTo>
                <a:lnTo>
                  <a:pt x="11659" y="17379"/>
                </a:lnTo>
                <a:lnTo>
                  <a:pt x="23373" y="17379"/>
                </a:lnTo>
                <a:lnTo>
                  <a:pt x="23373" y="31567"/>
                </a:lnTo>
                <a:lnTo>
                  <a:pt x="31622" y="31567"/>
                </a:lnTo>
                <a:lnTo>
                  <a:pt x="31622" y="9735"/>
                </a:lnTo>
                <a:lnTo>
                  <a:pt x="34371" y="9735"/>
                </a:lnTo>
                <a:cubicBezTo>
                  <a:pt x="28597" y="6490"/>
                  <a:pt x="22878" y="3246"/>
                  <a:pt x="1715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45">
            <a:hlinkClick r:id="" action="ppaction://hlinkshowjump?jump=nextslide"/>
          </p:cNvPr>
          <p:cNvSpPr/>
          <p:nvPr/>
        </p:nvSpPr>
        <p:spPr>
          <a:xfrm>
            <a:off x="7870218" y="695853"/>
            <a:ext cx="145409" cy="215293"/>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45">
            <a:hlinkClick r:id="" action="ppaction://hlinkshowjump?jump=previousslide"/>
          </p:cNvPr>
          <p:cNvSpPr/>
          <p:nvPr/>
        </p:nvSpPr>
        <p:spPr>
          <a:xfrm rot="10800000">
            <a:off x="7575225" y="695855"/>
            <a:ext cx="145409" cy="215293"/>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301;p46"/>
          <p:cNvSpPr txBox="1">
            <a:spLocks noGrp="1"/>
          </p:cNvSpPr>
          <p:nvPr>
            <p:ph type="subTitle" idx="1"/>
          </p:nvPr>
        </p:nvSpPr>
        <p:spPr>
          <a:xfrm>
            <a:off x="671607" y="1086181"/>
            <a:ext cx="7589362" cy="266982"/>
          </a:xfrm>
          <a:prstGeom prst="rect">
            <a:avLst/>
          </a:prstGeom>
        </p:spPr>
        <p:txBody>
          <a:bodyPr spcFirstLastPara="1" wrap="square" lIns="91425" tIns="91425" rIns="91425" bIns="91425" anchor="ctr" anchorCtr="0">
            <a:noAutofit/>
          </a:bodyPr>
          <a:lstStyle/>
          <a:p>
            <a:pPr marL="0" lvl="0" indent="0" algn="l"/>
            <a:r>
              <a:rPr lang="en-US" sz="1700" b="0" dirty="0">
                <a:solidFill>
                  <a:schemeClr val="dk1"/>
                </a:solidFill>
              </a:rPr>
              <a:t>VD: </a:t>
            </a:r>
            <a:r>
              <a:rPr lang="en-US" sz="1700" b="0" dirty="0" err="1">
                <a:solidFill>
                  <a:schemeClr val="dk1"/>
                </a:solidFill>
              </a:rPr>
              <a:t>Chỉ</a:t>
            </a:r>
            <a:r>
              <a:rPr lang="en-US" sz="1700" b="0" dirty="0">
                <a:solidFill>
                  <a:schemeClr val="dk1"/>
                </a:solidFill>
              </a:rPr>
              <a:t> in </a:t>
            </a:r>
            <a:r>
              <a:rPr lang="en-US" sz="1700" b="0" dirty="0" err="1">
                <a:solidFill>
                  <a:schemeClr val="dk1"/>
                </a:solidFill>
              </a:rPr>
              <a:t>ra</a:t>
            </a:r>
            <a:r>
              <a:rPr lang="en-US" sz="1700" b="0" dirty="0">
                <a:solidFill>
                  <a:schemeClr val="dk1"/>
                </a:solidFill>
              </a:rPr>
              <a:t> </a:t>
            </a:r>
            <a:r>
              <a:rPr lang="en-US" sz="1700" b="0" dirty="0" err="1">
                <a:solidFill>
                  <a:schemeClr val="dk1"/>
                </a:solidFill>
              </a:rPr>
              <a:t>các</a:t>
            </a:r>
            <a:r>
              <a:rPr lang="en-US" sz="1700" b="0" dirty="0">
                <a:solidFill>
                  <a:schemeClr val="dk1"/>
                </a:solidFill>
              </a:rPr>
              <a:t> object </a:t>
            </a:r>
            <a:r>
              <a:rPr lang="en-US" sz="1700" b="0" dirty="0" err="1">
                <a:solidFill>
                  <a:schemeClr val="dk1"/>
                </a:solidFill>
              </a:rPr>
              <a:t>có</a:t>
            </a:r>
            <a:r>
              <a:rPr lang="en-US" sz="1700" b="0" dirty="0">
                <a:solidFill>
                  <a:schemeClr val="dk1"/>
                </a:solidFill>
              </a:rPr>
              <a:t> </a:t>
            </a:r>
            <a:r>
              <a:rPr lang="en-US" sz="1700" b="0" dirty="0" err="1">
                <a:solidFill>
                  <a:schemeClr val="dk1"/>
                </a:solidFill>
              </a:rPr>
              <a:t>chứa</a:t>
            </a:r>
            <a:r>
              <a:rPr lang="en-US" sz="1700" b="0" dirty="0">
                <a:solidFill>
                  <a:schemeClr val="dk1"/>
                </a:solidFill>
              </a:rPr>
              <a:t> key name.</a:t>
            </a:r>
          </a:p>
        </p:txBody>
      </p:sp>
      <p:pic>
        <p:nvPicPr>
          <p:cNvPr id="2" name="Picture 1"/>
          <p:cNvPicPr>
            <a:picLocks noChangeAspect="1"/>
          </p:cNvPicPr>
          <p:nvPr/>
        </p:nvPicPr>
        <p:blipFill>
          <a:blip r:embed="rId10"/>
          <a:stretch>
            <a:fillRect/>
          </a:stretch>
        </p:blipFill>
        <p:spPr>
          <a:xfrm>
            <a:off x="941493" y="1353163"/>
            <a:ext cx="6841067" cy="3652132"/>
          </a:xfrm>
          <a:prstGeom prst="rect">
            <a:avLst/>
          </a:prstGeom>
        </p:spPr>
      </p:pic>
    </p:spTree>
    <p:extLst>
      <p:ext uri="{BB962C8B-B14F-4D97-AF65-F5344CB8AC3E}">
        <p14:creationId xmlns:p14="http://schemas.microsoft.com/office/powerpoint/2010/main" val="261226047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0">
                                            <p:txEl>
                                              <p:pRg st="0" end="0"/>
                                            </p:txEl>
                                          </p:spTgt>
                                        </p:tgtEl>
                                        <p:attrNameLst>
                                          <p:attrName>style.visibility</p:attrName>
                                        </p:attrNameLst>
                                      </p:cBhvr>
                                      <p:to>
                                        <p:strVal val="visible"/>
                                      </p:to>
                                    </p:set>
                                    <p:animEffect transition="in" filter="fade">
                                      <p:cBhvr>
                                        <p:cTn id="7" dur="500"/>
                                        <p:tgtEl>
                                          <p:spTgt spid="16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0" grpId="0" build="p"/>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1244"/>
        <p:cNvGrpSpPr/>
        <p:nvPr/>
      </p:nvGrpSpPr>
      <p:grpSpPr>
        <a:xfrm>
          <a:off x="0" y="0"/>
          <a:ext cx="0" cy="0"/>
          <a:chOff x="0" y="0"/>
          <a:chExt cx="0" cy="0"/>
        </a:xfrm>
      </p:grpSpPr>
      <p:sp>
        <p:nvSpPr>
          <p:cNvPr id="1246" name="Google Shape;1246;p45"/>
          <p:cNvSpPr txBox="1">
            <a:spLocks noGrp="1"/>
          </p:cNvSpPr>
          <p:nvPr>
            <p:ph type="title"/>
          </p:nvPr>
        </p:nvSpPr>
        <p:spPr>
          <a:xfrm>
            <a:off x="1541075" y="542045"/>
            <a:ext cx="6486900" cy="478200"/>
          </a:xfrm>
          <a:prstGeom prst="rect">
            <a:avLst/>
          </a:prstGeom>
        </p:spPr>
        <p:txBody>
          <a:bodyPr spcFirstLastPara="1" wrap="square" lIns="91425" tIns="91425" rIns="91425" bIns="91425" anchor="ctr" anchorCtr="0">
            <a:noAutofit/>
          </a:bodyPr>
          <a:lstStyle/>
          <a:p>
            <a:pPr lvl="0"/>
            <a:r>
              <a:rPr lang="en-US" sz="2400" dirty="0"/>
              <a:t>5</a:t>
            </a:r>
            <a:r>
              <a:rPr lang="en-US" sz="2400" dirty="0" smtClean="0"/>
              <a:t>. v-for with v-if.</a:t>
            </a:r>
            <a:endParaRPr sz="2400" dirty="0"/>
          </a:p>
        </p:txBody>
      </p:sp>
      <p:sp>
        <p:nvSpPr>
          <p:cNvPr id="1277" name="Google Shape;1277;p45">
            <a:hlinkClick r:id="rId3" action="ppaction://hlinksldjump"/>
          </p:cNvPr>
          <p:cNvSpPr/>
          <p:nvPr/>
        </p:nvSpPr>
        <p:spPr>
          <a:xfrm rot="5400000">
            <a:off x="8135450" y="1556928"/>
            <a:ext cx="950100" cy="62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45">
            <a:hlinkClick r:id="rId4" action="ppaction://hlinksldjump"/>
          </p:cNvPr>
          <p:cNvSpPr/>
          <p:nvPr/>
        </p:nvSpPr>
        <p:spPr>
          <a:xfrm rot="5400000">
            <a:off x="8100942" y="589675"/>
            <a:ext cx="1019100" cy="62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45">
            <a:hlinkClick r:id="rId5" action="ppaction://hlinksldjump"/>
          </p:cNvPr>
          <p:cNvSpPr/>
          <p:nvPr/>
        </p:nvSpPr>
        <p:spPr>
          <a:xfrm rot="5400000">
            <a:off x="8089092" y="2537633"/>
            <a:ext cx="1042800" cy="62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45">
            <a:hlinkClick r:id="rId6" action="ppaction://hlinksldjump"/>
          </p:cNvPr>
          <p:cNvSpPr/>
          <p:nvPr/>
        </p:nvSpPr>
        <p:spPr>
          <a:xfrm rot="5400000">
            <a:off x="8100942" y="4501251"/>
            <a:ext cx="1019100" cy="62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45">
            <a:hlinkClick r:id="rId7" action="ppaction://hlinksldjump"/>
          </p:cNvPr>
          <p:cNvSpPr/>
          <p:nvPr/>
        </p:nvSpPr>
        <p:spPr>
          <a:xfrm rot="5400000">
            <a:off x="8141446" y="3528444"/>
            <a:ext cx="938100" cy="624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45">
            <a:hlinkClick r:id="rId4" action="ppaction://hlinksldjump"/>
          </p:cNvPr>
          <p:cNvSpPr txBox="1"/>
          <p:nvPr/>
        </p:nvSpPr>
        <p:spPr>
          <a:xfrm>
            <a:off x="8189650" y="470225"/>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4"/>
                </a:solidFill>
                <a:latin typeface="Ubuntu"/>
                <a:ea typeface="Ubuntu"/>
                <a:cs typeface="Ubuntu"/>
                <a:sym typeface="Ubuntu"/>
              </a:rPr>
              <a:t>M</a:t>
            </a:r>
            <a:endParaRPr b="1">
              <a:solidFill>
                <a:schemeClr val="accent4"/>
              </a:solidFill>
              <a:latin typeface="Ubuntu"/>
              <a:ea typeface="Ubuntu"/>
              <a:cs typeface="Ubuntu"/>
              <a:sym typeface="Ubuntu"/>
            </a:endParaRPr>
          </a:p>
        </p:txBody>
      </p:sp>
      <p:sp>
        <p:nvSpPr>
          <p:cNvPr id="1283" name="Google Shape;1283;p45">
            <a:hlinkClick r:id="rId3" action="ppaction://hlinksldjump"/>
          </p:cNvPr>
          <p:cNvSpPr txBox="1"/>
          <p:nvPr/>
        </p:nvSpPr>
        <p:spPr>
          <a:xfrm>
            <a:off x="8189650" y="1476316"/>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2"/>
                </a:solidFill>
                <a:latin typeface="Ubuntu"/>
                <a:ea typeface="Ubuntu"/>
                <a:cs typeface="Ubuntu"/>
                <a:sym typeface="Ubuntu"/>
              </a:rPr>
              <a:t>T</a:t>
            </a:r>
            <a:endParaRPr b="1">
              <a:solidFill>
                <a:schemeClr val="accent2"/>
              </a:solidFill>
              <a:latin typeface="Ubuntu"/>
              <a:ea typeface="Ubuntu"/>
              <a:cs typeface="Ubuntu"/>
              <a:sym typeface="Ubuntu"/>
            </a:endParaRPr>
          </a:p>
        </p:txBody>
      </p:sp>
      <p:sp>
        <p:nvSpPr>
          <p:cNvPr id="1284" name="Google Shape;1284;p45">
            <a:hlinkClick r:id="rId5" action="ppaction://hlinksldjump"/>
          </p:cNvPr>
          <p:cNvSpPr txBox="1"/>
          <p:nvPr/>
        </p:nvSpPr>
        <p:spPr>
          <a:xfrm>
            <a:off x="8189650" y="2400638"/>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1"/>
                </a:solidFill>
                <a:latin typeface="Ubuntu"/>
                <a:ea typeface="Ubuntu"/>
                <a:cs typeface="Ubuntu"/>
                <a:sym typeface="Ubuntu"/>
              </a:rPr>
              <a:t>X</a:t>
            </a:r>
            <a:endParaRPr b="1">
              <a:solidFill>
                <a:schemeClr val="accent1"/>
              </a:solidFill>
              <a:latin typeface="Ubuntu"/>
              <a:ea typeface="Ubuntu"/>
              <a:cs typeface="Ubuntu"/>
              <a:sym typeface="Ubuntu"/>
            </a:endParaRPr>
          </a:p>
        </p:txBody>
      </p:sp>
      <p:sp>
        <p:nvSpPr>
          <p:cNvPr id="1285" name="Google Shape;1285;p45">
            <a:hlinkClick r:id="rId7" action="ppaction://hlinksldjump"/>
          </p:cNvPr>
          <p:cNvSpPr txBox="1"/>
          <p:nvPr/>
        </p:nvSpPr>
        <p:spPr>
          <a:xfrm>
            <a:off x="8189650" y="3423511"/>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3"/>
                </a:solidFill>
                <a:latin typeface="Ubuntu"/>
                <a:ea typeface="Ubuntu"/>
                <a:cs typeface="Ubuntu"/>
                <a:sym typeface="Ubuntu"/>
              </a:rPr>
              <a:t>T</a:t>
            </a:r>
            <a:endParaRPr b="1">
              <a:solidFill>
                <a:schemeClr val="accent3"/>
              </a:solidFill>
              <a:latin typeface="Ubuntu"/>
              <a:ea typeface="Ubuntu"/>
              <a:cs typeface="Ubuntu"/>
              <a:sym typeface="Ubuntu"/>
            </a:endParaRPr>
          </a:p>
        </p:txBody>
      </p:sp>
      <p:sp>
        <p:nvSpPr>
          <p:cNvPr id="1286" name="Google Shape;1286;p45">
            <a:hlinkClick r:id="rId6" action="ppaction://hlinksldjump"/>
          </p:cNvPr>
          <p:cNvSpPr txBox="1"/>
          <p:nvPr/>
        </p:nvSpPr>
        <p:spPr>
          <a:xfrm>
            <a:off x="8189650" y="4362805"/>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4"/>
                </a:solidFill>
                <a:latin typeface="Ubuntu"/>
                <a:ea typeface="Ubuntu"/>
                <a:cs typeface="Ubuntu"/>
                <a:sym typeface="Ubuntu"/>
              </a:rPr>
              <a:t>F</a:t>
            </a:r>
            <a:endParaRPr b="1">
              <a:solidFill>
                <a:schemeClr val="accent4"/>
              </a:solidFill>
              <a:latin typeface="Ubuntu"/>
              <a:ea typeface="Ubuntu"/>
              <a:cs typeface="Ubuntu"/>
              <a:sym typeface="Ubuntu"/>
            </a:endParaRPr>
          </a:p>
        </p:txBody>
      </p:sp>
      <p:grpSp>
        <p:nvGrpSpPr>
          <p:cNvPr id="1287" name="Google Shape;1287;p45"/>
          <p:cNvGrpSpPr/>
          <p:nvPr/>
        </p:nvGrpSpPr>
        <p:grpSpPr>
          <a:xfrm>
            <a:off x="6935171" y="696541"/>
            <a:ext cx="195284" cy="195284"/>
            <a:chOff x="5660400" y="238125"/>
            <a:chExt cx="481825" cy="481825"/>
          </a:xfrm>
        </p:grpSpPr>
        <p:sp>
          <p:nvSpPr>
            <p:cNvPr id="1288" name="Google Shape;1288;p45"/>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289" name="Google Shape;1289;p45"/>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1290" name="Google Shape;1290;p45">
            <a:hlinkClick r:id="rId8" action="ppaction://hlinksldjump"/>
          </p:cNvPr>
          <p:cNvSpPr/>
          <p:nvPr/>
        </p:nvSpPr>
        <p:spPr>
          <a:xfrm>
            <a:off x="6934475" y="681975"/>
            <a:ext cx="195900" cy="215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45">
            <a:hlinkClick r:id="rId9" action="ppaction://hlinksldjump"/>
          </p:cNvPr>
          <p:cNvSpPr/>
          <p:nvPr/>
        </p:nvSpPr>
        <p:spPr>
          <a:xfrm>
            <a:off x="7246284" y="695850"/>
            <a:ext cx="213106" cy="195722"/>
          </a:xfrm>
          <a:custGeom>
            <a:avLst/>
            <a:gdLst/>
            <a:ahLst/>
            <a:cxnLst/>
            <a:rect l="l" t="t" r="r" b="b"/>
            <a:pathLst>
              <a:path w="34372" h="31568" extrusionOk="0">
                <a:moveTo>
                  <a:pt x="17158" y="1"/>
                </a:moveTo>
                <a:cubicBezTo>
                  <a:pt x="11439" y="3246"/>
                  <a:pt x="5719" y="6490"/>
                  <a:pt x="0" y="9735"/>
                </a:cubicBezTo>
                <a:lnTo>
                  <a:pt x="2750" y="9735"/>
                </a:lnTo>
                <a:lnTo>
                  <a:pt x="2750" y="31567"/>
                </a:lnTo>
                <a:lnTo>
                  <a:pt x="11659" y="31567"/>
                </a:lnTo>
                <a:lnTo>
                  <a:pt x="11659" y="17379"/>
                </a:lnTo>
                <a:lnTo>
                  <a:pt x="23373" y="17379"/>
                </a:lnTo>
                <a:lnTo>
                  <a:pt x="23373" y="31567"/>
                </a:lnTo>
                <a:lnTo>
                  <a:pt x="31622" y="31567"/>
                </a:lnTo>
                <a:lnTo>
                  <a:pt x="31622" y="9735"/>
                </a:lnTo>
                <a:lnTo>
                  <a:pt x="34371" y="9735"/>
                </a:lnTo>
                <a:cubicBezTo>
                  <a:pt x="28597" y="6490"/>
                  <a:pt x="22878" y="3246"/>
                  <a:pt x="1715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45">
            <a:hlinkClick r:id="" action="ppaction://hlinkshowjump?jump=nextslide"/>
          </p:cNvPr>
          <p:cNvSpPr/>
          <p:nvPr/>
        </p:nvSpPr>
        <p:spPr>
          <a:xfrm>
            <a:off x="7870218" y="695853"/>
            <a:ext cx="145409" cy="215293"/>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45">
            <a:hlinkClick r:id="" action="ppaction://hlinkshowjump?jump=previousslide"/>
          </p:cNvPr>
          <p:cNvSpPr/>
          <p:nvPr/>
        </p:nvSpPr>
        <p:spPr>
          <a:xfrm rot="10800000">
            <a:off x="7575225" y="695855"/>
            <a:ext cx="145409" cy="215293"/>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301;p46"/>
          <p:cNvSpPr txBox="1">
            <a:spLocks noGrp="1"/>
          </p:cNvSpPr>
          <p:nvPr>
            <p:ph type="subTitle" idx="1"/>
          </p:nvPr>
        </p:nvSpPr>
        <p:spPr>
          <a:xfrm>
            <a:off x="671607" y="1086181"/>
            <a:ext cx="7589362" cy="404704"/>
          </a:xfrm>
          <a:prstGeom prst="rect">
            <a:avLst/>
          </a:prstGeom>
        </p:spPr>
        <p:txBody>
          <a:bodyPr spcFirstLastPara="1" wrap="square" lIns="91425" tIns="91425" rIns="91425" bIns="91425" anchor="ctr" anchorCtr="0">
            <a:noAutofit/>
          </a:bodyPr>
          <a:lstStyle/>
          <a:p>
            <a:pPr marL="0" lvl="0" indent="0" algn="l"/>
            <a:r>
              <a:rPr lang="vi-VN" sz="1700" b="0" dirty="0">
                <a:solidFill>
                  <a:schemeClr val="dk1"/>
                </a:solidFill>
              </a:rPr>
              <a:t>Tương tự nếu như ta muốn xác định sự tồn tại của vòng lặp thì </a:t>
            </a:r>
            <a:r>
              <a:rPr lang="en-US" sz="1700" b="0" dirty="0" smtClean="0">
                <a:solidFill>
                  <a:schemeClr val="dk1"/>
                </a:solidFill>
              </a:rPr>
              <a:t>ta </a:t>
            </a:r>
            <a:r>
              <a:rPr lang="vi-VN" sz="1700" b="0" dirty="0" smtClean="0">
                <a:solidFill>
                  <a:schemeClr val="dk1"/>
                </a:solidFill>
              </a:rPr>
              <a:t>chỉ </a:t>
            </a:r>
            <a:r>
              <a:rPr lang="vi-VN" sz="1700" b="0" dirty="0">
                <a:solidFill>
                  <a:schemeClr val="dk1"/>
                </a:solidFill>
              </a:rPr>
              <a:t>cần đặt v-if bao ngoài v-for là được.</a:t>
            </a:r>
            <a:endParaRPr lang="en-US" sz="1700" b="0" dirty="0">
              <a:solidFill>
                <a:schemeClr val="dk1"/>
              </a:solidFill>
            </a:endParaRPr>
          </a:p>
        </p:txBody>
      </p:sp>
      <p:pic>
        <p:nvPicPr>
          <p:cNvPr id="3" name="Picture 2"/>
          <p:cNvPicPr>
            <a:picLocks noChangeAspect="1"/>
          </p:cNvPicPr>
          <p:nvPr/>
        </p:nvPicPr>
        <p:blipFill>
          <a:blip r:embed="rId10"/>
          <a:stretch>
            <a:fillRect/>
          </a:stretch>
        </p:blipFill>
        <p:spPr>
          <a:xfrm>
            <a:off x="1238179" y="1556821"/>
            <a:ext cx="6482455" cy="3443804"/>
          </a:xfrm>
          <a:prstGeom prst="rect">
            <a:avLst/>
          </a:prstGeom>
        </p:spPr>
      </p:pic>
    </p:spTree>
    <p:extLst>
      <p:ext uri="{BB962C8B-B14F-4D97-AF65-F5344CB8AC3E}">
        <p14:creationId xmlns:p14="http://schemas.microsoft.com/office/powerpoint/2010/main" val="189496204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0">
                                            <p:txEl>
                                              <p:pRg st="0" end="0"/>
                                            </p:txEl>
                                          </p:spTgt>
                                        </p:tgtEl>
                                        <p:attrNameLst>
                                          <p:attrName>style.visibility</p:attrName>
                                        </p:attrNameLst>
                                      </p:cBhvr>
                                      <p:to>
                                        <p:strVal val="visible"/>
                                      </p:to>
                                    </p:set>
                                    <p:animEffect transition="in" filter="fade">
                                      <p:cBhvr>
                                        <p:cTn id="7" dur="500"/>
                                        <p:tgtEl>
                                          <p:spTgt spid="16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0"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45"/>
        <p:cNvGrpSpPr/>
        <p:nvPr/>
      </p:nvGrpSpPr>
      <p:grpSpPr>
        <a:xfrm>
          <a:off x="0" y="0"/>
          <a:ext cx="0" cy="0"/>
          <a:chOff x="0" y="0"/>
          <a:chExt cx="0" cy="0"/>
        </a:xfrm>
      </p:grpSpPr>
      <p:sp>
        <p:nvSpPr>
          <p:cNvPr id="1057" name="Google Shape;1057;p42"/>
          <p:cNvSpPr txBox="1">
            <a:spLocks noGrp="1"/>
          </p:cNvSpPr>
          <p:nvPr>
            <p:ph type="title"/>
          </p:nvPr>
        </p:nvSpPr>
        <p:spPr>
          <a:xfrm>
            <a:off x="1540300" y="541113"/>
            <a:ext cx="6486900" cy="4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accent3"/>
                </a:solidFill>
              </a:rPr>
              <a:t>1</a:t>
            </a:r>
            <a:r>
              <a:rPr lang="en" dirty="0" smtClean="0">
                <a:solidFill>
                  <a:schemeClr val="accent3"/>
                </a:solidFill>
              </a:rPr>
              <a:t>. Khởi tạo</a:t>
            </a:r>
            <a:endParaRPr dirty="0">
              <a:solidFill>
                <a:schemeClr val="accent3"/>
              </a:solidFill>
            </a:endParaRPr>
          </a:p>
        </p:txBody>
      </p:sp>
      <p:sp>
        <p:nvSpPr>
          <p:cNvPr id="1127" name="Google Shape;1127;p42">
            <a:hlinkClick r:id="rId3" action="ppaction://hlinksldjump"/>
          </p:cNvPr>
          <p:cNvSpPr/>
          <p:nvPr/>
        </p:nvSpPr>
        <p:spPr>
          <a:xfrm rot="5400000">
            <a:off x="8034175" y="3124075"/>
            <a:ext cx="1158900" cy="59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42">
            <a:hlinkClick r:id="rId4" action="ppaction://hlinksldjump"/>
          </p:cNvPr>
          <p:cNvSpPr/>
          <p:nvPr/>
        </p:nvSpPr>
        <p:spPr>
          <a:xfrm rot="5400000">
            <a:off x="7968625" y="1902850"/>
            <a:ext cx="1290000" cy="59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42">
            <a:hlinkClick r:id="rId5" action="ppaction://hlinksldjump"/>
          </p:cNvPr>
          <p:cNvSpPr/>
          <p:nvPr/>
        </p:nvSpPr>
        <p:spPr>
          <a:xfrm rot="5400000">
            <a:off x="7955725" y="4354575"/>
            <a:ext cx="13158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42">
            <a:hlinkClick r:id="rId4" action="ppaction://hlinksldjump"/>
          </p:cNvPr>
          <p:cNvSpPr txBox="1"/>
          <p:nvPr/>
        </p:nvSpPr>
        <p:spPr>
          <a:xfrm>
            <a:off x="8264833" y="1859014"/>
            <a:ext cx="440400" cy="23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4"/>
                </a:solidFill>
                <a:latin typeface="Ubuntu"/>
                <a:ea typeface="Ubuntu"/>
                <a:cs typeface="Ubuntu"/>
                <a:sym typeface="Ubuntu"/>
              </a:rPr>
              <a:t>2</a:t>
            </a:r>
            <a:endParaRPr b="1">
              <a:solidFill>
                <a:schemeClr val="accent4"/>
              </a:solidFill>
              <a:latin typeface="Ubuntu"/>
              <a:ea typeface="Ubuntu"/>
              <a:cs typeface="Ubuntu"/>
              <a:sym typeface="Ubuntu"/>
            </a:endParaRPr>
          </a:p>
        </p:txBody>
      </p:sp>
      <p:sp>
        <p:nvSpPr>
          <p:cNvPr id="1131" name="Google Shape;1131;p42">
            <a:hlinkClick r:id="rId3" action="ppaction://hlinksldjump"/>
          </p:cNvPr>
          <p:cNvSpPr txBox="1"/>
          <p:nvPr/>
        </p:nvSpPr>
        <p:spPr>
          <a:xfrm>
            <a:off x="8264833" y="3062914"/>
            <a:ext cx="440400" cy="23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2"/>
                </a:solidFill>
                <a:latin typeface="Ubuntu"/>
                <a:ea typeface="Ubuntu"/>
                <a:cs typeface="Ubuntu"/>
                <a:sym typeface="Ubuntu"/>
              </a:rPr>
              <a:t>3</a:t>
            </a:r>
            <a:endParaRPr b="1">
              <a:solidFill>
                <a:schemeClr val="accent2"/>
              </a:solidFill>
              <a:latin typeface="Ubuntu"/>
              <a:ea typeface="Ubuntu"/>
              <a:cs typeface="Ubuntu"/>
              <a:sym typeface="Ubuntu"/>
            </a:endParaRPr>
          </a:p>
        </p:txBody>
      </p:sp>
      <p:sp>
        <p:nvSpPr>
          <p:cNvPr id="1132" name="Google Shape;1132;p42">
            <a:hlinkClick r:id="rId5" action="ppaction://hlinksldjump"/>
          </p:cNvPr>
          <p:cNvSpPr txBox="1"/>
          <p:nvPr/>
        </p:nvSpPr>
        <p:spPr>
          <a:xfrm>
            <a:off x="8264833" y="4266814"/>
            <a:ext cx="440400" cy="23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1"/>
                </a:solidFill>
                <a:latin typeface="Ubuntu"/>
                <a:ea typeface="Ubuntu"/>
                <a:cs typeface="Ubuntu"/>
                <a:sym typeface="Ubuntu"/>
              </a:rPr>
              <a:t>4</a:t>
            </a:r>
            <a:endParaRPr b="1">
              <a:solidFill>
                <a:schemeClr val="accent1"/>
              </a:solidFill>
              <a:latin typeface="Ubuntu"/>
              <a:ea typeface="Ubuntu"/>
              <a:cs typeface="Ubuntu"/>
              <a:sym typeface="Ubuntu"/>
            </a:endParaRPr>
          </a:p>
        </p:txBody>
      </p:sp>
      <p:sp>
        <p:nvSpPr>
          <p:cNvPr id="1133" name="Google Shape;1133;p42">
            <a:hlinkClick r:id="rId6" action="ppaction://hlinksldjump"/>
          </p:cNvPr>
          <p:cNvSpPr/>
          <p:nvPr/>
        </p:nvSpPr>
        <p:spPr>
          <a:xfrm>
            <a:off x="7246284" y="695850"/>
            <a:ext cx="213106" cy="195722"/>
          </a:xfrm>
          <a:custGeom>
            <a:avLst/>
            <a:gdLst/>
            <a:ahLst/>
            <a:cxnLst/>
            <a:rect l="l" t="t" r="r" b="b"/>
            <a:pathLst>
              <a:path w="34372" h="31568" extrusionOk="0">
                <a:moveTo>
                  <a:pt x="17158" y="1"/>
                </a:moveTo>
                <a:cubicBezTo>
                  <a:pt x="11439" y="3246"/>
                  <a:pt x="5719" y="6490"/>
                  <a:pt x="0" y="9735"/>
                </a:cubicBezTo>
                <a:lnTo>
                  <a:pt x="2750" y="9735"/>
                </a:lnTo>
                <a:lnTo>
                  <a:pt x="2750" y="31567"/>
                </a:lnTo>
                <a:lnTo>
                  <a:pt x="11659" y="31567"/>
                </a:lnTo>
                <a:lnTo>
                  <a:pt x="11659" y="17379"/>
                </a:lnTo>
                <a:lnTo>
                  <a:pt x="23373" y="17379"/>
                </a:lnTo>
                <a:lnTo>
                  <a:pt x="23373" y="31567"/>
                </a:lnTo>
                <a:lnTo>
                  <a:pt x="31622" y="31567"/>
                </a:lnTo>
                <a:lnTo>
                  <a:pt x="31622" y="9735"/>
                </a:lnTo>
                <a:lnTo>
                  <a:pt x="34371" y="9735"/>
                </a:lnTo>
                <a:cubicBezTo>
                  <a:pt x="28597" y="6490"/>
                  <a:pt x="22878" y="3246"/>
                  <a:pt x="1715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42">
            <a:hlinkClick r:id="rId7" action="ppaction://hlinksldjump"/>
          </p:cNvPr>
          <p:cNvSpPr/>
          <p:nvPr/>
        </p:nvSpPr>
        <p:spPr>
          <a:xfrm rot="5400000">
            <a:off x="8023975" y="671275"/>
            <a:ext cx="1179300" cy="594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42">
            <a:hlinkClick r:id="rId7" action="ppaction://hlinksldjump"/>
          </p:cNvPr>
          <p:cNvSpPr txBox="1"/>
          <p:nvPr/>
        </p:nvSpPr>
        <p:spPr>
          <a:xfrm>
            <a:off x="8264833" y="655114"/>
            <a:ext cx="440400" cy="23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3"/>
                </a:solidFill>
                <a:latin typeface="Ubuntu"/>
                <a:ea typeface="Ubuntu"/>
                <a:cs typeface="Ubuntu"/>
                <a:sym typeface="Ubuntu"/>
              </a:rPr>
              <a:t>1</a:t>
            </a:r>
            <a:endParaRPr b="1">
              <a:solidFill>
                <a:schemeClr val="accent3"/>
              </a:solidFill>
              <a:latin typeface="Ubuntu"/>
              <a:ea typeface="Ubuntu"/>
              <a:cs typeface="Ubuntu"/>
              <a:sym typeface="Ubuntu"/>
            </a:endParaRPr>
          </a:p>
        </p:txBody>
      </p:sp>
      <p:sp>
        <p:nvSpPr>
          <p:cNvPr id="1139" name="Google Shape;1139;p42">
            <a:hlinkClick r:id="" action="ppaction://hlinkshowjump?jump=nextslide"/>
          </p:cNvPr>
          <p:cNvSpPr/>
          <p:nvPr/>
        </p:nvSpPr>
        <p:spPr>
          <a:xfrm>
            <a:off x="7870218" y="695853"/>
            <a:ext cx="145409" cy="215293"/>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42">
            <a:hlinkClick r:id="" action="ppaction://hlinkshowjump?jump=previousslide"/>
          </p:cNvPr>
          <p:cNvSpPr/>
          <p:nvPr/>
        </p:nvSpPr>
        <p:spPr>
          <a:xfrm rot="10800000">
            <a:off x="7575225" y="695855"/>
            <a:ext cx="145409" cy="215293"/>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301;p46"/>
          <p:cNvSpPr txBox="1">
            <a:spLocks noGrp="1"/>
          </p:cNvSpPr>
          <p:nvPr>
            <p:ph type="subTitle" idx="1"/>
          </p:nvPr>
        </p:nvSpPr>
        <p:spPr>
          <a:xfrm>
            <a:off x="947654" y="1272986"/>
            <a:ext cx="7255271" cy="975735"/>
          </a:xfrm>
          <a:prstGeom prst="rect">
            <a:avLst/>
          </a:prstGeom>
        </p:spPr>
        <p:txBody>
          <a:bodyPr spcFirstLastPara="1" wrap="square" lIns="91425" tIns="91425" rIns="91425" bIns="91425" anchor="ctr" anchorCtr="0">
            <a:noAutofit/>
          </a:bodyPr>
          <a:lstStyle/>
          <a:p>
            <a:pPr marL="0" lvl="0" indent="0" algn="l"/>
            <a:r>
              <a:rPr lang="en-US" sz="1800" b="0" dirty="0" err="1" smtClean="0">
                <a:solidFill>
                  <a:schemeClr val="dk1"/>
                </a:solidFill>
              </a:rPr>
              <a:t>Để</a:t>
            </a:r>
            <a:r>
              <a:rPr lang="en-US" sz="1800" b="0" dirty="0" smtClean="0">
                <a:solidFill>
                  <a:schemeClr val="dk1"/>
                </a:solidFill>
              </a:rPr>
              <a:t> </a:t>
            </a:r>
            <a:r>
              <a:rPr lang="en-US" sz="1800" b="0" dirty="0" err="1" smtClean="0">
                <a:solidFill>
                  <a:schemeClr val="dk1"/>
                </a:solidFill>
              </a:rPr>
              <a:t>khởi</a:t>
            </a:r>
            <a:r>
              <a:rPr lang="en-US" sz="1800" b="0" dirty="0" smtClean="0">
                <a:solidFill>
                  <a:schemeClr val="dk1"/>
                </a:solidFill>
              </a:rPr>
              <a:t> </a:t>
            </a:r>
            <a:r>
              <a:rPr lang="en-US" sz="1800" b="0" dirty="0" err="1" smtClean="0">
                <a:solidFill>
                  <a:schemeClr val="dk1"/>
                </a:solidFill>
              </a:rPr>
              <a:t>tạo</a:t>
            </a:r>
            <a:r>
              <a:rPr lang="en-US" sz="1800" b="0" dirty="0" smtClean="0">
                <a:solidFill>
                  <a:schemeClr val="dk1"/>
                </a:solidFill>
              </a:rPr>
              <a:t> vue.js </a:t>
            </a:r>
            <a:r>
              <a:rPr lang="en-US" sz="1800" b="0" dirty="0" err="1" smtClean="0">
                <a:solidFill>
                  <a:schemeClr val="dk1"/>
                </a:solidFill>
              </a:rPr>
              <a:t>thành</a:t>
            </a:r>
            <a:r>
              <a:rPr lang="en-US" sz="1800" b="0" dirty="0" smtClean="0">
                <a:solidFill>
                  <a:schemeClr val="dk1"/>
                </a:solidFill>
              </a:rPr>
              <a:t> </a:t>
            </a:r>
            <a:r>
              <a:rPr lang="en-US" sz="1800" b="0" dirty="0" err="1" smtClean="0">
                <a:solidFill>
                  <a:schemeClr val="dk1"/>
                </a:solidFill>
              </a:rPr>
              <a:t>công</a:t>
            </a:r>
            <a:r>
              <a:rPr lang="en-US" sz="1800" b="0" dirty="0" smtClean="0">
                <a:solidFill>
                  <a:schemeClr val="dk1"/>
                </a:solidFill>
              </a:rPr>
              <a:t> </a:t>
            </a:r>
            <a:r>
              <a:rPr lang="en-US" sz="1800" b="0" dirty="0" err="1" smtClean="0">
                <a:solidFill>
                  <a:schemeClr val="dk1"/>
                </a:solidFill>
              </a:rPr>
              <a:t>cần</a:t>
            </a:r>
            <a:r>
              <a:rPr lang="en-US" sz="1800" b="0" dirty="0" smtClean="0">
                <a:solidFill>
                  <a:schemeClr val="dk1"/>
                </a:solidFill>
              </a:rPr>
              <a:t> </a:t>
            </a:r>
            <a:r>
              <a:rPr lang="en-US" sz="1800" b="0" dirty="0" err="1" smtClean="0">
                <a:solidFill>
                  <a:schemeClr val="dk1"/>
                </a:solidFill>
              </a:rPr>
              <a:t>thực</a:t>
            </a:r>
            <a:r>
              <a:rPr lang="en-US" sz="1800" b="0" dirty="0" smtClean="0">
                <a:solidFill>
                  <a:schemeClr val="dk1"/>
                </a:solidFill>
              </a:rPr>
              <a:t> </a:t>
            </a:r>
            <a:r>
              <a:rPr lang="en-US" sz="1800" b="0" dirty="0" err="1" smtClean="0">
                <a:solidFill>
                  <a:schemeClr val="dk1"/>
                </a:solidFill>
              </a:rPr>
              <a:t>hiện</a:t>
            </a:r>
            <a:r>
              <a:rPr lang="en-US" sz="1800" b="0" dirty="0" smtClean="0">
                <a:solidFill>
                  <a:schemeClr val="dk1"/>
                </a:solidFill>
              </a:rPr>
              <a:t> </a:t>
            </a:r>
            <a:r>
              <a:rPr lang="en-US" sz="1800" b="0" dirty="0" err="1" smtClean="0">
                <a:solidFill>
                  <a:schemeClr val="dk1"/>
                </a:solidFill>
              </a:rPr>
              <a:t>cú</a:t>
            </a:r>
            <a:r>
              <a:rPr lang="en-US" sz="1800" b="0" dirty="0" smtClean="0">
                <a:solidFill>
                  <a:schemeClr val="dk1"/>
                </a:solidFill>
              </a:rPr>
              <a:t> </a:t>
            </a:r>
            <a:r>
              <a:rPr lang="en-US" sz="1800" b="0" dirty="0" err="1" smtClean="0">
                <a:solidFill>
                  <a:schemeClr val="dk1"/>
                </a:solidFill>
              </a:rPr>
              <a:t>pháp</a:t>
            </a:r>
            <a:r>
              <a:rPr lang="en-US" sz="1800" b="0" dirty="0" smtClean="0">
                <a:solidFill>
                  <a:schemeClr val="dk1"/>
                </a:solidFill>
              </a:rPr>
              <a:t> </a:t>
            </a:r>
            <a:r>
              <a:rPr lang="en-US" sz="1800" b="0" dirty="0" err="1" smtClean="0">
                <a:solidFill>
                  <a:schemeClr val="dk1"/>
                </a:solidFill>
              </a:rPr>
              <a:t>sau</a:t>
            </a:r>
            <a:r>
              <a:rPr lang="en-US" sz="1800" b="0" dirty="0" smtClean="0">
                <a:solidFill>
                  <a:schemeClr val="dk1"/>
                </a:solidFill>
              </a:rPr>
              <a:t>:</a:t>
            </a:r>
            <a:endParaRPr sz="1800" b="0" dirty="0">
              <a:solidFill>
                <a:schemeClr val="dk1"/>
              </a:solidFill>
            </a:endParaRPr>
          </a:p>
        </p:txBody>
      </p:sp>
      <p:sp>
        <p:nvSpPr>
          <p:cNvPr id="19" name="Google Shape;1301;p46"/>
          <p:cNvSpPr txBox="1">
            <a:spLocks noGrp="1"/>
          </p:cNvSpPr>
          <p:nvPr>
            <p:ph type="subTitle" idx="1"/>
          </p:nvPr>
        </p:nvSpPr>
        <p:spPr>
          <a:xfrm>
            <a:off x="947653" y="3421534"/>
            <a:ext cx="7255271" cy="433611"/>
          </a:xfrm>
          <a:prstGeom prst="rect">
            <a:avLst/>
          </a:prstGeom>
        </p:spPr>
        <p:txBody>
          <a:bodyPr spcFirstLastPara="1" wrap="square" lIns="91425" tIns="91425" rIns="91425" bIns="91425" anchor="ctr" anchorCtr="0">
            <a:noAutofit/>
          </a:bodyPr>
          <a:lstStyle/>
          <a:p>
            <a:pPr marL="0" lvl="0" indent="0" algn="l"/>
            <a:r>
              <a:rPr lang="vi-VN" sz="1800" b="0" dirty="0">
                <a:solidFill>
                  <a:schemeClr val="dk1"/>
                </a:solidFill>
              </a:rPr>
              <a:t>Trong đó options là nơi chứa các tùy chọn.</a:t>
            </a:r>
            <a:endParaRPr sz="1800" b="0" dirty="0">
              <a:solidFill>
                <a:schemeClr val="dk1"/>
              </a:solidFill>
            </a:endParaRPr>
          </a:p>
        </p:txBody>
      </p:sp>
      <p:pic>
        <p:nvPicPr>
          <p:cNvPr id="5" name="Picture 4"/>
          <p:cNvPicPr>
            <a:picLocks noChangeAspect="1"/>
          </p:cNvPicPr>
          <p:nvPr/>
        </p:nvPicPr>
        <p:blipFill>
          <a:blip r:embed="rId8"/>
          <a:stretch>
            <a:fillRect/>
          </a:stretch>
        </p:blipFill>
        <p:spPr>
          <a:xfrm>
            <a:off x="778712" y="2071043"/>
            <a:ext cx="3238095" cy="1228571"/>
          </a:xfrm>
          <a:prstGeom prst="rect">
            <a:avLst/>
          </a:prstGeom>
        </p:spPr>
      </p:pic>
    </p:spTree>
    <p:extLst>
      <p:ext uri="{BB962C8B-B14F-4D97-AF65-F5344CB8AC3E}">
        <p14:creationId xmlns:p14="http://schemas.microsoft.com/office/powerpoint/2010/main" val="426957269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8">
                                            <p:txEl>
                                              <p:pRg st="0" end="0"/>
                                            </p:txEl>
                                          </p:spTgt>
                                        </p:tgtEl>
                                        <p:attrNameLst>
                                          <p:attrName>style.visibility</p:attrName>
                                        </p:attrNameLst>
                                      </p:cBhvr>
                                      <p:to>
                                        <p:strVal val="visible"/>
                                      </p:to>
                                    </p:set>
                                    <p:animEffect transition="in" filter="fade">
                                      <p:cBhvr>
                                        <p:cTn id="7" dur="500"/>
                                        <p:tgtEl>
                                          <p:spTgt spid="10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9">
                                            <p:txEl>
                                              <p:pRg st="0" end="0"/>
                                            </p:txEl>
                                          </p:spTgt>
                                        </p:tgtEl>
                                        <p:attrNameLst>
                                          <p:attrName>style.visibility</p:attrName>
                                        </p:attrNameLst>
                                      </p:cBhvr>
                                      <p:to>
                                        <p:strVal val="visible"/>
                                      </p:to>
                                    </p:set>
                                    <p:animEffect transition="in" filter="fade">
                                      <p:cBhvr>
                                        <p:cTn id="12" dur="500"/>
                                        <p:tgtEl>
                                          <p:spTgt spid="1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 grpId="0" build="p"/>
      <p:bldP spid="19" grpId="0" build="p"/>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1244"/>
        <p:cNvGrpSpPr/>
        <p:nvPr/>
      </p:nvGrpSpPr>
      <p:grpSpPr>
        <a:xfrm>
          <a:off x="0" y="0"/>
          <a:ext cx="0" cy="0"/>
          <a:chOff x="0" y="0"/>
          <a:chExt cx="0" cy="0"/>
        </a:xfrm>
      </p:grpSpPr>
      <p:sp>
        <p:nvSpPr>
          <p:cNvPr id="1246" name="Google Shape;1246;p45"/>
          <p:cNvSpPr txBox="1">
            <a:spLocks noGrp="1"/>
          </p:cNvSpPr>
          <p:nvPr>
            <p:ph type="title"/>
          </p:nvPr>
        </p:nvSpPr>
        <p:spPr>
          <a:xfrm>
            <a:off x="1541075" y="542045"/>
            <a:ext cx="6486900" cy="478200"/>
          </a:xfrm>
          <a:prstGeom prst="rect">
            <a:avLst/>
          </a:prstGeom>
        </p:spPr>
        <p:txBody>
          <a:bodyPr spcFirstLastPara="1" wrap="square" lIns="91425" tIns="91425" rIns="91425" bIns="91425" anchor="ctr" anchorCtr="0">
            <a:noAutofit/>
          </a:bodyPr>
          <a:lstStyle/>
          <a:p>
            <a:pPr lvl="0"/>
            <a:r>
              <a:rPr lang="en-US" sz="2400" dirty="0"/>
              <a:t>5</a:t>
            </a:r>
            <a:r>
              <a:rPr lang="en-US" sz="2400" dirty="0" smtClean="0"/>
              <a:t>. v-for with v-if.</a:t>
            </a:r>
            <a:endParaRPr sz="2400" dirty="0"/>
          </a:p>
        </p:txBody>
      </p:sp>
      <p:sp>
        <p:nvSpPr>
          <p:cNvPr id="1277" name="Google Shape;1277;p45">
            <a:hlinkClick r:id="rId3" action="ppaction://hlinksldjump"/>
          </p:cNvPr>
          <p:cNvSpPr/>
          <p:nvPr/>
        </p:nvSpPr>
        <p:spPr>
          <a:xfrm rot="5400000">
            <a:off x="8135450" y="1556928"/>
            <a:ext cx="950100" cy="62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45">
            <a:hlinkClick r:id="rId4" action="ppaction://hlinksldjump"/>
          </p:cNvPr>
          <p:cNvSpPr/>
          <p:nvPr/>
        </p:nvSpPr>
        <p:spPr>
          <a:xfrm rot="5400000">
            <a:off x="8100942" y="589675"/>
            <a:ext cx="1019100" cy="62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45">
            <a:hlinkClick r:id="rId5" action="ppaction://hlinksldjump"/>
          </p:cNvPr>
          <p:cNvSpPr/>
          <p:nvPr/>
        </p:nvSpPr>
        <p:spPr>
          <a:xfrm rot="5400000">
            <a:off x="8089092" y="2537633"/>
            <a:ext cx="1042800" cy="62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45">
            <a:hlinkClick r:id="rId6" action="ppaction://hlinksldjump"/>
          </p:cNvPr>
          <p:cNvSpPr/>
          <p:nvPr/>
        </p:nvSpPr>
        <p:spPr>
          <a:xfrm rot="5400000">
            <a:off x="8100942" y="4501251"/>
            <a:ext cx="1019100" cy="62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45">
            <a:hlinkClick r:id="rId7" action="ppaction://hlinksldjump"/>
          </p:cNvPr>
          <p:cNvSpPr/>
          <p:nvPr/>
        </p:nvSpPr>
        <p:spPr>
          <a:xfrm rot="5400000">
            <a:off x="8141446" y="3528444"/>
            <a:ext cx="938100" cy="624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45">
            <a:hlinkClick r:id="rId4" action="ppaction://hlinksldjump"/>
          </p:cNvPr>
          <p:cNvSpPr txBox="1"/>
          <p:nvPr/>
        </p:nvSpPr>
        <p:spPr>
          <a:xfrm>
            <a:off x="8189650" y="470225"/>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4"/>
                </a:solidFill>
                <a:latin typeface="Ubuntu"/>
                <a:ea typeface="Ubuntu"/>
                <a:cs typeface="Ubuntu"/>
                <a:sym typeface="Ubuntu"/>
              </a:rPr>
              <a:t>M</a:t>
            </a:r>
            <a:endParaRPr b="1">
              <a:solidFill>
                <a:schemeClr val="accent4"/>
              </a:solidFill>
              <a:latin typeface="Ubuntu"/>
              <a:ea typeface="Ubuntu"/>
              <a:cs typeface="Ubuntu"/>
              <a:sym typeface="Ubuntu"/>
            </a:endParaRPr>
          </a:p>
        </p:txBody>
      </p:sp>
      <p:sp>
        <p:nvSpPr>
          <p:cNvPr id="1283" name="Google Shape;1283;p45">
            <a:hlinkClick r:id="rId3" action="ppaction://hlinksldjump"/>
          </p:cNvPr>
          <p:cNvSpPr txBox="1"/>
          <p:nvPr/>
        </p:nvSpPr>
        <p:spPr>
          <a:xfrm>
            <a:off x="8189650" y="1476316"/>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2"/>
                </a:solidFill>
                <a:latin typeface="Ubuntu"/>
                <a:ea typeface="Ubuntu"/>
                <a:cs typeface="Ubuntu"/>
                <a:sym typeface="Ubuntu"/>
              </a:rPr>
              <a:t>T</a:t>
            </a:r>
            <a:endParaRPr b="1">
              <a:solidFill>
                <a:schemeClr val="accent2"/>
              </a:solidFill>
              <a:latin typeface="Ubuntu"/>
              <a:ea typeface="Ubuntu"/>
              <a:cs typeface="Ubuntu"/>
              <a:sym typeface="Ubuntu"/>
            </a:endParaRPr>
          </a:p>
        </p:txBody>
      </p:sp>
      <p:sp>
        <p:nvSpPr>
          <p:cNvPr id="1284" name="Google Shape;1284;p45">
            <a:hlinkClick r:id="rId5" action="ppaction://hlinksldjump"/>
          </p:cNvPr>
          <p:cNvSpPr txBox="1"/>
          <p:nvPr/>
        </p:nvSpPr>
        <p:spPr>
          <a:xfrm>
            <a:off x="8189650" y="2400638"/>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1"/>
                </a:solidFill>
                <a:latin typeface="Ubuntu"/>
                <a:ea typeface="Ubuntu"/>
                <a:cs typeface="Ubuntu"/>
                <a:sym typeface="Ubuntu"/>
              </a:rPr>
              <a:t>X</a:t>
            </a:r>
            <a:endParaRPr b="1">
              <a:solidFill>
                <a:schemeClr val="accent1"/>
              </a:solidFill>
              <a:latin typeface="Ubuntu"/>
              <a:ea typeface="Ubuntu"/>
              <a:cs typeface="Ubuntu"/>
              <a:sym typeface="Ubuntu"/>
            </a:endParaRPr>
          </a:p>
        </p:txBody>
      </p:sp>
      <p:sp>
        <p:nvSpPr>
          <p:cNvPr id="1285" name="Google Shape;1285;p45">
            <a:hlinkClick r:id="rId7" action="ppaction://hlinksldjump"/>
          </p:cNvPr>
          <p:cNvSpPr txBox="1"/>
          <p:nvPr/>
        </p:nvSpPr>
        <p:spPr>
          <a:xfrm>
            <a:off x="8189650" y="3423511"/>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3"/>
                </a:solidFill>
                <a:latin typeface="Ubuntu"/>
                <a:ea typeface="Ubuntu"/>
                <a:cs typeface="Ubuntu"/>
                <a:sym typeface="Ubuntu"/>
              </a:rPr>
              <a:t>T</a:t>
            </a:r>
            <a:endParaRPr b="1">
              <a:solidFill>
                <a:schemeClr val="accent3"/>
              </a:solidFill>
              <a:latin typeface="Ubuntu"/>
              <a:ea typeface="Ubuntu"/>
              <a:cs typeface="Ubuntu"/>
              <a:sym typeface="Ubuntu"/>
            </a:endParaRPr>
          </a:p>
        </p:txBody>
      </p:sp>
      <p:sp>
        <p:nvSpPr>
          <p:cNvPr id="1286" name="Google Shape;1286;p45">
            <a:hlinkClick r:id="rId6" action="ppaction://hlinksldjump"/>
          </p:cNvPr>
          <p:cNvSpPr txBox="1"/>
          <p:nvPr/>
        </p:nvSpPr>
        <p:spPr>
          <a:xfrm>
            <a:off x="8189650" y="4362805"/>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4"/>
                </a:solidFill>
                <a:latin typeface="Ubuntu"/>
                <a:ea typeface="Ubuntu"/>
                <a:cs typeface="Ubuntu"/>
                <a:sym typeface="Ubuntu"/>
              </a:rPr>
              <a:t>F</a:t>
            </a:r>
            <a:endParaRPr b="1">
              <a:solidFill>
                <a:schemeClr val="accent4"/>
              </a:solidFill>
              <a:latin typeface="Ubuntu"/>
              <a:ea typeface="Ubuntu"/>
              <a:cs typeface="Ubuntu"/>
              <a:sym typeface="Ubuntu"/>
            </a:endParaRPr>
          </a:p>
        </p:txBody>
      </p:sp>
      <p:grpSp>
        <p:nvGrpSpPr>
          <p:cNvPr id="1287" name="Google Shape;1287;p45"/>
          <p:cNvGrpSpPr/>
          <p:nvPr/>
        </p:nvGrpSpPr>
        <p:grpSpPr>
          <a:xfrm>
            <a:off x="6935171" y="696541"/>
            <a:ext cx="195284" cy="195284"/>
            <a:chOff x="5660400" y="238125"/>
            <a:chExt cx="481825" cy="481825"/>
          </a:xfrm>
        </p:grpSpPr>
        <p:sp>
          <p:nvSpPr>
            <p:cNvPr id="1288" name="Google Shape;1288;p45"/>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289" name="Google Shape;1289;p45"/>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1290" name="Google Shape;1290;p45">
            <a:hlinkClick r:id="rId8" action="ppaction://hlinksldjump"/>
          </p:cNvPr>
          <p:cNvSpPr/>
          <p:nvPr/>
        </p:nvSpPr>
        <p:spPr>
          <a:xfrm>
            <a:off x="6934475" y="681975"/>
            <a:ext cx="195900" cy="215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45">
            <a:hlinkClick r:id="rId9" action="ppaction://hlinksldjump"/>
          </p:cNvPr>
          <p:cNvSpPr/>
          <p:nvPr/>
        </p:nvSpPr>
        <p:spPr>
          <a:xfrm>
            <a:off x="7246284" y="695850"/>
            <a:ext cx="213106" cy="195722"/>
          </a:xfrm>
          <a:custGeom>
            <a:avLst/>
            <a:gdLst/>
            <a:ahLst/>
            <a:cxnLst/>
            <a:rect l="l" t="t" r="r" b="b"/>
            <a:pathLst>
              <a:path w="34372" h="31568" extrusionOk="0">
                <a:moveTo>
                  <a:pt x="17158" y="1"/>
                </a:moveTo>
                <a:cubicBezTo>
                  <a:pt x="11439" y="3246"/>
                  <a:pt x="5719" y="6490"/>
                  <a:pt x="0" y="9735"/>
                </a:cubicBezTo>
                <a:lnTo>
                  <a:pt x="2750" y="9735"/>
                </a:lnTo>
                <a:lnTo>
                  <a:pt x="2750" y="31567"/>
                </a:lnTo>
                <a:lnTo>
                  <a:pt x="11659" y="31567"/>
                </a:lnTo>
                <a:lnTo>
                  <a:pt x="11659" y="17379"/>
                </a:lnTo>
                <a:lnTo>
                  <a:pt x="23373" y="17379"/>
                </a:lnTo>
                <a:lnTo>
                  <a:pt x="23373" y="31567"/>
                </a:lnTo>
                <a:lnTo>
                  <a:pt x="31622" y="31567"/>
                </a:lnTo>
                <a:lnTo>
                  <a:pt x="31622" y="9735"/>
                </a:lnTo>
                <a:lnTo>
                  <a:pt x="34371" y="9735"/>
                </a:lnTo>
                <a:cubicBezTo>
                  <a:pt x="28597" y="6490"/>
                  <a:pt x="22878" y="3246"/>
                  <a:pt x="1715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45">
            <a:hlinkClick r:id="" action="ppaction://hlinkshowjump?jump=nextslide"/>
          </p:cNvPr>
          <p:cNvSpPr/>
          <p:nvPr/>
        </p:nvSpPr>
        <p:spPr>
          <a:xfrm>
            <a:off x="7870218" y="695853"/>
            <a:ext cx="145409" cy="215293"/>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45">
            <a:hlinkClick r:id="" action="ppaction://hlinkshowjump?jump=previousslide"/>
          </p:cNvPr>
          <p:cNvSpPr/>
          <p:nvPr/>
        </p:nvSpPr>
        <p:spPr>
          <a:xfrm rot="10800000">
            <a:off x="7575225" y="695855"/>
            <a:ext cx="145409" cy="215293"/>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301;p46"/>
          <p:cNvSpPr txBox="1">
            <a:spLocks noGrp="1"/>
          </p:cNvSpPr>
          <p:nvPr>
            <p:ph type="subTitle" idx="1"/>
          </p:nvPr>
        </p:nvSpPr>
        <p:spPr>
          <a:xfrm>
            <a:off x="671607" y="1086181"/>
            <a:ext cx="7589362" cy="266981"/>
          </a:xfrm>
          <a:prstGeom prst="rect">
            <a:avLst/>
          </a:prstGeom>
        </p:spPr>
        <p:txBody>
          <a:bodyPr spcFirstLastPara="1" wrap="square" lIns="91425" tIns="91425" rIns="91425" bIns="91425" anchor="ctr" anchorCtr="0">
            <a:noAutofit/>
          </a:bodyPr>
          <a:lstStyle/>
          <a:p>
            <a:pPr marL="0" lvl="0" indent="0" algn="l"/>
            <a:r>
              <a:rPr lang="vi-VN" sz="1700" b="0" dirty="0">
                <a:solidFill>
                  <a:schemeClr val="dk1"/>
                </a:solidFill>
              </a:rPr>
              <a:t>Hoặc ta cũng có thể đặt v-if vào trong tag template.</a:t>
            </a:r>
            <a:endParaRPr lang="en-US" sz="1700" b="0" dirty="0">
              <a:solidFill>
                <a:schemeClr val="dk1"/>
              </a:solidFill>
            </a:endParaRPr>
          </a:p>
        </p:txBody>
      </p:sp>
      <p:pic>
        <p:nvPicPr>
          <p:cNvPr id="2" name="Picture 1"/>
          <p:cNvPicPr>
            <a:picLocks noChangeAspect="1"/>
          </p:cNvPicPr>
          <p:nvPr/>
        </p:nvPicPr>
        <p:blipFill>
          <a:blip r:embed="rId10"/>
          <a:stretch>
            <a:fillRect/>
          </a:stretch>
        </p:blipFill>
        <p:spPr>
          <a:xfrm>
            <a:off x="961813" y="1336927"/>
            <a:ext cx="6827520" cy="3616452"/>
          </a:xfrm>
          <a:prstGeom prst="rect">
            <a:avLst/>
          </a:prstGeom>
        </p:spPr>
      </p:pic>
    </p:spTree>
    <p:extLst>
      <p:ext uri="{BB962C8B-B14F-4D97-AF65-F5344CB8AC3E}">
        <p14:creationId xmlns:p14="http://schemas.microsoft.com/office/powerpoint/2010/main" val="394967583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0">
                                            <p:txEl>
                                              <p:pRg st="0" end="0"/>
                                            </p:txEl>
                                          </p:spTgt>
                                        </p:tgtEl>
                                        <p:attrNameLst>
                                          <p:attrName>style.visibility</p:attrName>
                                        </p:attrNameLst>
                                      </p:cBhvr>
                                      <p:to>
                                        <p:strVal val="visible"/>
                                      </p:to>
                                    </p:set>
                                    <p:animEffect transition="in" filter="fade">
                                      <p:cBhvr>
                                        <p:cTn id="7" dur="500"/>
                                        <p:tgtEl>
                                          <p:spTgt spid="16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0" grpId="0" build="p"/>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1244"/>
        <p:cNvGrpSpPr/>
        <p:nvPr/>
      </p:nvGrpSpPr>
      <p:grpSpPr>
        <a:xfrm>
          <a:off x="0" y="0"/>
          <a:ext cx="0" cy="0"/>
          <a:chOff x="0" y="0"/>
          <a:chExt cx="0" cy="0"/>
        </a:xfrm>
      </p:grpSpPr>
      <p:sp>
        <p:nvSpPr>
          <p:cNvPr id="1246" name="Google Shape;1246;p45"/>
          <p:cNvSpPr txBox="1">
            <a:spLocks noGrp="1"/>
          </p:cNvSpPr>
          <p:nvPr>
            <p:ph type="title"/>
          </p:nvPr>
        </p:nvSpPr>
        <p:spPr>
          <a:xfrm>
            <a:off x="1541075" y="542045"/>
            <a:ext cx="6486900" cy="478200"/>
          </a:xfrm>
          <a:prstGeom prst="rect">
            <a:avLst/>
          </a:prstGeom>
        </p:spPr>
        <p:txBody>
          <a:bodyPr spcFirstLastPara="1" wrap="square" lIns="91425" tIns="91425" rIns="91425" bIns="91425" anchor="ctr" anchorCtr="0">
            <a:noAutofit/>
          </a:bodyPr>
          <a:lstStyle/>
          <a:p>
            <a:pPr lvl="0"/>
            <a:r>
              <a:rPr lang="en-US" sz="2400" dirty="0"/>
              <a:t>6. Array change detection.</a:t>
            </a:r>
            <a:endParaRPr sz="2400" dirty="0"/>
          </a:p>
        </p:txBody>
      </p:sp>
      <p:sp>
        <p:nvSpPr>
          <p:cNvPr id="1277" name="Google Shape;1277;p45">
            <a:hlinkClick r:id="rId3" action="ppaction://hlinksldjump"/>
          </p:cNvPr>
          <p:cNvSpPr/>
          <p:nvPr/>
        </p:nvSpPr>
        <p:spPr>
          <a:xfrm rot="5400000">
            <a:off x="8135450" y="1556928"/>
            <a:ext cx="950100" cy="62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45">
            <a:hlinkClick r:id="rId4" action="ppaction://hlinksldjump"/>
          </p:cNvPr>
          <p:cNvSpPr/>
          <p:nvPr/>
        </p:nvSpPr>
        <p:spPr>
          <a:xfrm rot="5400000">
            <a:off x="8100942" y="589675"/>
            <a:ext cx="1019100" cy="62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45">
            <a:hlinkClick r:id="rId5" action="ppaction://hlinksldjump"/>
          </p:cNvPr>
          <p:cNvSpPr/>
          <p:nvPr/>
        </p:nvSpPr>
        <p:spPr>
          <a:xfrm rot="5400000">
            <a:off x="8089092" y="2537633"/>
            <a:ext cx="1042800" cy="62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45">
            <a:hlinkClick r:id="rId6" action="ppaction://hlinksldjump"/>
          </p:cNvPr>
          <p:cNvSpPr/>
          <p:nvPr/>
        </p:nvSpPr>
        <p:spPr>
          <a:xfrm rot="5400000">
            <a:off x="8100942" y="4501251"/>
            <a:ext cx="1019100" cy="62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45">
            <a:hlinkClick r:id="rId7" action="ppaction://hlinksldjump"/>
          </p:cNvPr>
          <p:cNvSpPr/>
          <p:nvPr/>
        </p:nvSpPr>
        <p:spPr>
          <a:xfrm rot="5400000">
            <a:off x="8141446" y="3528444"/>
            <a:ext cx="938100" cy="624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45">
            <a:hlinkClick r:id="rId4" action="ppaction://hlinksldjump"/>
          </p:cNvPr>
          <p:cNvSpPr txBox="1"/>
          <p:nvPr/>
        </p:nvSpPr>
        <p:spPr>
          <a:xfrm>
            <a:off x="8189650" y="470225"/>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4"/>
                </a:solidFill>
                <a:latin typeface="Ubuntu"/>
                <a:ea typeface="Ubuntu"/>
                <a:cs typeface="Ubuntu"/>
                <a:sym typeface="Ubuntu"/>
              </a:rPr>
              <a:t>M</a:t>
            </a:r>
            <a:endParaRPr b="1">
              <a:solidFill>
                <a:schemeClr val="accent4"/>
              </a:solidFill>
              <a:latin typeface="Ubuntu"/>
              <a:ea typeface="Ubuntu"/>
              <a:cs typeface="Ubuntu"/>
              <a:sym typeface="Ubuntu"/>
            </a:endParaRPr>
          </a:p>
        </p:txBody>
      </p:sp>
      <p:sp>
        <p:nvSpPr>
          <p:cNvPr id="1283" name="Google Shape;1283;p45">
            <a:hlinkClick r:id="rId3" action="ppaction://hlinksldjump"/>
          </p:cNvPr>
          <p:cNvSpPr txBox="1"/>
          <p:nvPr/>
        </p:nvSpPr>
        <p:spPr>
          <a:xfrm>
            <a:off x="8189650" y="1476316"/>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2"/>
                </a:solidFill>
                <a:latin typeface="Ubuntu"/>
                <a:ea typeface="Ubuntu"/>
                <a:cs typeface="Ubuntu"/>
                <a:sym typeface="Ubuntu"/>
              </a:rPr>
              <a:t>T</a:t>
            </a:r>
            <a:endParaRPr b="1">
              <a:solidFill>
                <a:schemeClr val="accent2"/>
              </a:solidFill>
              <a:latin typeface="Ubuntu"/>
              <a:ea typeface="Ubuntu"/>
              <a:cs typeface="Ubuntu"/>
              <a:sym typeface="Ubuntu"/>
            </a:endParaRPr>
          </a:p>
        </p:txBody>
      </p:sp>
      <p:sp>
        <p:nvSpPr>
          <p:cNvPr id="1284" name="Google Shape;1284;p45">
            <a:hlinkClick r:id="rId5" action="ppaction://hlinksldjump"/>
          </p:cNvPr>
          <p:cNvSpPr txBox="1"/>
          <p:nvPr/>
        </p:nvSpPr>
        <p:spPr>
          <a:xfrm>
            <a:off x="8189650" y="2400638"/>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1"/>
                </a:solidFill>
                <a:latin typeface="Ubuntu"/>
                <a:ea typeface="Ubuntu"/>
                <a:cs typeface="Ubuntu"/>
                <a:sym typeface="Ubuntu"/>
              </a:rPr>
              <a:t>X</a:t>
            </a:r>
            <a:endParaRPr b="1">
              <a:solidFill>
                <a:schemeClr val="accent1"/>
              </a:solidFill>
              <a:latin typeface="Ubuntu"/>
              <a:ea typeface="Ubuntu"/>
              <a:cs typeface="Ubuntu"/>
              <a:sym typeface="Ubuntu"/>
            </a:endParaRPr>
          </a:p>
        </p:txBody>
      </p:sp>
      <p:sp>
        <p:nvSpPr>
          <p:cNvPr id="1285" name="Google Shape;1285;p45">
            <a:hlinkClick r:id="rId7" action="ppaction://hlinksldjump"/>
          </p:cNvPr>
          <p:cNvSpPr txBox="1"/>
          <p:nvPr/>
        </p:nvSpPr>
        <p:spPr>
          <a:xfrm>
            <a:off x="8189650" y="3423511"/>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3"/>
                </a:solidFill>
                <a:latin typeface="Ubuntu"/>
                <a:ea typeface="Ubuntu"/>
                <a:cs typeface="Ubuntu"/>
                <a:sym typeface="Ubuntu"/>
              </a:rPr>
              <a:t>T</a:t>
            </a:r>
            <a:endParaRPr b="1">
              <a:solidFill>
                <a:schemeClr val="accent3"/>
              </a:solidFill>
              <a:latin typeface="Ubuntu"/>
              <a:ea typeface="Ubuntu"/>
              <a:cs typeface="Ubuntu"/>
              <a:sym typeface="Ubuntu"/>
            </a:endParaRPr>
          </a:p>
        </p:txBody>
      </p:sp>
      <p:sp>
        <p:nvSpPr>
          <p:cNvPr id="1286" name="Google Shape;1286;p45">
            <a:hlinkClick r:id="rId6" action="ppaction://hlinksldjump"/>
          </p:cNvPr>
          <p:cNvSpPr txBox="1"/>
          <p:nvPr/>
        </p:nvSpPr>
        <p:spPr>
          <a:xfrm>
            <a:off x="8189650" y="4362805"/>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4"/>
                </a:solidFill>
                <a:latin typeface="Ubuntu"/>
                <a:ea typeface="Ubuntu"/>
                <a:cs typeface="Ubuntu"/>
                <a:sym typeface="Ubuntu"/>
              </a:rPr>
              <a:t>F</a:t>
            </a:r>
            <a:endParaRPr b="1">
              <a:solidFill>
                <a:schemeClr val="accent4"/>
              </a:solidFill>
              <a:latin typeface="Ubuntu"/>
              <a:ea typeface="Ubuntu"/>
              <a:cs typeface="Ubuntu"/>
              <a:sym typeface="Ubuntu"/>
            </a:endParaRPr>
          </a:p>
        </p:txBody>
      </p:sp>
      <p:grpSp>
        <p:nvGrpSpPr>
          <p:cNvPr id="1287" name="Google Shape;1287;p45"/>
          <p:cNvGrpSpPr/>
          <p:nvPr/>
        </p:nvGrpSpPr>
        <p:grpSpPr>
          <a:xfrm>
            <a:off x="6935171" y="696541"/>
            <a:ext cx="195284" cy="195284"/>
            <a:chOff x="5660400" y="238125"/>
            <a:chExt cx="481825" cy="481825"/>
          </a:xfrm>
        </p:grpSpPr>
        <p:sp>
          <p:nvSpPr>
            <p:cNvPr id="1288" name="Google Shape;1288;p45"/>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289" name="Google Shape;1289;p45"/>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1290" name="Google Shape;1290;p45">
            <a:hlinkClick r:id="rId8" action="ppaction://hlinksldjump"/>
          </p:cNvPr>
          <p:cNvSpPr/>
          <p:nvPr/>
        </p:nvSpPr>
        <p:spPr>
          <a:xfrm>
            <a:off x="6934475" y="681975"/>
            <a:ext cx="195900" cy="215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45">
            <a:hlinkClick r:id="rId9" action="ppaction://hlinksldjump"/>
          </p:cNvPr>
          <p:cNvSpPr/>
          <p:nvPr/>
        </p:nvSpPr>
        <p:spPr>
          <a:xfrm>
            <a:off x="7246284" y="695850"/>
            <a:ext cx="213106" cy="195722"/>
          </a:xfrm>
          <a:custGeom>
            <a:avLst/>
            <a:gdLst/>
            <a:ahLst/>
            <a:cxnLst/>
            <a:rect l="l" t="t" r="r" b="b"/>
            <a:pathLst>
              <a:path w="34372" h="31568" extrusionOk="0">
                <a:moveTo>
                  <a:pt x="17158" y="1"/>
                </a:moveTo>
                <a:cubicBezTo>
                  <a:pt x="11439" y="3246"/>
                  <a:pt x="5719" y="6490"/>
                  <a:pt x="0" y="9735"/>
                </a:cubicBezTo>
                <a:lnTo>
                  <a:pt x="2750" y="9735"/>
                </a:lnTo>
                <a:lnTo>
                  <a:pt x="2750" y="31567"/>
                </a:lnTo>
                <a:lnTo>
                  <a:pt x="11659" y="31567"/>
                </a:lnTo>
                <a:lnTo>
                  <a:pt x="11659" y="17379"/>
                </a:lnTo>
                <a:lnTo>
                  <a:pt x="23373" y="17379"/>
                </a:lnTo>
                <a:lnTo>
                  <a:pt x="23373" y="31567"/>
                </a:lnTo>
                <a:lnTo>
                  <a:pt x="31622" y="31567"/>
                </a:lnTo>
                <a:lnTo>
                  <a:pt x="31622" y="9735"/>
                </a:lnTo>
                <a:lnTo>
                  <a:pt x="34371" y="9735"/>
                </a:lnTo>
                <a:cubicBezTo>
                  <a:pt x="28597" y="6490"/>
                  <a:pt x="22878" y="3246"/>
                  <a:pt x="1715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45">
            <a:hlinkClick r:id="" action="ppaction://hlinkshowjump?jump=nextslide"/>
          </p:cNvPr>
          <p:cNvSpPr/>
          <p:nvPr/>
        </p:nvSpPr>
        <p:spPr>
          <a:xfrm>
            <a:off x="7870218" y="695853"/>
            <a:ext cx="145409" cy="215293"/>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45">
            <a:hlinkClick r:id="" action="ppaction://hlinkshowjump?jump=previousslide"/>
          </p:cNvPr>
          <p:cNvSpPr/>
          <p:nvPr/>
        </p:nvSpPr>
        <p:spPr>
          <a:xfrm rot="10800000">
            <a:off x="7575225" y="695855"/>
            <a:ext cx="145409" cy="215293"/>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301;p46"/>
          <p:cNvSpPr txBox="1">
            <a:spLocks noGrp="1"/>
          </p:cNvSpPr>
          <p:nvPr>
            <p:ph type="subTitle" idx="1"/>
          </p:nvPr>
        </p:nvSpPr>
        <p:spPr>
          <a:xfrm>
            <a:off x="671607" y="1086181"/>
            <a:ext cx="7589362" cy="1314457"/>
          </a:xfrm>
          <a:prstGeom prst="rect">
            <a:avLst/>
          </a:prstGeom>
        </p:spPr>
        <p:txBody>
          <a:bodyPr spcFirstLastPara="1" wrap="square" lIns="91425" tIns="91425" rIns="91425" bIns="91425" anchor="ctr" anchorCtr="0">
            <a:noAutofit/>
          </a:bodyPr>
          <a:lstStyle/>
          <a:p>
            <a:pPr marL="0" lvl="0" indent="0" algn="l"/>
            <a:r>
              <a:rPr lang="vi-VN" sz="1700" b="0" dirty="0">
                <a:solidFill>
                  <a:schemeClr val="dk1"/>
                </a:solidFill>
              </a:rPr>
              <a:t>Cũng giống như thường lệ, đối với mảng thì ta cũng có thể sự dụng các hàm liên quan để tác động vào mảng (xem danh sách các hàm xử lý mảng trong javascript) từ đó dữ liệu nếu như có sự thay đổi thì vue.js cũng cập nhật lại danh sách của v-for ngay lập tức.</a:t>
            </a:r>
            <a:endParaRPr lang="en-US" sz="1700" b="0" dirty="0">
              <a:solidFill>
                <a:schemeClr val="dk1"/>
              </a:solidFill>
            </a:endParaRPr>
          </a:p>
        </p:txBody>
      </p:sp>
    </p:spTree>
    <p:extLst>
      <p:ext uri="{BB962C8B-B14F-4D97-AF65-F5344CB8AC3E}">
        <p14:creationId xmlns:p14="http://schemas.microsoft.com/office/powerpoint/2010/main" val="347121838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0">
                                            <p:txEl>
                                              <p:pRg st="0" end="0"/>
                                            </p:txEl>
                                          </p:spTgt>
                                        </p:tgtEl>
                                        <p:attrNameLst>
                                          <p:attrName>style.visibility</p:attrName>
                                        </p:attrNameLst>
                                      </p:cBhvr>
                                      <p:to>
                                        <p:strVal val="visible"/>
                                      </p:to>
                                    </p:set>
                                    <p:animEffect transition="in" filter="fade">
                                      <p:cBhvr>
                                        <p:cTn id="7" dur="500"/>
                                        <p:tgtEl>
                                          <p:spTgt spid="16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0" grpId="0" build="p"/>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1244"/>
        <p:cNvGrpSpPr/>
        <p:nvPr/>
      </p:nvGrpSpPr>
      <p:grpSpPr>
        <a:xfrm>
          <a:off x="0" y="0"/>
          <a:ext cx="0" cy="0"/>
          <a:chOff x="0" y="0"/>
          <a:chExt cx="0" cy="0"/>
        </a:xfrm>
      </p:grpSpPr>
      <p:sp>
        <p:nvSpPr>
          <p:cNvPr id="1246" name="Google Shape;1246;p45"/>
          <p:cNvSpPr txBox="1">
            <a:spLocks noGrp="1"/>
          </p:cNvSpPr>
          <p:nvPr>
            <p:ph type="title"/>
          </p:nvPr>
        </p:nvSpPr>
        <p:spPr>
          <a:xfrm>
            <a:off x="1541075" y="542045"/>
            <a:ext cx="6486900" cy="478200"/>
          </a:xfrm>
          <a:prstGeom prst="rect">
            <a:avLst/>
          </a:prstGeom>
        </p:spPr>
        <p:txBody>
          <a:bodyPr spcFirstLastPara="1" wrap="square" lIns="91425" tIns="91425" rIns="91425" bIns="91425" anchor="ctr" anchorCtr="0">
            <a:noAutofit/>
          </a:bodyPr>
          <a:lstStyle/>
          <a:p>
            <a:pPr lvl="0"/>
            <a:r>
              <a:rPr lang="en-US" sz="2400" dirty="0"/>
              <a:t>6. Array change detection.</a:t>
            </a:r>
            <a:endParaRPr sz="2400" dirty="0"/>
          </a:p>
        </p:txBody>
      </p:sp>
      <p:sp>
        <p:nvSpPr>
          <p:cNvPr id="1277" name="Google Shape;1277;p45">
            <a:hlinkClick r:id="rId3" action="ppaction://hlinksldjump"/>
          </p:cNvPr>
          <p:cNvSpPr/>
          <p:nvPr/>
        </p:nvSpPr>
        <p:spPr>
          <a:xfrm rot="5400000">
            <a:off x="8135450" y="1556928"/>
            <a:ext cx="950100" cy="62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45">
            <a:hlinkClick r:id="rId4" action="ppaction://hlinksldjump"/>
          </p:cNvPr>
          <p:cNvSpPr/>
          <p:nvPr/>
        </p:nvSpPr>
        <p:spPr>
          <a:xfrm rot="5400000">
            <a:off x="8100942" y="589675"/>
            <a:ext cx="1019100" cy="62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45">
            <a:hlinkClick r:id="rId5" action="ppaction://hlinksldjump"/>
          </p:cNvPr>
          <p:cNvSpPr/>
          <p:nvPr/>
        </p:nvSpPr>
        <p:spPr>
          <a:xfrm rot="5400000">
            <a:off x="8089092" y="2537633"/>
            <a:ext cx="1042800" cy="62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45">
            <a:hlinkClick r:id="rId6" action="ppaction://hlinksldjump"/>
          </p:cNvPr>
          <p:cNvSpPr/>
          <p:nvPr/>
        </p:nvSpPr>
        <p:spPr>
          <a:xfrm rot="5400000">
            <a:off x="8100942" y="4501251"/>
            <a:ext cx="1019100" cy="62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45">
            <a:hlinkClick r:id="rId7" action="ppaction://hlinksldjump"/>
          </p:cNvPr>
          <p:cNvSpPr/>
          <p:nvPr/>
        </p:nvSpPr>
        <p:spPr>
          <a:xfrm rot="5400000">
            <a:off x="8141446" y="3528444"/>
            <a:ext cx="938100" cy="624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45">
            <a:hlinkClick r:id="rId4" action="ppaction://hlinksldjump"/>
          </p:cNvPr>
          <p:cNvSpPr txBox="1"/>
          <p:nvPr/>
        </p:nvSpPr>
        <p:spPr>
          <a:xfrm>
            <a:off x="8189650" y="470225"/>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4"/>
                </a:solidFill>
                <a:latin typeface="Ubuntu"/>
                <a:ea typeface="Ubuntu"/>
                <a:cs typeface="Ubuntu"/>
                <a:sym typeface="Ubuntu"/>
              </a:rPr>
              <a:t>M</a:t>
            </a:r>
            <a:endParaRPr b="1">
              <a:solidFill>
                <a:schemeClr val="accent4"/>
              </a:solidFill>
              <a:latin typeface="Ubuntu"/>
              <a:ea typeface="Ubuntu"/>
              <a:cs typeface="Ubuntu"/>
              <a:sym typeface="Ubuntu"/>
            </a:endParaRPr>
          </a:p>
        </p:txBody>
      </p:sp>
      <p:sp>
        <p:nvSpPr>
          <p:cNvPr id="1283" name="Google Shape;1283;p45">
            <a:hlinkClick r:id="rId3" action="ppaction://hlinksldjump"/>
          </p:cNvPr>
          <p:cNvSpPr txBox="1"/>
          <p:nvPr/>
        </p:nvSpPr>
        <p:spPr>
          <a:xfrm>
            <a:off x="8189650" y="1476316"/>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2"/>
                </a:solidFill>
                <a:latin typeface="Ubuntu"/>
                <a:ea typeface="Ubuntu"/>
                <a:cs typeface="Ubuntu"/>
                <a:sym typeface="Ubuntu"/>
              </a:rPr>
              <a:t>T</a:t>
            </a:r>
            <a:endParaRPr b="1">
              <a:solidFill>
                <a:schemeClr val="accent2"/>
              </a:solidFill>
              <a:latin typeface="Ubuntu"/>
              <a:ea typeface="Ubuntu"/>
              <a:cs typeface="Ubuntu"/>
              <a:sym typeface="Ubuntu"/>
            </a:endParaRPr>
          </a:p>
        </p:txBody>
      </p:sp>
      <p:sp>
        <p:nvSpPr>
          <p:cNvPr id="1284" name="Google Shape;1284;p45">
            <a:hlinkClick r:id="rId5" action="ppaction://hlinksldjump"/>
          </p:cNvPr>
          <p:cNvSpPr txBox="1"/>
          <p:nvPr/>
        </p:nvSpPr>
        <p:spPr>
          <a:xfrm>
            <a:off x="8189650" y="2400638"/>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1"/>
                </a:solidFill>
                <a:latin typeface="Ubuntu"/>
                <a:ea typeface="Ubuntu"/>
                <a:cs typeface="Ubuntu"/>
                <a:sym typeface="Ubuntu"/>
              </a:rPr>
              <a:t>X</a:t>
            </a:r>
            <a:endParaRPr b="1">
              <a:solidFill>
                <a:schemeClr val="accent1"/>
              </a:solidFill>
              <a:latin typeface="Ubuntu"/>
              <a:ea typeface="Ubuntu"/>
              <a:cs typeface="Ubuntu"/>
              <a:sym typeface="Ubuntu"/>
            </a:endParaRPr>
          </a:p>
        </p:txBody>
      </p:sp>
      <p:sp>
        <p:nvSpPr>
          <p:cNvPr id="1285" name="Google Shape;1285;p45">
            <a:hlinkClick r:id="rId7" action="ppaction://hlinksldjump"/>
          </p:cNvPr>
          <p:cNvSpPr txBox="1"/>
          <p:nvPr/>
        </p:nvSpPr>
        <p:spPr>
          <a:xfrm>
            <a:off x="8189650" y="3423511"/>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3"/>
                </a:solidFill>
                <a:latin typeface="Ubuntu"/>
                <a:ea typeface="Ubuntu"/>
                <a:cs typeface="Ubuntu"/>
                <a:sym typeface="Ubuntu"/>
              </a:rPr>
              <a:t>T</a:t>
            </a:r>
            <a:endParaRPr b="1">
              <a:solidFill>
                <a:schemeClr val="accent3"/>
              </a:solidFill>
              <a:latin typeface="Ubuntu"/>
              <a:ea typeface="Ubuntu"/>
              <a:cs typeface="Ubuntu"/>
              <a:sym typeface="Ubuntu"/>
            </a:endParaRPr>
          </a:p>
        </p:txBody>
      </p:sp>
      <p:sp>
        <p:nvSpPr>
          <p:cNvPr id="1286" name="Google Shape;1286;p45">
            <a:hlinkClick r:id="rId6" action="ppaction://hlinksldjump"/>
          </p:cNvPr>
          <p:cNvSpPr txBox="1"/>
          <p:nvPr/>
        </p:nvSpPr>
        <p:spPr>
          <a:xfrm>
            <a:off x="8189650" y="4362805"/>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4"/>
                </a:solidFill>
                <a:latin typeface="Ubuntu"/>
                <a:ea typeface="Ubuntu"/>
                <a:cs typeface="Ubuntu"/>
                <a:sym typeface="Ubuntu"/>
              </a:rPr>
              <a:t>F</a:t>
            </a:r>
            <a:endParaRPr b="1">
              <a:solidFill>
                <a:schemeClr val="accent4"/>
              </a:solidFill>
              <a:latin typeface="Ubuntu"/>
              <a:ea typeface="Ubuntu"/>
              <a:cs typeface="Ubuntu"/>
              <a:sym typeface="Ubuntu"/>
            </a:endParaRPr>
          </a:p>
        </p:txBody>
      </p:sp>
      <p:grpSp>
        <p:nvGrpSpPr>
          <p:cNvPr id="1287" name="Google Shape;1287;p45"/>
          <p:cNvGrpSpPr/>
          <p:nvPr/>
        </p:nvGrpSpPr>
        <p:grpSpPr>
          <a:xfrm>
            <a:off x="6935171" y="696541"/>
            <a:ext cx="195284" cy="195284"/>
            <a:chOff x="5660400" y="238125"/>
            <a:chExt cx="481825" cy="481825"/>
          </a:xfrm>
        </p:grpSpPr>
        <p:sp>
          <p:nvSpPr>
            <p:cNvPr id="1288" name="Google Shape;1288;p45"/>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289" name="Google Shape;1289;p45"/>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1290" name="Google Shape;1290;p45">
            <a:hlinkClick r:id="rId8" action="ppaction://hlinksldjump"/>
          </p:cNvPr>
          <p:cNvSpPr/>
          <p:nvPr/>
        </p:nvSpPr>
        <p:spPr>
          <a:xfrm>
            <a:off x="6934475" y="681975"/>
            <a:ext cx="195900" cy="215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45">
            <a:hlinkClick r:id="rId9" action="ppaction://hlinksldjump"/>
          </p:cNvPr>
          <p:cNvSpPr/>
          <p:nvPr/>
        </p:nvSpPr>
        <p:spPr>
          <a:xfrm>
            <a:off x="7246284" y="695850"/>
            <a:ext cx="213106" cy="195722"/>
          </a:xfrm>
          <a:custGeom>
            <a:avLst/>
            <a:gdLst/>
            <a:ahLst/>
            <a:cxnLst/>
            <a:rect l="l" t="t" r="r" b="b"/>
            <a:pathLst>
              <a:path w="34372" h="31568" extrusionOk="0">
                <a:moveTo>
                  <a:pt x="17158" y="1"/>
                </a:moveTo>
                <a:cubicBezTo>
                  <a:pt x="11439" y="3246"/>
                  <a:pt x="5719" y="6490"/>
                  <a:pt x="0" y="9735"/>
                </a:cubicBezTo>
                <a:lnTo>
                  <a:pt x="2750" y="9735"/>
                </a:lnTo>
                <a:lnTo>
                  <a:pt x="2750" y="31567"/>
                </a:lnTo>
                <a:lnTo>
                  <a:pt x="11659" y="31567"/>
                </a:lnTo>
                <a:lnTo>
                  <a:pt x="11659" y="17379"/>
                </a:lnTo>
                <a:lnTo>
                  <a:pt x="23373" y="17379"/>
                </a:lnTo>
                <a:lnTo>
                  <a:pt x="23373" y="31567"/>
                </a:lnTo>
                <a:lnTo>
                  <a:pt x="31622" y="31567"/>
                </a:lnTo>
                <a:lnTo>
                  <a:pt x="31622" y="9735"/>
                </a:lnTo>
                <a:lnTo>
                  <a:pt x="34371" y="9735"/>
                </a:lnTo>
                <a:cubicBezTo>
                  <a:pt x="28597" y="6490"/>
                  <a:pt x="22878" y="3246"/>
                  <a:pt x="1715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45">
            <a:hlinkClick r:id="" action="ppaction://hlinkshowjump?jump=nextslide"/>
          </p:cNvPr>
          <p:cNvSpPr/>
          <p:nvPr/>
        </p:nvSpPr>
        <p:spPr>
          <a:xfrm>
            <a:off x="7870218" y="695853"/>
            <a:ext cx="145409" cy="215293"/>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45">
            <a:hlinkClick r:id="" action="ppaction://hlinkshowjump?jump=previousslide"/>
          </p:cNvPr>
          <p:cNvSpPr/>
          <p:nvPr/>
        </p:nvSpPr>
        <p:spPr>
          <a:xfrm rot="10800000">
            <a:off x="7575225" y="695855"/>
            <a:ext cx="145409" cy="215293"/>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301;p46"/>
          <p:cNvSpPr txBox="1">
            <a:spLocks noGrp="1"/>
          </p:cNvSpPr>
          <p:nvPr>
            <p:ph type="subTitle" idx="1"/>
          </p:nvPr>
        </p:nvSpPr>
        <p:spPr>
          <a:xfrm>
            <a:off x="671607" y="1086181"/>
            <a:ext cx="7589362" cy="266981"/>
          </a:xfrm>
          <a:prstGeom prst="rect">
            <a:avLst/>
          </a:prstGeom>
        </p:spPr>
        <p:txBody>
          <a:bodyPr spcFirstLastPara="1" wrap="square" lIns="91425" tIns="91425" rIns="91425" bIns="91425" anchor="ctr" anchorCtr="0">
            <a:noAutofit/>
          </a:bodyPr>
          <a:lstStyle/>
          <a:p>
            <a:pPr marL="0" lvl="0" indent="0" algn="l"/>
            <a:r>
              <a:rPr lang="en-US" sz="1700" b="0" dirty="0" smtClean="0">
                <a:solidFill>
                  <a:schemeClr val="dk1"/>
                </a:solidFill>
              </a:rPr>
              <a:t>VD:</a:t>
            </a:r>
            <a:endParaRPr lang="en-US" sz="1700" b="0" dirty="0">
              <a:solidFill>
                <a:schemeClr val="dk1"/>
              </a:solidFill>
            </a:endParaRPr>
          </a:p>
        </p:txBody>
      </p:sp>
      <p:pic>
        <p:nvPicPr>
          <p:cNvPr id="2" name="Picture 1"/>
          <p:cNvPicPr>
            <a:picLocks noChangeAspect="1"/>
          </p:cNvPicPr>
          <p:nvPr/>
        </p:nvPicPr>
        <p:blipFill>
          <a:blip r:embed="rId10"/>
          <a:stretch>
            <a:fillRect/>
          </a:stretch>
        </p:blipFill>
        <p:spPr>
          <a:xfrm>
            <a:off x="854821" y="1353162"/>
            <a:ext cx="6865813" cy="3647463"/>
          </a:xfrm>
          <a:prstGeom prst="rect">
            <a:avLst/>
          </a:prstGeom>
        </p:spPr>
      </p:pic>
    </p:spTree>
    <p:extLst>
      <p:ext uri="{BB962C8B-B14F-4D97-AF65-F5344CB8AC3E}">
        <p14:creationId xmlns:p14="http://schemas.microsoft.com/office/powerpoint/2010/main" val="122552558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0">
                                            <p:txEl>
                                              <p:pRg st="0" end="0"/>
                                            </p:txEl>
                                          </p:spTgt>
                                        </p:tgtEl>
                                        <p:attrNameLst>
                                          <p:attrName>style.visibility</p:attrName>
                                        </p:attrNameLst>
                                      </p:cBhvr>
                                      <p:to>
                                        <p:strVal val="visible"/>
                                      </p:to>
                                    </p:set>
                                    <p:animEffect transition="in" filter="fade">
                                      <p:cBhvr>
                                        <p:cTn id="7" dur="500"/>
                                        <p:tgtEl>
                                          <p:spTgt spid="16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0" grpId="0" build="p"/>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1244"/>
        <p:cNvGrpSpPr/>
        <p:nvPr/>
      </p:nvGrpSpPr>
      <p:grpSpPr>
        <a:xfrm>
          <a:off x="0" y="0"/>
          <a:ext cx="0" cy="0"/>
          <a:chOff x="0" y="0"/>
          <a:chExt cx="0" cy="0"/>
        </a:xfrm>
      </p:grpSpPr>
      <p:sp>
        <p:nvSpPr>
          <p:cNvPr id="1246" name="Google Shape;1246;p45"/>
          <p:cNvSpPr txBox="1">
            <a:spLocks noGrp="1"/>
          </p:cNvSpPr>
          <p:nvPr>
            <p:ph type="title"/>
          </p:nvPr>
        </p:nvSpPr>
        <p:spPr>
          <a:xfrm>
            <a:off x="1541075" y="542045"/>
            <a:ext cx="6486900" cy="478200"/>
          </a:xfrm>
          <a:prstGeom prst="rect">
            <a:avLst/>
          </a:prstGeom>
        </p:spPr>
        <p:txBody>
          <a:bodyPr spcFirstLastPara="1" wrap="square" lIns="91425" tIns="91425" rIns="91425" bIns="91425" anchor="ctr" anchorCtr="0">
            <a:noAutofit/>
          </a:bodyPr>
          <a:lstStyle/>
          <a:p>
            <a:pPr lvl="0"/>
            <a:r>
              <a:rPr lang="en-US" sz="2400" dirty="0"/>
              <a:t>7. Displaying filtered or sorted results.</a:t>
            </a:r>
            <a:endParaRPr sz="2400" dirty="0"/>
          </a:p>
        </p:txBody>
      </p:sp>
      <p:sp>
        <p:nvSpPr>
          <p:cNvPr id="1277" name="Google Shape;1277;p45">
            <a:hlinkClick r:id="rId3" action="ppaction://hlinksldjump"/>
          </p:cNvPr>
          <p:cNvSpPr/>
          <p:nvPr/>
        </p:nvSpPr>
        <p:spPr>
          <a:xfrm rot="5400000">
            <a:off x="8135450" y="1556928"/>
            <a:ext cx="950100" cy="62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45">
            <a:hlinkClick r:id="rId4" action="ppaction://hlinksldjump"/>
          </p:cNvPr>
          <p:cNvSpPr/>
          <p:nvPr/>
        </p:nvSpPr>
        <p:spPr>
          <a:xfrm rot="5400000">
            <a:off x="8100942" y="589675"/>
            <a:ext cx="1019100" cy="62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45">
            <a:hlinkClick r:id="rId5" action="ppaction://hlinksldjump"/>
          </p:cNvPr>
          <p:cNvSpPr/>
          <p:nvPr/>
        </p:nvSpPr>
        <p:spPr>
          <a:xfrm rot="5400000">
            <a:off x="8089092" y="2537633"/>
            <a:ext cx="1042800" cy="62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45">
            <a:hlinkClick r:id="rId6" action="ppaction://hlinksldjump"/>
          </p:cNvPr>
          <p:cNvSpPr/>
          <p:nvPr/>
        </p:nvSpPr>
        <p:spPr>
          <a:xfrm rot="5400000">
            <a:off x="8100942" y="4501251"/>
            <a:ext cx="1019100" cy="62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45">
            <a:hlinkClick r:id="rId7" action="ppaction://hlinksldjump"/>
          </p:cNvPr>
          <p:cNvSpPr/>
          <p:nvPr/>
        </p:nvSpPr>
        <p:spPr>
          <a:xfrm rot="5400000">
            <a:off x="8141446" y="3528444"/>
            <a:ext cx="938100" cy="624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45">
            <a:hlinkClick r:id="rId4" action="ppaction://hlinksldjump"/>
          </p:cNvPr>
          <p:cNvSpPr txBox="1"/>
          <p:nvPr/>
        </p:nvSpPr>
        <p:spPr>
          <a:xfrm>
            <a:off x="8189650" y="470225"/>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4"/>
                </a:solidFill>
                <a:latin typeface="Ubuntu"/>
                <a:ea typeface="Ubuntu"/>
                <a:cs typeface="Ubuntu"/>
                <a:sym typeface="Ubuntu"/>
              </a:rPr>
              <a:t>M</a:t>
            </a:r>
            <a:endParaRPr b="1">
              <a:solidFill>
                <a:schemeClr val="accent4"/>
              </a:solidFill>
              <a:latin typeface="Ubuntu"/>
              <a:ea typeface="Ubuntu"/>
              <a:cs typeface="Ubuntu"/>
              <a:sym typeface="Ubuntu"/>
            </a:endParaRPr>
          </a:p>
        </p:txBody>
      </p:sp>
      <p:sp>
        <p:nvSpPr>
          <p:cNvPr id="1283" name="Google Shape;1283;p45">
            <a:hlinkClick r:id="rId3" action="ppaction://hlinksldjump"/>
          </p:cNvPr>
          <p:cNvSpPr txBox="1"/>
          <p:nvPr/>
        </p:nvSpPr>
        <p:spPr>
          <a:xfrm>
            <a:off x="8189650" y="1476316"/>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2"/>
                </a:solidFill>
                <a:latin typeface="Ubuntu"/>
                <a:ea typeface="Ubuntu"/>
                <a:cs typeface="Ubuntu"/>
                <a:sym typeface="Ubuntu"/>
              </a:rPr>
              <a:t>T</a:t>
            </a:r>
            <a:endParaRPr b="1">
              <a:solidFill>
                <a:schemeClr val="accent2"/>
              </a:solidFill>
              <a:latin typeface="Ubuntu"/>
              <a:ea typeface="Ubuntu"/>
              <a:cs typeface="Ubuntu"/>
              <a:sym typeface="Ubuntu"/>
            </a:endParaRPr>
          </a:p>
        </p:txBody>
      </p:sp>
      <p:sp>
        <p:nvSpPr>
          <p:cNvPr id="1284" name="Google Shape;1284;p45">
            <a:hlinkClick r:id="rId5" action="ppaction://hlinksldjump"/>
          </p:cNvPr>
          <p:cNvSpPr txBox="1"/>
          <p:nvPr/>
        </p:nvSpPr>
        <p:spPr>
          <a:xfrm>
            <a:off x="8189650" y="2400638"/>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1"/>
                </a:solidFill>
                <a:latin typeface="Ubuntu"/>
                <a:ea typeface="Ubuntu"/>
                <a:cs typeface="Ubuntu"/>
                <a:sym typeface="Ubuntu"/>
              </a:rPr>
              <a:t>X</a:t>
            </a:r>
            <a:endParaRPr b="1">
              <a:solidFill>
                <a:schemeClr val="accent1"/>
              </a:solidFill>
              <a:latin typeface="Ubuntu"/>
              <a:ea typeface="Ubuntu"/>
              <a:cs typeface="Ubuntu"/>
              <a:sym typeface="Ubuntu"/>
            </a:endParaRPr>
          </a:p>
        </p:txBody>
      </p:sp>
      <p:sp>
        <p:nvSpPr>
          <p:cNvPr id="1285" name="Google Shape;1285;p45">
            <a:hlinkClick r:id="rId7" action="ppaction://hlinksldjump"/>
          </p:cNvPr>
          <p:cNvSpPr txBox="1"/>
          <p:nvPr/>
        </p:nvSpPr>
        <p:spPr>
          <a:xfrm>
            <a:off x="8189650" y="3423511"/>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3"/>
                </a:solidFill>
                <a:latin typeface="Ubuntu"/>
                <a:ea typeface="Ubuntu"/>
                <a:cs typeface="Ubuntu"/>
                <a:sym typeface="Ubuntu"/>
              </a:rPr>
              <a:t>T</a:t>
            </a:r>
            <a:endParaRPr b="1">
              <a:solidFill>
                <a:schemeClr val="accent3"/>
              </a:solidFill>
              <a:latin typeface="Ubuntu"/>
              <a:ea typeface="Ubuntu"/>
              <a:cs typeface="Ubuntu"/>
              <a:sym typeface="Ubuntu"/>
            </a:endParaRPr>
          </a:p>
        </p:txBody>
      </p:sp>
      <p:sp>
        <p:nvSpPr>
          <p:cNvPr id="1286" name="Google Shape;1286;p45">
            <a:hlinkClick r:id="rId6" action="ppaction://hlinksldjump"/>
          </p:cNvPr>
          <p:cNvSpPr txBox="1"/>
          <p:nvPr/>
        </p:nvSpPr>
        <p:spPr>
          <a:xfrm>
            <a:off x="8189650" y="4362805"/>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4"/>
                </a:solidFill>
                <a:latin typeface="Ubuntu"/>
                <a:ea typeface="Ubuntu"/>
                <a:cs typeface="Ubuntu"/>
                <a:sym typeface="Ubuntu"/>
              </a:rPr>
              <a:t>F</a:t>
            </a:r>
            <a:endParaRPr b="1">
              <a:solidFill>
                <a:schemeClr val="accent4"/>
              </a:solidFill>
              <a:latin typeface="Ubuntu"/>
              <a:ea typeface="Ubuntu"/>
              <a:cs typeface="Ubuntu"/>
              <a:sym typeface="Ubuntu"/>
            </a:endParaRPr>
          </a:p>
        </p:txBody>
      </p:sp>
      <p:grpSp>
        <p:nvGrpSpPr>
          <p:cNvPr id="1287" name="Google Shape;1287;p45"/>
          <p:cNvGrpSpPr/>
          <p:nvPr/>
        </p:nvGrpSpPr>
        <p:grpSpPr>
          <a:xfrm>
            <a:off x="6935171" y="696541"/>
            <a:ext cx="195284" cy="195284"/>
            <a:chOff x="5660400" y="238125"/>
            <a:chExt cx="481825" cy="481825"/>
          </a:xfrm>
        </p:grpSpPr>
        <p:sp>
          <p:nvSpPr>
            <p:cNvPr id="1288" name="Google Shape;1288;p45"/>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289" name="Google Shape;1289;p45"/>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1290" name="Google Shape;1290;p45">
            <a:hlinkClick r:id="rId8" action="ppaction://hlinksldjump"/>
          </p:cNvPr>
          <p:cNvSpPr/>
          <p:nvPr/>
        </p:nvSpPr>
        <p:spPr>
          <a:xfrm>
            <a:off x="6934475" y="681975"/>
            <a:ext cx="195900" cy="215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45">
            <a:hlinkClick r:id="rId9" action="ppaction://hlinksldjump"/>
          </p:cNvPr>
          <p:cNvSpPr/>
          <p:nvPr/>
        </p:nvSpPr>
        <p:spPr>
          <a:xfrm>
            <a:off x="7246284" y="695850"/>
            <a:ext cx="213106" cy="195722"/>
          </a:xfrm>
          <a:custGeom>
            <a:avLst/>
            <a:gdLst/>
            <a:ahLst/>
            <a:cxnLst/>
            <a:rect l="l" t="t" r="r" b="b"/>
            <a:pathLst>
              <a:path w="34372" h="31568" extrusionOk="0">
                <a:moveTo>
                  <a:pt x="17158" y="1"/>
                </a:moveTo>
                <a:cubicBezTo>
                  <a:pt x="11439" y="3246"/>
                  <a:pt x="5719" y="6490"/>
                  <a:pt x="0" y="9735"/>
                </a:cubicBezTo>
                <a:lnTo>
                  <a:pt x="2750" y="9735"/>
                </a:lnTo>
                <a:lnTo>
                  <a:pt x="2750" y="31567"/>
                </a:lnTo>
                <a:lnTo>
                  <a:pt x="11659" y="31567"/>
                </a:lnTo>
                <a:lnTo>
                  <a:pt x="11659" y="17379"/>
                </a:lnTo>
                <a:lnTo>
                  <a:pt x="23373" y="17379"/>
                </a:lnTo>
                <a:lnTo>
                  <a:pt x="23373" y="31567"/>
                </a:lnTo>
                <a:lnTo>
                  <a:pt x="31622" y="31567"/>
                </a:lnTo>
                <a:lnTo>
                  <a:pt x="31622" y="9735"/>
                </a:lnTo>
                <a:lnTo>
                  <a:pt x="34371" y="9735"/>
                </a:lnTo>
                <a:cubicBezTo>
                  <a:pt x="28597" y="6490"/>
                  <a:pt x="22878" y="3246"/>
                  <a:pt x="1715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45">
            <a:hlinkClick r:id="" action="ppaction://hlinkshowjump?jump=nextslide"/>
          </p:cNvPr>
          <p:cNvSpPr/>
          <p:nvPr/>
        </p:nvSpPr>
        <p:spPr>
          <a:xfrm>
            <a:off x="7870218" y="695853"/>
            <a:ext cx="145409" cy="215293"/>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45">
            <a:hlinkClick r:id="" action="ppaction://hlinkshowjump?jump=previousslide"/>
          </p:cNvPr>
          <p:cNvSpPr/>
          <p:nvPr/>
        </p:nvSpPr>
        <p:spPr>
          <a:xfrm rot="10800000">
            <a:off x="7575225" y="695855"/>
            <a:ext cx="145409" cy="215293"/>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301;p46"/>
          <p:cNvSpPr txBox="1">
            <a:spLocks noGrp="1"/>
          </p:cNvSpPr>
          <p:nvPr>
            <p:ph type="subTitle" idx="1"/>
          </p:nvPr>
        </p:nvSpPr>
        <p:spPr>
          <a:xfrm>
            <a:off x="671607" y="1086181"/>
            <a:ext cx="7589362" cy="530682"/>
          </a:xfrm>
          <a:prstGeom prst="rect">
            <a:avLst/>
          </a:prstGeom>
        </p:spPr>
        <p:txBody>
          <a:bodyPr spcFirstLastPara="1" wrap="square" lIns="91425" tIns="91425" rIns="91425" bIns="91425" anchor="ctr" anchorCtr="0">
            <a:noAutofit/>
          </a:bodyPr>
          <a:lstStyle/>
          <a:p>
            <a:pPr marL="0" lvl="0" indent="0" algn="l"/>
            <a:r>
              <a:rPr lang="en-US" sz="1700" b="0" dirty="0" err="1">
                <a:solidFill>
                  <a:schemeClr val="dk1"/>
                </a:solidFill>
              </a:rPr>
              <a:t>Đôi</a:t>
            </a:r>
            <a:r>
              <a:rPr lang="en-US" sz="1700" b="0" dirty="0">
                <a:solidFill>
                  <a:schemeClr val="dk1"/>
                </a:solidFill>
              </a:rPr>
              <a:t> </a:t>
            </a:r>
            <a:r>
              <a:rPr lang="en-US" sz="1700" b="0" dirty="0" err="1">
                <a:solidFill>
                  <a:schemeClr val="dk1"/>
                </a:solidFill>
              </a:rPr>
              <a:t>lúc</a:t>
            </a:r>
            <a:r>
              <a:rPr lang="en-US" sz="1700" b="0" dirty="0">
                <a:solidFill>
                  <a:schemeClr val="dk1"/>
                </a:solidFill>
              </a:rPr>
              <a:t> </a:t>
            </a:r>
            <a:r>
              <a:rPr lang="en-US" sz="1700" b="0" dirty="0" err="1">
                <a:solidFill>
                  <a:schemeClr val="dk1"/>
                </a:solidFill>
              </a:rPr>
              <a:t>chúng</a:t>
            </a:r>
            <a:r>
              <a:rPr lang="en-US" sz="1700" b="0" dirty="0">
                <a:solidFill>
                  <a:schemeClr val="dk1"/>
                </a:solidFill>
              </a:rPr>
              <a:t> ta </a:t>
            </a:r>
            <a:r>
              <a:rPr lang="en-US" sz="1700" b="0" dirty="0" err="1">
                <a:solidFill>
                  <a:schemeClr val="dk1"/>
                </a:solidFill>
              </a:rPr>
              <a:t>cần</a:t>
            </a:r>
            <a:r>
              <a:rPr lang="en-US" sz="1700" b="0" dirty="0">
                <a:solidFill>
                  <a:schemeClr val="dk1"/>
                </a:solidFill>
              </a:rPr>
              <a:t> </a:t>
            </a:r>
            <a:r>
              <a:rPr lang="en-US" sz="1700" b="0" dirty="0" err="1">
                <a:solidFill>
                  <a:schemeClr val="dk1"/>
                </a:solidFill>
              </a:rPr>
              <a:t>thay</a:t>
            </a:r>
            <a:r>
              <a:rPr lang="en-US" sz="1700" b="0" dirty="0">
                <a:solidFill>
                  <a:schemeClr val="dk1"/>
                </a:solidFill>
              </a:rPr>
              <a:t> </a:t>
            </a:r>
            <a:r>
              <a:rPr lang="en-US" sz="1700" b="0" dirty="0" err="1">
                <a:solidFill>
                  <a:schemeClr val="dk1"/>
                </a:solidFill>
              </a:rPr>
              <a:t>sắp</a:t>
            </a:r>
            <a:r>
              <a:rPr lang="en-US" sz="1700" b="0" dirty="0">
                <a:solidFill>
                  <a:schemeClr val="dk1"/>
                </a:solidFill>
              </a:rPr>
              <a:t> </a:t>
            </a:r>
            <a:r>
              <a:rPr lang="en-US" sz="1700" b="0" dirty="0" err="1">
                <a:solidFill>
                  <a:schemeClr val="dk1"/>
                </a:solidFill>
              </a:rPr>
              <a:t>xếp</a:t>
            </a:r>
            <a:r>
              <a:rPr lang="en-US" sz="1700" b="0" dirty="0">
                <a:solidFill>
                  <a:schemeClr val="dk1"/>
                </a:solidFill>
              </a:rPr>
              <a:t> </a:t>
            </a:r>
            <a:r>
              <a:rPr lang="en-US" sz="1700" b="0" dirty="0" err="1">
                <a:solidFill>
                  <a:schemeClr val="dk1"/>
                </a:solidFill>
              </a:rPr>
              <a:t>hoặc</a:t>
            </a:r>
            <a:r>
              <a:rPr lang="en-US" sz="1700" b="0" dirty="0">
                <a:solidFill>
                  <a:schemeClr val="dk1"/>
                </a:solidFill>
              </a:rPr>
              <a:t> </a:t>
            </a:r>
            <a:r>
              <a:rPr lang="en-US" sz="1700" b="0" dirty="0" err="1">
                <a:solidFill>
                  <a:schemeClr val="dk1"/>
                </a:solidFill>
              </a:rPr>
              <a:t>lọc</a:t>
            </a:r>
            <a:r>
              <a:rPr lang="en-US" sz="1700" b="0" dirty="0">
                <a:solidFill>
                  <a:schemeClr val="dk1"/>
                </a:solidFill>
              </a:rPr>
              <a:t> </a:t>
            </a:r>
            <a:r>
              <a:rPr lang="en-US" sz="1700" b="0" dirty="0" err="1">
                <a:solidFill>
                  <a:schemeClr val="dk1"/>
                </a:solidFill>
              </a:rPr>
              <a:t>dữ</a:t>
            </a:r>
            <a:r>
              <a:rPr lang="en-US" sz="1700" b="0" dirty="0">
                <a:solidFill>
                  <a:schemeClr val="dk1"/>
                </a:solidFill>
              </a:rPr>
              <a:t> </a:t>
            </a:r>
            <a:r>
              <a:rPr lang="en-US" sz="1700" b="0" dirty="0" err="1">
                <a:solidFill>
                  <a:schemeClr val="dk1"/>
                </a:solidFill>
              </a:rPr>
              <a:t>liệu</a:t>
            </a:r>
            <a:r>
              <a:rPr lang="en-US" sz="1700" b="0" dirty="0">
                <a:solidFill>
                  <a:schemeClr val="dk1"/>
                </a:solidFill>
              </a:rPr>
              <a:t> </a:t>
            </a:r>
            <a:r>
              <a:rPr lang="en-US" sz="1700" b="0" dirty="0" err="1">
                <a:solidFill>
                  <a:schemeClr val="dk1"/>
                </a:solidFill>
              </a:rPr>
              <a:t>mà</a:t>
            </a:r>
            <a:r>
              <a:rPr lang="en-US" sz="1700" b="0" dirty="0">
                <a:solidFill>
                  <a:schemeClr val="dk1"/>
                </a:solidFill>
              </a:rPr>
              <a:t> </a:t>
            </a:r>
            <a:r>
              <a:rPr lang="en-US" sz="1700" b="0" dirty="0" err="1">
                <a:solidFill>
                  <a:schemeClr val="dk1"/>
                </a:solidFill>
              </a:rPr>
              <a:t>không</a:t>
            </a:r>
            <a:r>
              <a:rPr lang="en-US" sz="1700" b="0" dirty="0">
                <a:solidFill>
                  <a:schemeClr val="dk1"/>
                </a:solidFill>
              </a:rPr>
              <a:t> </a:t>
            </a:r>
            <a:r>
              <a:rPr lang="en-US" sz="1700" b="0" dirty="0" err="1">
                <a:solidFill>
                  <a:schemeClr val="dk1"/>
                </a:solidFill>
              </a:rPr>
              <a:t>thực</a:t>
            </a:r>
            <a:r>
              <a:rPr lang="en-US" sz="1700" b="0" dirty="0">
                <a:solidFill>
                  <a:schemeClr val="dk1"/>
                </a:solidFill>
              </a:rPr>
              <a:t> </a:t>
            </a:r>
            <a:r>
              <a:rPr lang="en-US" sz="1700" b="0" dirty="0" err="1">
                <a:solidFill>
                  <a:schemeClr val="dk1"/>
                </a:solidFill>
              </a:rPr>
              <a:t>sự</a:t>
            </a:r>
            <a:r>
              <a:rPr lang="en-US" sz="1700" b="0" dirty="0">
                <a:solidFill>
                  <a:schemeClr val="dk1"/>
                </a:solidFill>
              </a:rPr>
              <a:t> </a:t>
            </a:r>
            <a:r>
              <a:rPr lang="en-US" sz="1700" b="0" dirty="0" err="1">
                <a:solidFill>
                  <a:schemeClr val="dk1"/>
                </a:solidFill>
              </a:rPr>
              <a:t>muốn</a:t>
            </a:r>
            <a:r>
              <a:rPr lang="en-US" sz="1700" b="0" dirty="0">
                <a:solidFill>
                  <a:schemeClr val="dk1"/>
                </a:solidFill>
              </a:rPr>
              <a:t> </a:t>
            </a:r>
            <a:r>
              <a:rPr lang="en-US" sz="1700" b="0" dirty="0" err="1">
                <a:solidFill>
                  <a:schemeClr val="dk1"/>
                </a:solidFill>
              </a:rPr>
              <a:t>thay</a:t>
            </a:r>
            <a:r>
              <a:rPr lang="en-US" sz="1700" b="0" dirty="0">
                <a:solidFill>
                  <a:schemeClr val="dk1"/>
                </a:solidFill>
              </a:rPr>
              <a:t> </a:t>
            </a:r>
            <a:r>
              <a:rPr lang="en-US" sz="1700" b="0" dirty="0" err="1">
                <a:solidFill>
                  <a:schemeClr val="dk1"/>
                </a:solidFill>
              </a:rPr>
              <a:t>đổi</a:t>
            </a:r>
            <a:r>
              <a:rPr lang="en-US" sz="1700" b="0" dirty="0">
                <a:solidFill>
                  <a:schemeClr val="dk1"/>
                </a:solidFill>
              </a:rPr>
              <a:t> </a:t>
            </a:r>
            <a:r>
              <a:rPr lang="en-US" sz="1700" b="0" dirty="0" err="1">
                <a:solidFill>
                  <a:schemeClr val="dk1"/>
                </a:solidFill>
              </a:rPr>
              <a:t>dữ</a:t>
            </a:r>
            <a:r>
              <a:rPr lang="en-US" sz="1700" b="0" dirty="0">
                <a:solidFill>
                  <a:schemeClr val="dk1"/>
                </a:solidFill>
              </a:rPr>
              <a:t> </a:t>
            </a:r>
            <a:r>
              <a:rPr lang="en-US" sz="1700" b="0" dirty="0" err="1">
                <a:solidFill>
                  <a:schemeClr val="dk1"/>
                </a:solidFill>
              </a:rPr>
              <a:t>liệu</a:t>
            </a:r>
            <a:r>
              <a:rPr lang="en-US" sz="1700" b="0" dirty="0">
                <a:solidFill>
                  <a:schemeClr val="dk1"/>
                </a:solidFill>
              </a:rPr>
              <a:t> </a:t>
            </a:r>
            <a:r>
              <a:rPr lang="en-US" sz="1700" b="0" dirty="0" err="1">
                <a:solidFill>
                  <a:schemeClr val="dk1"/>
                </a:solidFill>
              </a:rPr>
              <a:t>thì</a:t>
            </a:r>
            <a:r>
              <a:rPr lang="en-US" sz="1700" b="0" dirty="0">
                <a:solidFill>
                  <a:schemeClr val="dk1"/>
                </a:solidFill>
              </a:rPr>
              <a:t> ta </a:t>
            </a:r>
            <a:r>
              <a:rPr lang="en-US" sz="1700" b="0" dirty="0" err="1">
                <a:solidFill>
                  <a:schemeClr val="dk1"/>
                </a:solidFill>
              </a:rPr>
              <a:t>cũng</a:t>
            </a:r>
            <a:r>
              <a:rPr lang="en-US" sz="1700" b="0" dirty="0">
                <a:solidFill>
                  <a:schemeClr val="dk1"/>
                </a:solidFill>
              </a:rPr>
              <a:t> </a:t>
            </a:r>
            <a:r>
              <a:rPr lang="en-US" sz="1700" b="0" dirty="0" err="1">
                <a:solidFill>
                  <a:schemeClr val="dk1"/>
                </a:solidFill>
              </a:rPr>
              <a:t>có</a:t>
            </a:r>
            <a:r>
              <a:rPr lang="en-US" sz="1700" b="0" dirty="0">
                <a:solidFill>
                  <a:schemeClr val="dk1"/>
                </a:solidFill>
              </a:rPr>
              <a:t> </a:t>
            </a:r>
            <a:r>
              <a:rPr lang="en-US" sz="1700" b="0" dirty="0" err="1">
                <a:solidFill>
                  <a:schemeClr val="dk1"/>
                </a:solidFill>
              </a:rPr>
              <a:t>thể</a:t>
            </a:r>
            <a:r>
              <a:rPr lang="en-US" sz="1700" b="0" dirty="0">
                <a:solidFill>
                  <a:schemeClr val="dk1"/>
                </a:solidFill>
              </a:rPr>
              <a:t> </a:t>
            </a:r>
            <a:r>
              <a:rPr lang="en-US" sz="1700" b="0" dirty="0" err="1">
                <a:solidFill>
                  <a:schemeClr val="dk1"/>
                </a:solidFill>
              </a:rPr>
              <a:t>áp</a:t>
            </a:r>
            <a:r>
              <a:rPr lang="en-US" sz="1700" b="0" dirty="0">
                <a:solidFill>
                  <a:schemeClr val="dk1"/>
                </a:solidFill>
              </a:rPr>
              <a:t> </a:t>
            </a:r>
            <a:r>
              <a:rPr lang="en-US" sz="1700" b="0" dirty="0" err="1">
                <a:solidFill>
                  <a:schemeClr val="dk1"/>
                </a:solidFill>
              </a:rPr>
              <a:t>dụng</a:t>
            </a:r>
            <a:r>
              <a:rPr lang="en-US" sz="1700" b="0" dirty="0">
                <a:solidFill>
                  <a:schemeClr val="dk1"/>
                </a:solidFill>
              </a:rPr>
              <a:t> computed property </a:t>
            </a:r>
            <a:r>
              <a:rPr lang="en-US" sz="1700" b="0" dirty="0" err="1">
                <a:solidFill>
                  <a:schemeClr val="dk1"/>
                </a:solidFill>
              </a:rPr>
              <a:t>vào</a:t>
            </a:r>
            <a:r>
              <a:rPr lang="en-US" sz="1700" b="0" dirty="0">
                <a:solidFill>
                  <a:schemeClr val="dk1"/>
                </a:solidFill>
              </a:rPr>
              <a:t> </a:t>
            </a:r>
            <a:r>
              <a:rPr lang="en-US" sz="1700" b="0" dirty="0" err="1">
                <a:solidFill>
                  <a:schemeClr val="dk1"/>
                </a:solidFill>
              </a:rPr>
              <a:t>đó</a:t>
            </a:r>
            <a:r>
              <a:rPr lang="en-US" sz="1700" b="0" dirty="0">
                <a:solidFill>
                  <a:schemeClr val="dk1"/>
                </a:solidFill>
              </a:rPr>
              <a:t>.</a:t>
            </a:r>
          </a:p>
        </p:txBody>
      </p:sp>
    </p:spTree>
    <p:extLst>
      <p:ext uri="{BB962C8B-B14F-4D97-AF65-F5344CB8AC3E}">
        <p14:creationId xmlns:p14="http://schemas.microsoft.com/office/powerpoint/2010/main" val="136037071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0">
                                            <p:txEl>
                                              <p:pRg st="0" end="0"/>
                                            </p:txEl>
                                          </p:spTgt>
                                        </p:tgtEl>
                                        <p:attrNameLst>
                                          <p:attrName>style.visibility</p:attrName>
                                        </p:attrNameLst>
                                      </p:cBhvr>
                                      <p:to>
                                        <p:strVal val="visible"/>
                                      </p:to>
                                    </p:set>
                                    <p:animEffect transition="in" filter="fade">
                                      <p:cBhvr>
                                        <p:cTn id="7" dur="500"/>
                                        <p:tgtEl>
                                          <p:spTgt spid="16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0" grpId="0" build="p"/>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1244"/>
        <p:cNvGrpSpPr/>
        <p:nvPr/>
      </p:nvGrpSpPr>
      <p:grpSpPr>
        <a:xfrm>
          <a:off x="0" y="0"/>
          <a:ext cx="0" cy="0"/>
          <a:chOff x="0" y="0"/>
          <a:chExt cx="0" cy="0"/>
        </a:xfrm>
      </p:grpSpPr>
      <p:sp>
        <p:nvSpPr>
          <p:cNvPr id="1246" name="Google Shape;1246;p45"/>
          <p:cNvSpPr txBox="1">
            <a:spLocks noGrp="1"/>
          </p:cNvSpPr>
          <p:nvPr>
            <p:ph type="title"/>
          </p:nvPr>
        </p:nvSpPr>
        <p:spPr>
          <a:xfrm>
            <a:off x="1541075" y="542045"/>
            <a:ext cx="6486900" cy="478200"/>
          </a:xfrm>
          <a:prstGeom prst="rect">
            <a:avLst/>
          </a:prstGeom>
        </p:spPr>
        <p:txBody>
          <a:bodyPr spcFirstLastPara="1" wrap="square" lIns="91425" tIns="91425" rIns="91425" bIns="91425" anchor="ctr" anchorCtr="0">
            <a:noAutofit/>
          </a:bodyPr>
          <a:lstStyle/>
          <a:p>
            <a:pPr lvl="0"/>
            <a:r>
              <a:rPr lang="en-US" sz="2400" dirty="0"/>
              <a:t>7. Displaying filtered or sorted results.</a:t>
            </a:r>
            <a:endParaRPr sz="2400" dirty="0"/>
          </a:p>
        </p:txBody>
      </p:sp>
      <p:sp>
        <p:nvSpPr>
          <p:cNvPr id="1277" name="Google Shape;1277;p45">
            <a:hlinkClick r:id="rId3" action="ppaction://hlinksldjump"/>
          </p:cNvPr>
          <p:cNvSpPr/>
          <p:nvPr/>
        </p:nvSpPr>
        <p:spPr>
          <a:xfrm rot="5400000">
            <a:off x="8135450" y="1556928"/>
            <a:ext cx="950100" cy="62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45">
            <a:hlinkClick r:id="rId4" action="ppaction://hlinksldjump"/>
          </p:cNvPr>
          <p:cNvSpPr/>
          <p:nvPr/>
        </p:nvSpPr>
        <p:spPr>
          <a:xfrm rot="5400000">
            <a:off x="8100942" y="589675"/>
            <a:ext cx="1019100" cy="62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45">
            <a:hlinkClick r:id="rId5" action="ppaction://hlinksldjump"/>
          </p:cNvPr>
          <p:cNvSpPr/>
          <p:nvPr/>
        </p:nvSpPr>
        <p:spPr>
          <a:xfrm rot="5400000">
            <a:off x="8089092" y="2537633"/>
            <a:ext cx="1042800" cy="62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45">
            <a:hlinkClick r:id="rId6" action="ppaction://hlinksldjump"/>
          </p:cNvPr>
          <p:cNvSpPr/>
          <p:nvPr/>
        </p:nvSpPr>
        <p:spPr>
          <a:xfrm rot="5400000">
            <a:off x="8100942" y="4501251"/>
            <a:ext cx="1019100" cy="62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45">
            <a:hlinkClick r:id="rId7" action="ppaction://hlinksldjump"/>
          </p:cNvPr>
          <p:cNvSpPr/>
          <p:nvPr/>
        </p:nvSpPr>
        <p:spPr>
          <a:xfrm rot="5400000">
            <a:off x="8141446" y="3528444"/>
            <a:ext cx="938100" cy="624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45">
            <a:hlinkClick r:id="rId4" action="ppaction://hlinksldjump"/>
          </p:cNvPr>
          <p:cNvSpPr txBox="1"/>
          <p:nvPr/>
        </p:nvSpPr>
        <p:spPr>
          <a:xfrm>
            <a:off x="8189650" y="470225"/>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4"/>
                </a:solidFill>
                <a:latin typeface="Ubuntu"/>
                <a:ea typeface="Ubuntu"/>
                <a:cs typeface="Ubuntu"/>
                <a:sym typeface="Ubuntu"/>
              </a:rPr>
              <a:t>M</a:t>
            </a:r>
            <a:endParaRPr b="1">
              <a:solidFill>
                <a:schemeClr val="accent4"/>
              </a:solidFill>
              <a:latin typeface="Ubuntu"/>
              <a:ea typeface="Ubuntu"/>
              <a:cs typeface="Ubuntu"/>
              <a:sym typeface="Ubuntu"/>
            </a:endParaRPr>
          </a:p>
        </p:txBody>
      </p:sp>
      <p:sp>
        <p:nvSpPr>
          <p:cNvPr id="1283" name="Google Shape;1283;p45">
            <a:hlinkClick r:id="rId3" action="ppaction://hlinksldjump"/>
          </p:cNvPr>
          <p:cNvSpPr txBox="1"/>
          <p:nvPr/>
        </p:nvSpPr>
        <p:spPr>
          <a:xfrm>
            <a:off x="8189650" y="1476316"/>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2"/>
                </a:solidFill>
                <a:latin typeface="Ubuntu"/>
                <a:ea typeface="Ubuntu"/>
                <a:cs typeface="Ubuntu"/>
                <a:sym typeface="Ubuntu"/>
              </a:rPr>
              <a:t>T</a:t>
            </a:r>
            <a:endParaRPr b="1">
              <a:solidFill>
                <a:schemeClr val="accent2"/>
              </a:solidFill>
              <a:latin typeface="Ubuntu"/>
              <a:ea typeface="Ubuntu"/>
              <a:cs typeface="Ubuntu"/>
              <a:sym typeface="Ubuntu"/>
            </a:endParaRPr>
          </a:p>
        </p:txBody>
      </p:sp>
      <p:sp>
        <p:nvSpPr>
          <p:cNvPr id="1284" name="Google Shape;1284;p45">
            <a:hlinkClick r:id="rId5" action="ppaction://hlinksldjump"/>
          </p:cNvPr>
          <p:cNvSpPr txBox="1"/>
          <p:nvPr/>
        </p:nvSpPr>
        <p:spPr>
          <a:xfrm>
            <a:off x="8189650" y="2400638"/>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1"/>
                </a:solidFill>
                <a:latin typeface="Ubuntu"/>
                <a:ea typeface="Ubuntu"/>
                <a:cs typeface="Ubuntu"/>
                <a:sym typeface="Ubuntu"/>
              </a:rPr>
              <a:t>X</a:t>
            </a:r>
            <a:endParaRPr b="1">
              <a:solidFill>
                <a:schemeClr val="accent1"/>
              </a:solidFill>
              <a:latin typeface="Ubuntu"/>
              <a:ea typeface="Ubuntu"/>
              <a:cs typeface="Ubuntu"/>
              <a:sym typeface="Ubuntu"/>
            </a:endParaRPr>
          </a:p>
        </p:txBody>
      </p:sp>
      <p:sp>
        <p:nvSpPr>
          <p:cNvPr id="1285" name="Google Shape;1285;p45">
            <a:hlinkClick r:id="rId7" action="ppaction://hlinksldjump"/>
          </p:cNvPr>
          <p:cNvSpPr txBox="1"/>
          <p:nvPr/>
        </p:nvSpPr>
        <p:spPr>
          <a:xfrm>
            <a:off x="8189650" y="3423511"/>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3"/>
                </a:solidFill>
                <a:latin typeface="Ubuntu"/>
                <a:ea typeface="Ubuntu"/>
                <a:cs typeface="Ubuntu"/>
                <a:sym typeface="Ubuntu"/>
              </a:rPr>
              <a:t>T</a:t>
            </a:r>
            <a:endParaRPr b="1">
              <a:solidFill>
                <a:schemeClr val="accent3"/>
              </a:solidFill>
              <a:latin typeface="Ubuntu"/>
              <a:ea typeface="Ubuntu"/>
              <a:cs typeface="Ubuntu"/>
              <a:sym typeface="Ubuntu"/>
            </a:endParaRPr>
          </a:p>
        </p:txBody>
      </p:sp>
      <p:sp>
        <p:nvSpPr>
          <p:cNvPr id="1286" name="Google Shape;1286;p45">
            <a:hlinkClick r:id="rId6" action="ppaction://hlinksldjump"/>
          </p:cNvPr>
          <p:cNvSpPr txBox="1"/>
          <p:nvPr/>
        </p:nvSpPr>
        <p:spPr>
          <a:xfrm>
            <a:off x="8189650" y="4362805"/>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4"/>
                </a:solidFill>
                <a:latin typeface="Ubuntu"/>
                <a:ea typeface="Ubuntu"/>
                <a:cs typeface="Ubuntu"/>
                <a:sym typeface="Ubuntu"/>
              </a:rPr>
              <a:t>F</a:t>
            </a:r>
            <a:endParaRPr b="1">
              <a:solidFill>
                <a:schemeClr val="accent4"/>
              </a:solidFill>
              <a:latin typeface="Ubuntu"/>
              <a:ea typeface="Ubuntu"/>
              <a:cs typeface="Ubuntu"/>
              <a:sym typeface="Ubuntu"/>
            </a:endParaRPr>
          </a:p>
        </p:txBody>
      </p:sp>
      <p:grpSp>
        <p:nvGrpSpPr>
          <p:cNvPr id="1287" name="Google Shape;1287;p45"/>
          <p:cNvGrpSpPr/>
          <p:nvPr/>
        </p:nvGrpSpPr>
        <p:grpSpPr>
          <a:xfrm>
            <a:off x="6935171" y="696541"/>
            <a:ext cx="195284" cy="195284"/>
            <a:chOff x="5660400" y="238125"/>
            <a:chExt cx="481825" cy="481825"/>
          </a:xfrm>
        </p:grpSpPr>
        <p:sp>
          <p:nvSpPr>
            <p:cNvPr id="1288" name="Google Shape;1288;p45"/>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289" name="Google Shape;1289;p45"/>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1290" name="Google Shape;1290;p45">
            <a:hlinkClick r:id="rId8" action="ppaction://hlinksldjump"/>
          </p:cNvPr>
          <p:cNvSpPr/>
          <p:nvPr/>
        </p:nvSpPr>
        <p:spPr>
          <a:xfrm>
            <a:off x="6934475" y="681975"/>
            <a:ext cx="195900" cy="215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45">
            <a:hlinkClick r:id="rId9" action="ppaction://hlinksldjump"/>
          </p:cNvPr>
          <p:cNvSpPr/>
          <p:nvPr/>
        </p:nvSpPr>
        <p:spPr>
          <a:xfrm>
            <a:off x="7246284" y="695850"/>
            <a:ext cx="213106" cy="195722"/>
          </a:xfrm>
          <a:custGeom>
            <a:avLst/>
            <a:gdLst/>
            <a:ahLst/>
            <a:cxnLst/>
            <a:rect l="l" t="t" r="r" b="b"/>
            <a:pathLst>
              <a:path w="34372" h="31568" extrusionOk="0">
                <a:moveTo>
                  <a:pt x="17158" y="1"/>
                </a:moveTo>
                <a:cubicBezTo>
                  <a:pt x="11439" y="3246"/>
                  <a:pt x="5719" y="6490"/>
                  <a:pt x="0" y="9735"/>
                </a:cubicBezTo>
                <a:lnTo>
                  <a:pt x="2750" y="9735"/>
                </a:lnTo>
                <a:lnTo>
                  <a:pt x="2750" y="31567"/>
                </a:lnTo>
                <a:lnTo>
                  <a:pt x="11659" y="31567"/>
                </a:lnTo>
                <a:lnTo>
                  <a:pt x="11659" y="17379"/>
                </a:lnTo>
                <a:lnTo>
                  <a:pt x="23373" y="17379"/>
                </a:lnTo>
                <a:lnTo>
                  <a:pt x="23373" y="31567"/>
                </a:lnTo>
                <a:lnTo>
                  <a:pt x="31622" y="31567"/>
                </a:lnTo>
                <a:lnTo>
                  <a:pt x="31622" y="9735"/>
                </a:lnTo>
                <a:lnTo>
                  <a:pt x="34371" y="9735"/>
                </a:lnTo>
                <a:cubicBezTo>
                  <a:pt x="28597" y="6490"/>
                  <a:pt x="22878" y="3246"/>
                  <a:pt x="1715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45">
            <a:hlinkClick r:id="" action="ppaction://hlinkshowjump?jump=nextslide"/>
          </p:cNvPr>
          <p:cNvSpPr/>
          <p:nvPr/>
        </p:nvSpPr>
        <p:spPr>
          <a:xfrm>
            <a:off x="7870218" y="695853"/>
            <a:ext cx="145409" cy="215293"/>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45">
            <a:hlinkClick r:id="" action="ppaction://hlinkshowjump?jump=previousslide"/>
          </p:cNvPr>
          <p:cNvSpPr/>
          <p:nvPr/>
        </p:nvSpPr>
        <p:spPr>
          <a:xfrm rot="10800000">
            <a:off x="7575225" y="695855"/>
            <a:ext cx="145409" cy="215293"/>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301;p46"/>
          <p:cNvSpPr txBox="1">
            <a:spLocks noGrp="1"/>
          </p:cNvSpPr>
          <p:nvPr>
            <p:ph type="subTitle" idx="1"/>
          </p:nvPr>
        </p:nvSpPr>
        <p:spPr>
          <a:xfrm>
            <a:off x="671607" y="1086181"/>
            <a:ext cx="7589362" cy="266981"/>
          </a:xfrm>
          <a:prstGeom prst="rect">
            <a:avLst/>
          </a:prstGeom>
        </p:spPr>
        <p:txBody>
          <a:bodyPr spcFirstLastPara="1" wrap="square" lIns="91425" tIns="91425" rIns="91425" bIns="91425" anchor="ctr" anchorCtr="0">
            <a:noAutofit/>
          </a:bodyPr>
          <a:lstStyle/>
          <a:p>
            <a:pPr marL="0" lvl="0" indent="0" algn="l"/>
            <a:r>
              <a:rPr lang="en-US" sz="1700" b="0" dirty="0">
                <a:solidFill>
                  <a:schemeClr val="dk1"/>
                </a:solidFill>
              </a:rPr>
              <a:t>VD: </a:t>
            </a:r>
            <a:r>
              <a:rPr lang="en-US" sz="1700" b="0" dirty="0" err="1">
                <a:solidFill>
                  <a:schemeClr val="dk1"/>
                </a:solidFill>
              </a:rPr>
              <a:t>Dùng</a:t>
            </a:r>
            <a:r>
              <a:rPr lang="en-US" sz="1700" b="0" dirty="0">
                <a:solidFill>
                  <a:schemeClr val="dk1"/>
                </a:solidFill>
              </a:rPr>
              <a:t> computed </a:t>
            </a:r>
            <a:r>
              <a:rPr lang="en-US" sz="1700" b="0" dirty="0" err="1">
                <a:solidFill>
                  <a:schemeClr val="dk1"/>
                </a:solidFill>
              </a:rPr>
              <a:t>để</a:t>
            </a:r>
            <a:r>
              <a:rPr lang="en-US" sz="1700" b="0" dirty="0">
                <a:solidFill>
                  <a:schemeClr val="dk1"/>
                </a:solidFill>
              </a:rPr>
              <a:t> </a:t>
            </a:r>
            <a:r>
              <a:rPr lang="en-US" sz="1700" b="0" dirty="0" err="1">
                <a:solidFill>
                  <a:schemeClr val="dk1"/>
                </a:solidFill>
              </a:rPr>
              <a:t>lọc</a:t>
            </a:r>
            <a:r>
              <a:rPr lang="en-US" sz="1700" b="0" dirty="0">
                <a:solidFill>
                  <a:schemeClr val="dk1"/>
                </a:solidFill>
              </a:rPr>
              <a:t> </a:t>
            </a:r>
            <a:r>
              <a:rPr lang="en-US" sz="1700" b="0" dirty="0" err="1">
                <a:solidFill>
                  <a:schemeClr val="dk1"/>
                </a:solidFill>
              </a:rPr>
              <a:t>các</a:t>
            </a:r>
            <a:r>
              <a:rPr lang="en-US" sz="1700" b="0" dirty="0">
                <a:solidFill>
                  <a:schemeClr val="dk1"/>
                </a:solidFill>
              </a:rPr>
              <a:t> </a:t>
            </a:r>
            <a:r>
              <a:rPr lang="en-US" sz="1700" b="0" dirty="0" err="1">
                <a:solidFill>
                  <a:schemeClr val="dk1"/>
                </a:solidFill>
              </a:rPr>
              <a:t>dữ</a:t>
            </a:r>
            <a:r>
              <a:rPr lang="en-US" sz="1700" b="0" dirty="0">
                <a:solidFill>
                  <a:schemeClr val="dk1"/>
                </a:solidFill>
              </a:rPr>
              <a:t> </a:t>
            </a:r>
            <a:r>
              <a:rPr lang="en-US" sz="1700" b="0" dirty="0" err="1">
                <a:solidFill>
                  <a:schemeClr val="dk1"/>
                </a:solidFill>
              </a:rPr>
              <a:t>liệu</a:t>
            </a:r>
            <a:r>
              <a:rPr lang="en-US" sz="1700" b="0" dirty="0">
                <a:solidFill>
                  <a:schemeClr val="dk1"/>
                </a:solidFill>
              </a:rPr>
              <a:t> </a:t>
            </a:r>
            <a:r>
              <a:rPr lang="en-US" sz="1700" b="0" dirty="0" err="1">
                <a:solidFill>
                  <a:schemeClr val="dk1"/>
                </a:solidFill>
              </a:rPr>
              <a:t>là</a:t>
            </a:r>
            <a:r>
              <a:rPr lang="en-US" sz="1700" b="0" dirty="0">
                <a:solidFill>
                  <a:schemeClr val="dk1"/>
                </a:solidFill>
              </a:rPr>
              <a:t> </a:t>
            </a:r>
            <a:r>
              <a:rPr lang="en-US" sz="1700" b="0" dirty="0" err="1">
                <a:solidFill>
                  <a:schemeClr val="dk1"/>
                </a:solidFill>
              </a:rPr>
              <a:t>số</a:t>
            </a:r>
            <a:r>
              <a:rPr lang="en-US" sz="1700" b="0" dirty="0">
                <a:solidFill>
                  <a:schemeClr val="dk1"/>
                </a:solidFill>
              </a:rPr>
              <a:t> </a:t>
            </a:r>
            <a:r>
              <a:rPr lang="en-US" sz="1700" b="0" dirty="0" err="1">
                <a:solidFill>
                  <a:schemeClr val="dk1"/>
                </a:solidFill>
              </a:rPr>
              <a:t>chẵn</a:t>
            </a:r>
            <a:r>
              <a:rPr lang="en-US" sz="1700" b="0" dirty="0">
                <a:solidFill>
                  <a:schemeClr val="dk1"/>
                </a:solidFill>
              </a:rPr>
              <a:t>.</a:t>
            </a:r>
          </a:p>
        </p:txBody>
      </p:sp>
      <p:pic>
        <p:nvPicPr>
          <p:cNvPr id="2" name="Picture 1"/>
          <p:cNvPicPr>
            <a:picLocks noChangeAspect="1"/>
          </p:cNvPicPr>
          <p:nvPr/>
        </p:nvPicPr>
        <p:blipFill>
          <a:blip r:embed="rId10"/>
          <a:stretch>
            <a:fillRect/>
          </a:stretch>
        </p:blipFill>
        <p:spPr>
          <a:xfrm>
            <a:off x="813915" y="1353162"/>
            <a:ext cx="6818665" cy="3615313"/>
          </a:xfrm>
          <a:prstGeom prst="rect">
            <a:avLst/>
          </a:prstGeom>
        </p:spPr>
      </p:pic>
    </p:spTree>
    <p:extLst>
      <p:ext uri="{BB962C8B-B14F-4D97-AF65-F5344CB8AC3E}">
        <p14:creationId xmlns:p14="http://schemas.microsoft.com/office/powerpoint/2010/main" val="103581646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0">
                                            <p:txEl>
                                              <p:pRg st="0" end="0"/>
                                            </p:txEl>
                                          </p:spTgt>
                                        </p:tgtEl>
                                        <p:attrNameLst>
                                          <p:attrName>style.visibility</p:attrName>
                                        </p:attrNameLst>
                                      </p:cBhvr>
                                      <p:to>
                                        <p:strVal val="visible"/>
                                      </p:to>
                                    </p:set>
                                    <p:animEffect transition="in" filter="fade">
                                      <p:cBhvr>
                                        <p:cTn id="7" dur="500"/>
                                        <p:tgtEl>
                                          <p:spTgt spid="16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0" grpId="0" build="p"/>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1244"/>
        <p:cNvGrpSpPr/>
        <p:nvPr/>
      </p:nvGrpSpPr>
      <p:grpSpPr>
        <a:xfrm>
          <a:off x="0" y="0"/>
          <a:ext cx="0" cy="0"/>
          <a:chOff x="0" y="0"/>
          <a:chExt cx="0" cy="0"/>
        </a:xfrm>
      </p:grpSpPr>
      <p:sp>
        <p:nvSpPr>
          <p:cNvPr id="1246" name="Google Shape;1246;p45"/>
          <p:cNvSpPr txBox="1">
            <a:spLocks noGrp="1"/>
          </p:cNvSpPr>
          <p:nvPr>
            <p:ph type="title"/>
          </p:nvPr>
        </p:nvSpPr>
        <p:spPr>
          <a:xfrm>
            <a:off x="1541075" y="542045"/>
            <a:ext cx="6486900" cy="478200"/>
          </a:xfrm>
          <a:prstGeom prst="rect">
            <a:avLst/>
          </a:prstGeom>
        </p:spPr>
        <p:txBody>
          <a:bodyPr spcFirstLastPara="1" wrap="square" lIns="91425" tIns="91425" rIns="91425" bIns="91425" anchor="ctr" anchorCtr="0">
            <a:noAutofit/>
          </a:bodyPr>
          <a:lstStyle/>
          <a:p>
            <a:pPr lvl="0"/>
            <a:r>
              <a:rPr lang="en-US" sz="2400" dirty="0"/>
              <a:t>7. Displaying filtered or sorted results.</a:t>
            </a:r>
            <a:endParaRPr sz="2400" dirty="0"/>
          </a:p>
        </p:txBody>
      </p:sp>
      <p:sp>
        <p:nvSpPr>
          <p:cNvPr id="1277" name="Google Shape;1277;p45">
            <a:hlinkClick r:id="rId3" action="ppaction://hlinksldjump"/>
          </p:cNvPr>
          <p:cNvSpPr/>
          <p:nvPr/>
        </p:nvSpPr>
        <p:spPr>
          <a:xfrm rot="5400000">
            <a:off x="8135450" y="1556928"/>
            <a:ext cx="950100" cy="62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45">
            <a:hlinkClick r:id="rId4" action="ppaction://hlinksldjump"/>
          </p:cNvPr>
          <p:cNvSpPr/>
          <p:nvPr/>
        </p:nvSpPr>
        <p:spPr>
          <a:xfrm rot="5400000">
            <a:off x="8100942" y="589675"/>
            <a:ext cx="1019100" cy="62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45">
            <a:hlinkClick r:id="rId5" action="ppaction://hlinksldjump"/>
          </p:cNvPr>
          <p:cNvSpPr/>
          <p:nvPr/>
        </p:nvSpPr>
        <p:spPr>
          <a:xfrm rot="5400000">
            <a:off x="8089092" y="2537633"/>
            <a:ext cx="1042800" cy="62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45">
            <a:hlinkClick r:id="rId6" action="ppaction://hlinksldjump"/>
          </p:cNvPr>
          <p:cNvSpPr/>
          <p:nvPr/>
        </p:nvSpPr>
        <p:spPr>
          <a:xfrm rot="5400000">
            <a:off x="8100942" y="4501251"/>
            <a:ext cx="1019100" cy="62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45">
            <a:hlinkClick r:id="rId7" action="ppaction://hlinksldjump"/>
          </p:cNvPr>
          <p:cNvSpPr/>
          <p:nvPr/>
        </p:nvSpPr>
        <p:spPr>
          <a:xfrm rot="5400000">
            <a:off x="8141446" y="3528444"/>
            <a:ext cx="938100" cy="624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45">
            <a:hlinkClick r:id="rId4" action="ppaction://hlinksldjump"/>
          </p:cNvPr>
          <p:cNvSpPr txBox="1"/>
          <p:nvPr/>
        </p:nvSpPr>
        <p:spPr>
          <a:xfrm>
            <a:off x="8189650" y="470225"/>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4"/>
                </a:solidFill>
                <a:latin typeface="Ubuntu"/>
                <a:ea typeface="Ubuntu"/>
                <a:cs typeface="Ubuntu"/>
                <a:sym typeface="Ubuntu"/>
              </a:rPr>
              <a:t>M</a:t>
            </a:r>
            <a:endParaRPr b="1">
              <a:solidFill>
                <a:schemeClr val="accent4"/>
              </a:solidFill>
              <a:latin typeface="Ubuntu"/>
              <a:ea typeface="Ubuntu"/>
              <a:cs typeface="Ubuntu"/>
              <a:sym typeface="Ubuntu"/>
            </a:endParaRPr>
          </a:p>
        </p:txBody>
      </p:sp>
      <p:sp>
        <p:nvSpPr>
          <p:cNvPr id="1283" name="Google Shape;1283;p45">
            <a:hlinkClick r:id="rId3" action="ppaction://hlinksldjump"/>
          </p:cNvPr>
          <p:cNvSpPr txBox="1"/>
          <p:nvPr/>
        </p:nvSpPr>
        <p:spPr>
          <a:xfrm>
            <a:off x="8189650" y="1476316"/>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2"/>
                </a:solidFill>
                <a:latin typeface="Ubuntu"/>
                <a:ea typeface="Ubuntu"/>
                <a:cs typeface="Ubuntu"/>
                <a:sym typeface="Ubuntu"/>
              </a:rPr>
              <a:t>T</a:t>
            </a:r>
            <a:endParaRPr b="1">
              <a:solidFill>
                <a:schemeClr val="accent2"/>
              </a:solidFill>
              <a:latin typeface="Ubuntu"/>
              <a:ea typeface="Ubuntu"/>
              <a:cs typeface="Ubuntu"/>
              <a:sym typeface="Ubuntu"/>
            </a:endParaRPr>
          </a:p>
        </p:txBody>
      </p:sp>
      <p:sp>
        <p:nvSpPr>
          <p:cNvPr id="1284" name="Google Shape;1284;p45">
            <a:hlinkClick r:id="rId5" action="ppaction://hlinksldjump"/>
          </p:cNvPr>
          <p:cNvSpPr txBox="1"/>
          <p:nvPr/>
        </p:nvSpPr>
        <p:spPr>
          <a:xfrm>
            <a:off x="8189650" y="2400638"/>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1"/>
                </a:solidFill>
                <a:latin typeface="Ubuntu"/>
                <a:ea typeface="Ubuntu"/>
                <a:cs typeface="Ubuntu"/>
                <a:sym typeface="Ubuntu"/>
              </a:rPr>
              <a:t>X</a:t>
            </a:r>
            <a:endParaRPr b="1">
              <a:solidFill>
                <a:schemeClr val="accent1"/>
              </a:solidFill>
              <a:latin typeface="Ubuntu"/>
              <a:ea typeface="Ubuntu"/>
              <a:cs typeface="Ubuntu"/>
              <a:sym typeface="Ubuntu"/>
            </a:endParaRPr>
          </a:p>
        </p:txBody>
      </p:sp>
      <p:sp>
        <p:nvSpPr>
          <p:cNvPr id="1285" name="Google Shape;1285;p45">
            <a:hlinkClick r:id="rId7" action="ppaction://hlinksldjump"/>
          </p:cNvPr>
          <p:cNvSpPr txBox="1"/>
          <p:nvPr/>
        </p:nvSpPr>
        <p:spPr>
          <a:xfrm>
            <a:off x="8189650" y="3423511"/>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3"/>
                </a:solidFill>
                <a:latin typeface="Ubuntu"/>
                <a:ea typeface="Ubuntu"/>
                <a:cs typeface="Ubuntu"/>
                <a:sym typeface="Ubuntu"/>
              </a:rPr>
              <a:t>T</a:t>
            </a:r>
            <a:endParaRPr b="1">
              <a:solidFill>
                <a:schemeClr val="accent3"/>
              </a:solidFill>
              <a:latin typeface="Ubuntu"/>
              <a:ea typeface="Ubuntu"/>
              <a:cs typeface="Ubuntu"/>
              <a:sym typeface="Ubuntu"/>
            </a:endParaRPr>
          </a:p>
        </p:txBody>
      </p:sp>
      <p:sp>
        <p:nvSpPr>
          <p:cNvPr id="1286" name="Google Shape;1286;p45">
            <a:hlinkClick r:id="rId6" action="ppaction://hlinksldjump"/>
          </p:cNvPr>
          <p:cNvSpPr txBox="1"/>
          <p:nvPr/>
        </p:nvSpPr>
        <p:spPr>
          <a:xfrm>
            <a:off x="8189650" y="4362805"/>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4"/>
                </a:solidFill>
                <a:latin typeface="Ubuntu"/>
                <a:ea typeface="Ubuntu"/>
                <a:cs typeface="Ubuntu"/>
                <a:sym typeface="Ubuntu"/>
              </a:rPr>
              <a:t>F</a:t>
            </a:r>
            <a:endParaRPr b="1">
              <a:solidFill>
                <a:schemeClr val="accent4"/>
              </a:solidFill>
              <a:latin typeface="Ubuntu"/>
              <a:ea typeface="Ubuntu"/>
              <a:cs typeface="Ubuntu"/>
              <a:sym typeface="Ubuntu"/>
            </a:endParaRPr>
          </a:p>
        </p:txBody>
      </p:sp>
      <p:grpSp>
        <p:nvGrpSpPr>
          <p:cNvPr id="1287" name="Google Shape;1287;p45"/>
          <p:cNvGrpSpPr/>
          <p:nvPr/>
        </p:nvGrpSpPr>
        <p:grpSpPr>
          <a:xfrm>
            <a:off x="6935171" y="696541"/>
            <a:ext cx="195284" cy="195284"/>
            <a:chOff x="5660400" y="238125"/>
            <a:chExt cx="481825" cy="481825"/>
          </a:xfrm>
        </p:grpSpPr>
        <p:sp>
          <p:nvSpPr>
            <p:cNvPr id="1288" name="Google Shape;1288;p45"/>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289" name="Google Shape;1289;p45"/>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1290" name="Google Shape;1290;p45">
            <a:hlinkClick r:id="rId8" action="ppaction://hlinksldjump"/>
          </p:cNvPr>
          <p:cNvSpPr/>
          <p:nvPr/>
        </p:nvSpPr>
        <p:spPr>
          <a:xfrm>
            <a:off x="6934475" y="681975"/>
            <a:ext cx="195900" cy="215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45">
            <a:hlinkClick r:id="rId9" action="ppaction://hlinksldjump"/>
          </p:cNvPr>
          <p:cNvSpPr/>
          <p:nvPr/>
        </p:nvSpPr>
        <p:spPr>
          <a:xfrm>
            <a:off x="7246284" y="695850"/>
            <a:ext cx="213106" cy="195722"/>
          </a:xfrm>
          <a:custGeom>
            <a:avLst/>
            <a:gdLst/>
            <a:ahLst/>
            <a:cxnLst/>
            <a:rect l="l" t="t" r="r" b="b"/>
            <a:pathLst>
              <a:path w="34372" h="31568" extrusionOk="0">
                <a:moveTo>
                  <a:pt x="17158" y="1"/>
                </a:moveTo>
                <a:cubicBezTo>
                  <a:pt x="11439" y="3246"/>
                  <a:pt x="5719" y="6490"/>
                  <a:pt x="0" y="9735"/>
                </a:cubicBezTo>
                <a:lnTo>
                  <a:pt x="2750" y="9735"/>
                </a:lnTo>
                <a:lnTo>
                  <a:pt x="2750" y="31567"/>
                </a:lnTo>
                <a:lnTo>
                  <a:pt x="11659" y="31567"/>
                </a:lnTo>
                <a:lnTo>
                  <a:pt x="11659" y="17379"/>
                </a:lnTo>
                <a:lnTo>
                  <a:pt x="23373" y="17379"/>
                </a:lnTo>
                <a:lnTo>
                  <a:pt x="23373" y="31567"/>
                </a:lnTo>
                <a:lnTo>
                  <a:pt x="31622" y="31567"/>
                </a:lnTo>
                <a:lnTo>
                  <a:pt x="31622" y="9735"/>
                </a:lnTo>
                <a:lnTo>
                  <a:pt x="34371" y="9735"/>
                </a:lnTo>
                <a:cubicBezTo>
                  <a:pt x="28597" y="6490"/>
                  <a:pt x="22878" y="3246"/>
                  <a:pt x="1715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45">
            <a:hlinkClick r:id="" action="ppaction://hlinkshowjump?jump=nextslide"/>
          </p:cNvPr>
          <p:cNvSpPr/>
          <p:nvPr/>
        </p:nvSpPr>
        <p:spPr>
          <a:xfrm>
            <a:off x="7870218" y="695853"/>
            <a:ext cx="145409" cy="215293"/>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45">
            <a:hlinkClick r:id="" action="ppaction://hlinkshowjump?jump=previousslide"/>
          </p:cNvPr>
          <p:cNvSpPr/>
          <p:nvPr/>
        </p:nvSpPr>
        <p:spPr>
          <a:xfrm rot="10800000">
            <a:off x="7575225" y="695855"/>
            <a:ext cx="145409" cy="215293"/>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301;p46"/>
          <p:cNvSpPr txBox="1">
            <a:spLocks noGrp="1"/>
          </p:cNvSpPr>
          <p:nvPr>
            <p:ph type="subTitle" idx="1"/>
          </p:nvPr>
        </p:nvSpPr>
        <p:spPr>
          <a:xfrm>
            <a:off x="671607" y="1086181"/>
            <a:ext cx="7589362" cy="421486"/>
          </a:xfrm>
          <a:prstGeom prst="rect">
            <a:avLst/>
          </a:prstGeom>
        </p:spPr>
        <p:txBody>
          <a:bodyPr spcFirstLastPara="1" wrap="square" lIns="91425" tIns="91425" rIns="91425" bIns="91425" anchor="ctr" anchorCtr="0">
            <a:noAutofit/>
          </a:bodyPr>
          <a:lstStyle/>
          <a:p>
            <a:pPr marL="0" lvl="0" indent="0" algn="l"/>
            <a:r>
              <a:rPr lang="vi-VN" sz="1700" b="0" dirty="0">
                <a:solidFill>
                  <a:schemeClr val="dk1"/>
                </a:solidFill>
              </a:rPr>
              <a:t>Tương tự như thế ta cũng có thể sử dụng phương thức để có thể sử dụng lại nhiều lần hơn.</a:t>
            </a:r>
            <a:endParaRPr lang="en-US" sz="1700" b="0" dirty="0">
              <a:solidFill>
                <a:schemeClr val="dk1"/>
              </a:solidFill>
            </a:endParaRPr>
          </a:p>
        </p:txBody>
      </p:sp>
      <p:pic>
        <p:nvPicPr>
          <p:cNvPr id="3" name="Picture 2"/>
          <p:cNvPicPr>
            <a:picLocks noChangeAspect="1"/>
          </p:cNvPicPr>
          <p:nvPr/>
        </p:nvPicPr>
        <p:blipFill>
          <a:blip r:embed="rId10"/>
          <a:stretch>
            <a:fillRect/>
          </a:stretch>
        </p:blipFill>
        <p:spPr>
          <a:xfrm>
            <a:off x="1300480" y="1573603"/>
            <a:ext cx="6475307" cy="3446752"/>
          </a:xfrm>
          <a:prstGeom prst="rect">
            <a:avLst/>
          </a:prstGeom>
        </p:spPr>
      </p:pic>
    </p:spTree>
    <p:extLst>
      <p:ext uri="{BB962C8B-B14F-4D97-AF65-F5344CB8AC3E}">
        <p14:creationId xmlns:p14="http://schemas.microsoft.com/office/powerpoint/2010/main" val="380821043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0">
                                            <p:txEl>
                                              <p:pRg st="0" end="0"/>
                                            </p:txEl>
                                          </p:spTgt>
                                        </p:tgtEl>
                                        <p:attrNameLst>
                                          <p:attrName>style.visibility</p:attrName>
                                        </p:attrNameLst>
                                      </p:cBhvr>
                                      <p:to>
                                        <p:strVal val="visible"/>
                                      </p:to>
                                    </p:set>
                                    <p:animEffect transition="in" filter="fade">
                                      <p:cBhvr>
                                        <p:cTn id="7" dur="500"/>
                                        <p:tgtEl>
                                          <p:spTgt spid="16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0" grpId="0" build="p"/>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748"/>
        <p:cNvGrpSpPr/>
        <p:nvPr/>
      </p:nvGrpSpPr>
      <p:grpSpPr>
        <a:xfrm>
          <a:off x="0" y="0"/>
          <a:ext cx="0" cy="0"/>
          <a:chOff x="0" y="0"/>
          <a:chExt cx="0" cy="0"/>
        </a:xfrm>
      </p:grpSpPr>
      <p:sp>
        <p:nvSpPr>
          <p:cNvPr id="749" name="Google Shape;749;p39"/>
          <p:cNvSpPr txBox="1">
            <a:spLocks noGrp="1"/>
          </p:cNvSpPr>
          <p:nvPr>
            <p:ph type="title"/>
          </p:nvPr>
        </p:nvSpPr>
        <p:spPr>
          <a:xfrm>
            <a:off x="1540300" y="541113"/>
            <a:ext cx="5547300" cy="478200"/>
          </a:xfrm>
          <a:prstGeom prst="rect">
            <a:avLst/>
          </a:prstGeom>
        </p:spPr>
        <p:txBody>
          <a:bodyPr spcFirstLastPara="1" wrap="square" lIns="91425" tIns="91425" rIns="91425" bIns="91425" anchor="ctr" anchorCtr="0">
            <a:noAutofit/>
          </a:bodyPr>
          <a:lstStyle/>
          <a:p>
            <a:pPr lvl="0"/>
            <a:r>
              <a:rPr lang="en-US" sz="2400" dirty="0"/>
              <a:t>VIII. Event handling </a:t>
            </a:r>
            <a:r>
              <a:rPr lang="en-US" sz="2400" dirty="0" err="1"/>
              <a:t>trong</a:t>
            </a:r>
            <a:r>
              <a:rPr lang="en-US" sz="2400" dirty="0"/>
              <a:t> Vue.js</a:t>
            </a:r>
            <a:endParaRPr sz="2400" dirty="0"/>
          </a:p>
        </p:txBody>
      </p:sp>
      <p:sp>
        <p:nvSpPr>
          <p:cNvPr id="762" name="Google Shape;762;p39">
            <a:hlinkClick r:id="rId3" action="ppaction://hlinksldjump"/>
          </p:cNvPr>
          <p:cNvSpPr/>
          <p:nvPr/>
        </p:nvSpPr>
        <p:spPr>
          <a:xfrm rot="5400000">
            <a:off x="8031775" y="3121525"/>
            <a:ext cx="1163700" cy="59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39">
            <a:hlinkClick r:id=""/>
          </p:cNvPr>
          <p:cNvSpPr/>
          <p:nvPr/>
        </p:nvSpPr>
        <p:spPr>
          <a:xfrm rot="5400000">
            <a:off x="7971757" y="1899636"/>
            <a:ext cx="1283645" cy="59495"/>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39">
            <a:hlinkClick r:id="rId4" action="ppaction://hlinksldjump"/>
          </p:cNvPr>
          <p:cNvSpPr/>
          <p:nvPr/>
        </p:nvSpPr>
        <p:spPr>
          <a:xfrm rot="5400000">
            <a:off x="7956549" y="4353660"/>
            <a:ext cx="1314060" cy="59495"/>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39">
            <a:hlinkClick r:id="rId5" action="ppaction://hlinksldjump"/>
          </p:cNvPr>
          <p:cNvSpPr/>
          <p:nvPr/>
        </p:nvSpPr>
        <p:spPr>
          <a:xfrm rot="5400000">
            <a:off x="8026975" y="670125"/>
            <a:ext cx="1173300" cy="594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39">
            <a:hlinkClick r:id="rId5" action="ppaction://hlinksldjump"/>
          </p:cNvPr>
          <p:cNvSpPr txBox="1"/>
          <p:nvPr/>
        </p:nvSpPr>
        <p:spPr>
          <a:xfrm>
            <a:off x="8264833" y="655114"/>
            <a:ext cx="440400" cy="23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3"/>
                </a:solidFill>
                <a:latin typeface="Ubuntu"/>
                <a:ea typeface="Ubuntu"/>
                <a:cs typeface="Ubuntu"/>
                <a:sym typeface="Ubuntu"/>
              </a:rPr>
              <a:t>1</a:t>
            </a:r>
            <a:endParaRPr b="1">
              <a:solidFill>
                <a:schemeClr val="accent3"/>
              </a:solidFill>
              <a:latin typeface="Ubuntu"/>
              <a:ea typeface="Ubuntu"/>
              <a:cs typeface="Ubuntu"/>
              <a:sym typeface="Ubuntu"/>
            </a:endParaRPr>
          </a:p>
        </p:txBody>
      </p:sp>
      <p:sp>
        <p:nvSpPr>
          <p:cNvPr id="767" name="Google Shape;767;p39">
            <a:hlinkClick r:id="rId6" action="ppaction://hlinksldjump"/>
          </p:cNvPr>
          <p:cNvSpPr txBox="1"/>
          <p:nvPr/>
        </p:nvSpPr>
        <p:spPr>
          <a:xfrm>
            <a:off x="8264833" y="1859014"/>
            <a:ext cx="440400" cy="23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4"/>
                </a:solidFill>
                <a:latin typeface="Ubuntu"/>
                <a:ea typeface="Ubuntu"/>
                <a:cs typeface="Ubuntu"/>
                <a:sym typeface="Ubuntu"/>
              </a:rPr>
              <a:t>2</a:t>
            </a:r>
            <a:endParaRPr b="1">
              <a:solidFill>
                <a:schemeClr val="accent4"/>
              </a:solidFill>
              <a:latin typeface="Ubuntu"/>
              <a:ea typeface="Ubuntu"/>
              <a:cs typeface="Ubuntu"/>
              <a:sym typeface="Ubuntu"/>
            </a:endParaRPr>
          </a:p>
        </p:txBody>
      </p:sp>
      <p:sp>
        <p:nvSpPr>
          <p:cNvPr id="768" name="Google Shape;768;p39">
            <a:hlinkClick r:id="rId3" action="ppaction://hlinksldjump"/>
          </p:cNvPr>
          <p:cNvSpPr txBox="1"/>
          <p:nvPr/>
        </p:nvSpPr>
        <p:spPr>
          <a:xfrm>
            <a:off x="8264833" y="3062914"/>
            <a:ext cx="440400" cy="23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2"/>
                </a:solidFill>
                <a:latin typeface="Ubuntu"/>
                <a:ea typeface="Ubuntu"/>
                <a:cs typeface="Ubuntu"/>
                <a:sym typeface="Ubuntu"/>
              </a:rPr>
              <a:t>3</a:t>
            </a:r>
            <a:endParaRPr b="1">
              <a:solidFill>
                <a:schemeClr val="accent2"/>
              </a:solidFill>
              <a:latin typeface="Ubuntu"/>
              <a:ea typeface="Ubuntu"/>
              <a:cs typeface="Ubuntu"/>
              <a:sym typeface="Ubuntu"/>
            </a:endParaRPr>
          </a:p>
        </p:txBody>
      </p:sp>
      <p:sp>
        <p:nvSpPr>
          <p:cNvPr id="769" name="Google Shape;769;p39">
            <a:hlinkClick r:id="rId4" action="ppaction://hlinksldjump"/>
          </p:cNvPr>
          <p:cNvSpPr txBox="1"/>
          <p:nvPr/>
        </p:nvSpPr>
        <p:spPr>
          <a:xfrm>
            <a:off x="8264833" y="4266814"/>
            <a:ext cx="440400" cy="23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1"/>
                </a:solidFill>
                <a:latin typeface="Ubuntu"/>
                <a:ea typeface="Ubuntu"/>
                <a:cs typeface="Ubuntu"/>
                <a:sym typeface="Ubuntu"/>
              </a:rPr>
              <a:t>4</a:t>
            </a:r>
            <a:endParaRPr b="1">
              <a:solidFill>
                <a:schemeClr val="accent1"/>
              </a:solidFill>
              <a:latin typeface="Ubuntu"/>
              <a:ea typeface="Ubuntu"/>
              <a:cs typeface="Ubuntu"/>
              <a:sym typeface="Ubuntu"/>
            </a:endParaRPr>
          </a:p>
        </p:txBody>
      </p:sp>
      <p:sp>
        <p:nvSpPr>
          <p:cNvPr id="770" name="Google Shape;770;p39">
            <a:hlinkClick r:id="" action="ppaction://hlinkshowjump?jump=nextslide"/>
          </p:cNvPr>
          <p:cNvSpPr/>
          <p:nvPr/>
        </p:nvSpPr>
        <p:spPr>
          <a:xfrm>
            <a:off x="7870218" y="695853"/>
            <a:ext cx="145409" cy="215293"/>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39">
            <a:hlinkClick r:id="" action="ppaction://hlinkshowjump?jump=previousslide"/>
          </p:cNvPr>
          <p:cNvSpPr/>
          <p:nvPr/>
        </p:nvSpPr>
        <p:spPr>
          <a:xfrm rot="10800000">
            <a:off x="7575225" y="695855"/>
            <a:ext cx="145409" cy="215293"/>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2" name="Google Shape;772;p39"/>
          <p:cNvGrpSpPr/>
          <p:nvPr/>
        </p:nvGrpSpPr>
        <p:grpSpPr>
          <a:xfrm>
            <a:off x="7279346" y="696541"/>
            <a:ext cx="195284" cy="195284"/>
            <a:chOff x="5660400" y="238125"/>
            <a:chExt cx="481825" cy="481825"/>
          </a:xfrm>
        </p:grpSpPr>
        <p:sp>
          <p:nvSpPr>
            <p:cNvPr id="773" name="Google Shape;773;p39"/>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4" name="Google Shape;774;p39"/>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775" name="Google Shape;775;p39">
            <a:hlinkClick r:id="rId7" action="ppaction://hlinksldjump"/>
          </p:cNvPr>
          <p:cNvSpPr/>
          <p:nvPr/>
        </p:nvSpPr>
        <p:spPr>
          <a:xfrm>
            <a:off x="7278650" y="681975"/>
            <a:ext cx="195900" cy="215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 name="Google Shape;3606;p66"/>
          <p:cNvGrpSpPr/>
          <p:nvPr/>
        </p:nvGrpSpPr>
        <p:grpSpPr>
          <a:xfrm>
            <a:off x="974665" y="1223239"/>
            <a:ext cx="3132775" cy="305215"/>
            <a:chOff x="1384025" y="1945908"/>
            <a:chExt cx="3132775" cy="305215"/>
          </a:xfrm>
        </p:grpSpPr>
        <p:sp>
          <p:nvSpPr>
            <p:cNvPr id="38" name="Google Shape;3607;p66"/>
            <p:cNvSpPr/>
            <p:nvPr/>
          </p:nvSpPr>
          <p:spPr>
            <a:xfrm>
              <a:off x="1389900" y="1950823"/>
              <a:ext cx="3126900" cy="300300"/>
            </a:xfrm>
            <a:prstGeom prst="roundRect">
              <a:avLst>
                <a:gd name="adj" fmla="val 50000"/>
              </a:avLst>
            </a:prstGeom>
            <a:solidFill>
              <a:schemeClr val="accent5"/>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608;p66"/>
            <p:cNvSpPr/>
            <p:nvPr/>
          </p:nvSpPr>
          <p:spPr>
            <a:xfrm>
              <a:off x="1384025" y="1945908"/>
              <a:ext cx="300900" cy="3009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 name="Google Shape;3609;p66"/>
          <p:cNvGrpSpPr/>
          <p:nvPr/>
        </p:nvGrpSpPr>
        <p:grpSpPr>
          <a:xfrm>
            <a:off x="974666" y="1761236"/>
            <a:ext cx="3132774" cy="307218"/>
            <a:chOff x="1384026" y="2431680"/>
            <a:chExt cx="3132774" cy="307218"/>
          </a:xfrm>
        </p:grpSpPr>
        <p:sp>
          <p:nvSpPr>
            <p:cNvPr id="41" name="Google Shape;3610;p66"/>
            <p:cNvSpPr/>
            <p:nvPr/>
          </p:nvSpPr>
          <p:spPr>
            <a:xfrm>
              <a:off x="1389900" y="2431680"/>
              <a:ext cx="3126900" cy="301800"/>
            </a:xfrm>
            <a:prstGeom prst="roundRect">
              <a:avLst>
                <a:gd name="adj" fmla="val 50000"/>
              </a:avLst>
            </a:prstGeom>
            <a:solidFill>
              <a:schemeClr val="accent5"/>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3611;p66"/>
            <p:cNvSpPr/>
            <p:nvPr/>
          </p:nvSpPr>
          <p:spPr>
            <a:xfrm>
              <a:off x="1384026" y="2437099"/>
              <a:ext cx="301800" cy="3018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 name="Google Shape;3612;p66"/>
          <p:cNvGrpSpPr/>
          <p:nvPr/>
        </p:nvGrpSpPr>
        <p:grpSpPr>
          <a:xfrm>
            <a:off x="974666" y="2301224"/>
            <a:ext cx="3132774" cy="307223"/>
            <a:chOff x="1384026" y="2887116"/>
            <a:chExt cx="3132774" cy="307223"/>
          </a:xfrm>
        </p:grpSpPr>
        <p:sp>
          <p:nvSpPr>
            <p:cNvPr id="44" name="Google Shape;3613;p66"/>
            <p:cNvSpPr/>
            <p:nvPr/>
          </p:nvSpPr>
          <p:spPr>
            <a:xfrm>
              <a:off x="1389900" y="2887116"/>
              <a:ext cx="3126900" cy="301800"/>
            </a:xfrm>
            <a:prstGeom prst="roundRect">
              <a:avLst>
                <a:gd name="adj" fmla="val 50000"/>
              </a:avLst>
            </a:prstGeom>
            <a:solidFill>
              <a:schemeClr val="accent5"/>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3614;p66"/>
            <p:cNvSpPr/>
            <p:nvPr/>
          </p:nvSpPr>
          <p:spPr>
            <a:xfrm>
              <a:off x="1384026" y="2892539"/>
              <a:ext cx="301800" cy="3018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 name="Google Shape;3618;p66"/>
          <p:cNvSpPr txBox="1">
            <a:spLocks noGrp="1"/>
          </p:cNvSpPr>
          <p:nvPr>
            <p:ph type="subTitle" idx="1"/>
          </p:nvPr>
        </p:nvSpPr>
        <p:spPr>
          <a:xfrm>
            <a:off x="1237453" y="2336035"/>
            <a:ext cx="2736300" cy="237600"/>
          </a:xfrm>
          <a:prstGeom prst="rect">
            <a:avLst/>
          </a:prstGeom>
        </p:spPr>
        <p:txBody>
          <a:bodyPr spcFirstLastPara="1" wrap="square" lIns="91425" tIns="91425" rIns="91425" bIns="91425" anchor="ctr" anchorCtr="0">
            <a:noAutofit/>
          </a:bodyPr>
          <a:lstStyle/>
          <a:p>
            <a:pPr marL="0" indent="0" algn="l"/>
            <a:r>
              <a:rPr lang="en-US" sz="1600" b="0" dirty="0" smtClean="0">
                <a:solidFill>
                  <a:schemeClr val="dk2"/>
                </a:solidFill>
              </a:rPr>
              <a:t>3. Event modifiers.</a:t>
            </a:r>
            <a:endParaRPr sz="1600" b="0" dirty="0">
              <a:solidFill>
                <a:schemeClr val="dk2"/>
              </a:solidFill>
            </a:endParaRPr>
          </a:p>
        </p:txBody>
      </p:sp>
      <p:sp>
        <p:nvSpPr>
          <p:cNvPr id="47" name="Google Shape;3620;p66"/>
          <p:cNvSpPr txBox="1">
            <a:spLocks noGrp="1"/>
          </p:cNvSpPr>
          <p:nvPr>
            <p:ph type="subTitle" idx="4294967295"/>
          </p:nvPr>
        </p:nvSpPr>
        <p:spPr>
          <a:xfrm>
            <a:off x="1237453" y="1796045"/>
            <a:ext cx="2736300" cy="237600"/>
          </a:xfrm>
          <a:prstGeom prst="rect">
            <a:avLst/>
          </a:prstGeom>
        </p:spPr>
        <p:txBody>
          <a:bodyPr spcFirstLastPara="1" wrap="square" lIns="91425" tIns="91425" rIns="91425" bIns="91425" anchor="ctr" anchorCtr="0">
            <a:noAutofit/>
          </a:bodyPr>
          <a:lstStyle/>
          <a:p>
            <a:pPr marL="0" lvl="0" indent="0" algn="l">
              <a:buNone/>
            </a:pPr>
            <a:r>
              <a:rPr lang="en-US" sz="1600" b="0" dirty="0" smtClean="0">
                <a:solidFill>
                  <a:schemeClr val="dk2"/>
                </a:solidFill>
              </a:rPr>
              <a:t>2. Method </a:t>
            </a:r>
            <a:r>
              <a:rPr lang="en-US" sz="1600" dirty="0">
                <a:solidFill>
                  <a:schemeClr val="dk2"/>
                </a:solidFill>
              </a:rPr>
              <a:t>E</a:t>
            </a:r>
            <a:r>
              <a:rPr lang="en-US" sz="1600" b="0" dirty="0" smtClean="0">
                <a:solidFill>
                  <a:schemeClr val="dk2"/>
                </a:solidFill>
              </a:rPr>
              <a:t>vent Handlers.</a:t>
            </a:r>
            <a:endParaRPr sz="1600" b="0" dirty="0">
              <a:solidFill>
                <a:schemeClr val="dk2"/>
              </a:solidFill>
            </a:endParaRPr>
          </a:p>
        </p:txBody>
      </p:sp>
      <p:sp>
        <p:nvSpPr>
          <p:cNvPr id="48" name="Google Shape;3621;p66"/>
          <p:cNvSpPr txBox="1">
            <a:spLocks noGrp="1"/>
          </p:cNvSpPr>
          <p:nvPr>
            <p:ph type="subTitle" idx="4294967295"/>
          </p:nvPr>
        </p:nvSpPr>
        <p:spPr>
          <a:xfrm>
            <a:off x="1237453" y="1257046"/>
            <a:ext cx="2736300" cy="237600"/>
          </a:xfrm>
          <a:prstGeom prst="rect">
            <a:avLst/>
          </a:prstGeom>
        </p:spPr>
        <p:txBody>
          <a:bodyPr spcFirstLastPara="1" wrap="square" lIns="91425" tIns="91425" rIns="91425" bIns="91425" anchor="ctr" anchorCtr="0">
            <a:noAutofit/>
          </a:bodyPr>
          <a:lstStyle/>
          <a:p>
            <a:pPr marL="0" lvl="0" indent="0" algn="l">
              <a:buNone/>
            </a:pPr>
            <a:r>
              <a:rPr lang="en-US" sz="1600" dirty="0" smtClean="0">
                <a:solidFill>
                  <a:schemeClr val="dk2"/>
                </a:solidFill>
              </a:rPr>
              <a:t>1. Listen to Events.</a:t>
            </a:r>
            <a:endParaRPr dirty="0"/>
          </a:p>
        </p:txBody>
      </p:sp>
      <p:grpSp>
        <p:nvGrpSpPr>
          <p:cNvPr id="49" name="Google Shape;786;p40"/>
          <p:cNvGrpSpPr/>
          <p:nvPr/>
        </p:nvGrpSpPr>
        <p:grpSpPr>
          <a:xfrm>
            <a:off x="4733195" y="2470041"/>
            <a:ext cx="3384596" cy="2613032"/>
            <a:chOff x="4733195" y="2470041"/>
            <a:chExt cx="3384596" cy="2613032"/>
          </a:xfrm>
        </p:grpSpPr>
        <p:sp>
          <p:nvSpPr>
            <p:cNvPr id="50" name="Google Shape;787;p40"/>
            <p:cNvSpPr/>
            <p:nvPr/>
          </p:nvSpPr>
          <p:spPr>
            <a:xfrm>
              <a:off x="5800730" y="2859760"/>
              <a:ext cx="497754" cy="186220"/>
            </a:xfrm>
            <a:custGeom>
              <a:avLst/>
              <a:gdLst/>
              <a:ahLst/>
              <a:cxnLst/>
              <a:rect l="l" t="t" r="r" b="b"/>
              <a:pathLst>
                <a:path w="28007" h="10478" extrusionOk="0">
                  <a:moveTo>
                    <a:pt x="1119" y="0"/>
                  </a:moveTo>
                  <a:cubicBezTo>
                    <a:pt x="484" y="0"/>
                    <a:pt x="0" y="484"/>
                    <a:pt x="0" y="1089"/>
                  </a:cubicBezTo>
                  <a:lnTo>
                    <a:pt x="0" y="7259"/>
                  </a:lnTo>
                  <a:lnTo>
                    <a:pt x="0" y="10313"/>
                  </a:lnTo>
                  <a:cubicBezTo>
                    <a:pt x="0" y="10416"/>
                    <a:pt x="84" y="10477"/>
                    <a:pt x="166" y="10477"/>
                  </a:cubicBezTo>
                  <a:cubicBezTo>
                    <a:pt x="205" y="10477"/>
                    <a:pt x="243" y="10463"/>
                    <a:pt x="272" y="10434"/>
                  </a:cubicBezTo>
                  <a:lnTo>
                    <a:pt x="1694" y="8771"/>
                  </a:lnTo>
                  <a:lnTo>
                    <a:pt x="26918" y="8771"/>
                  </a:lnTo>
                  <a:cubicBezTo>
                    <a:pt x="27523" y="8771"/>
                    <a:pt x="28007" y="8287"/>
                    <a:pt x="28007" y="7682"/>
                  </a:cubicBezTo>
                  <a:lnTo>
                    <a:pt x="28007" y="1089"/>
                  </a:lnTo>
                  <a:cubicBezTo>
                    <a:pt x="28007" y="484"/>
                    <a:pt x="27523" y="0"/>
                    <a:pt x="269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788;p40"/>
            <p:cNvSpPr/>
            <p:nvPr/>
          </p:nvSpPr>
          <p:spPr>
            <a:xfrm>
              <a:off x="5882965" y="2914571"/>
              <a:ext cx="337589" cy="2719"/>
            </a:xfrm>
            <a:custGeom>
              <a:avLst/>
              <a:gdLst/>
              <a:ahLst/>
              <a:cxnLst/>
              <a:rect l="l" t="t" r="r" b="b"/>
              <a:pathLst>
                <a:path w="18995" h="153" extrusionOk="0">
                  <a:moveTo>
                    <a:pt x="91" y="1"/>
                  </a:moveTo>
                  <a:cubicBezTo>
                    <a:pt x="61" y="1"/>
                    <a:pt x="1" y="31"/>
                    <a:pt x="1" y="61"/>
                  </a:cubicBezTo>
                  <a:cubicBezTo>
                    <a:pt x="1" y="122"/>
                    <a:pt x="61" y="152"/>
                    <a:pt x="91" y="152"/>
                  </a:cubicBezTo>
                  <a:lnTo>
                    <a:pt x="18903" y="152"/>
                  </a:lnTo>
                  <a:cubicBezTo>
                    <a:pt x="18964" y="152"/>
                    <a:pt x="18994" y="122"/>
                    <a:pt x="18994" y="61"/>
                  </a:cubicBezTo>
                  <a:cubicBezTo>
                    <a:pt x="18994" y="31"/>
                    <a:pt x="18964" y="1"/>
                    <a:pt x="1890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789;p40"/>
            <p:cNvSpPr/>
            <p:nvPr/>
          </p:nvSpPr>
          <p:spPr>
            <a:xfrm>
              <a:off x="5882965" y="2960816"/>
              <a:ext cx="171487" cy="2701"/>
            </a:xfrm>
            <a:custGeom>
              <a:avLst/>
              <a:gdLst/>
              <a:ahLst/>
              <a:cxnLst/>
              <a:rect l="l" t="t" r="r" b="b"/>
              <a:pathLst>
                <a:path w="9649" h="152" extrusionOk="0">
                  <a:moveTo>
                    <a:pt x="91" y="0"/>
                  </a:moveTo>
                  <a:cubicBezTo>
                    <a:pt x="61" y="0"/>
                    <a:pt x="1" y="30"/>
                    <a:pt x="1" y="91"/>
                  </a:cubicBezTo>
                  <a:cubicBezTo>
                    <a:pt x="1" y="121"/>
                    <a:pt x="61" y="151"/>
                    <a:pt x="91" y="151"/>
                  </a:cubicBezTo>
                  <a:lnTo>
                    <a:pt x="9558" y="151"/>
                  </a:lnTo>
                  <a:cubicBezTo>
                    <a:pt x="9588" y="151"/>
                    <a:pt x="9649" y="121"/>
                    <a:pt x="9649" y="91"/>
                  </a:cubicBezTo>
                  <a:cubicBezTo>
                    <a:pt x="9649" y="30"/>
                    <a:pt x="9588" y="0"/>
                    <a:pt x="955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790;p40"/>
            <p:cNvSpPr/>
            <p:nvPr/>
          </p:nvSpPr>
          <p:spPr>
            <a:xfrm>
              <a:off x="6763070" y="2600450"/>
              <a:ext cx="424123" cy="424123"/>
            </a:xfrm>
            <a:custGeom>
              <a:avLst/>
              <a:gdLst/>
              <a:ahLst/>
              <a:cxnLst/>
              <a:rect l="l" t="t" r="r" b="b"/>
              <a:pathLst>
                <a:path w="23864" h="23864" extrusionOk="0">
                  <a:moveTo>
                    <a:pt x="11947" y="1"/>
                  </a:moveTo>
                  <a:cubicBezTo>
                    <a:pt x="5354" y="1"/>
                    <a:pt x="0" y="5324"/>
                    <a:pt x="0" y="11917"/>
                  </a:cubicBezTo>
                  <a:cubicBezTo>
                    <a:pt x="0" y="18511"/>
                    <a:pt x="5354" y="23864"/>
                    <a:pt x="11947" y="23864"/>
                  </a:cubicBezTo>
                  <a:cubicBezTo>
                    <a:pt x="18540" y="23864"/>
                    <a:pt x="23863" y="18511"/>
                    <a:pt x="23863" y="11917"/>
                  </a:cubicBezTo>
                  <a:cubicBezTo>
                    <a:pt x="23863" y="5324"/>
                    <a:pt x="18540" y="1"/>
                    <a:pt x="1194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791;p40"/>
            <p:cNvSpPr/>
            <p:nvPr/>
          </p:nvSpPr>
          <p:spPr>
            <a:xfrm>
              <a:off x="6928090" y="2725161"/>
              <a:ext cx="136013" cy="170421"/>
            </a:xfrm>
            <a:custGeom>
              <a:avLst/>
              <a:gdLst/>
              <a:ahLst/>
              <a:cxnLst/>
              <a:rect l="l" t="t" r="r" b="b"/>
              <a:pathLst>
                <a:path w="7653" h="9589" extrusionOk="0">
                  <a:moveTo>
                    <a:pt x="1" y="1"/>
                  </a:moveTo>
                  <a:lnTo>
                    <a:pt x="1" y="9588"/>
                  </a:lnTo>
                  <a:lnTo>
                    <a:pt x="7652" y="4810"/>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792;p40"/>
            <p:cNvSpPr/>
            <p:nvPr/>
          </p:nvSpPr>
          <p:spPr>
            <a:xfrm>
              <a:off x="5221269" y="3075308"/>
              <a:ext cx="437026" cy="593868"/>
            </a:xfrm>
            <a:custGeom>
              <a:avLst/>
              <a:gdLst/>
              <a:ahLst/>
              <a:cxnLst/>
              <a:rect l="l" t="t" r="r" b="b"/>
              <a:pathLst>
                <a:path w="24590" h="33415" extrusionOk="0">
                  <a:moveTo>
                    <a:pt x="8832" y="0"/>
                  </a:moveTo>
                  <a:lnTo>
                    <a:pt x="1" y="5111"/>
                  </a:lnTo>
                  <a:lnTo>
                    <a:pt x="15032" y="31061"/>
                  </a:lnTo>
                  <a:cubicBezTo>
                    <a:pt x="15899" y="32556"/>
                    <a:pt x="17479" y="33414"/>
                    <a:pt x="19118" y="33414"/>
                  </a:cubicBezTo>
                  <a:cubicBezTo>
                    <a:pt x="19767" y="33414"/>
                    <a:pt x="20425" y="33280"/>
                    <a:pt x="21051" y="32997"/>
                  </a:cubicBezTo>
                  <a:cubicBezTo>
                    <a:pt x="23561" y="31878"/>
                    <a:pt x="24589" y="28853"/>
                    <a:pt x="23259" y="26434"/>
                  </a:cubicBezTo>
                  <a:lnTo>
                    <a:pt x="8832" y="0"/>
                  </a:lnTo>
                  <a:close/>
                </a:path>
              </a:pathLst>
            </a:custGeom>
            <a:solidFill>
              <a:srgbClr val="FDB5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793;p40"/>
            <p:cNvSpPr/>
            <p:nvPr/>
          </p:nvSpPr>
          <p:spPr>
            <a:xfrm>
              <a:off x="5183111" y="3063027"/>
              <a:ext cx="324135" cy="354686"/>
            </a:xfrm>
            <a:custGeom>
              <a:avLst/>
              <a:gdLst/>
              <a:ahLst/>
              <a:cxnLst/>
              <a:rect l="l" t="t" r="r" b="b"/>
              <a:pathLst>
                <a:path w="18238" h="19957" extrusionOk="0">
                  <a:moveTo>
                    <a:pt x="9180" y="0"/>
                  </a:moveTo>
                  <a:cubicBezTo>
                    <a:pt x="8529" y="0"/>
                    <a:pt x="7856" y="175"/>
                    <a:pt x="7168" y="570"/>
                  </a:cubicBezTo>
                  <a:cubicBezTo>
                    <a:pt x="0" y="4714"/>
                    <a:pt x="8136" y="19957"/>
                    <a:pt x="8136" y="19957"/>
                  </a:cubicBezTo>
                  <a:lnTo>
                    <a:pt x="18238" y="11125"/>
                  </a:lnTo>
                  <a:cubicBezTo>
                    <a:pt x="18238" y="11125"/>
                    <a:pt x="14370" y="0"/>
                    <a:pt x="918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794;p40"/>
            <p:cNvSpPr/>
            <p:nvPr/>
          </p:nvSpPr>
          <p:spPr>
            <a:xfrm>
              <a:off x="6024329" y="3318384"/>
              <a:ext cx="125261" cy="86979"/>
            </a:xfrm>
            <a:custGeom>
              <a:avLst/>
              <a:gdLst/>
              <a:ahLst/>
              <a:cxnLst/>
              <a:rect l="l" t="t" r="r" b="b"/>
              <a:pathLst>
                <a:path w="7048" h="4894" extrusionOk="0">
                  <a:moveTo>
                    <a:pt x="6471" y="0"/>
                  </a:moveTo>
                  <a:cubicBezTo>
                    <a:pt x="6392" y="0"/>
                    <a:pt x="6311" y="17"/>
                    <a:pt x="6231" y="54"/>
                  </a:cubicBezTo>
                  <a:lnTo>
                    <a:pt x="4084" y="1022"/>
                  </a:lnTo>
                  <a:cubicBezTo>
                    <a:pt x="3509" y="1264"/>
                    <a:pt x="2965" y="1657"/>
                    <a:pt x="2511" y="2141"/>
                  </a:cubicBezTo>
                  <a:lnTo>
                    <a:pt x="1" y="4893"/>
                  </a:lnTo>
                  <a:lnTo>
                    <a:pt x="1" y="4893"/>
                  </a:lnTo>
                  <a:lnTo>
                    <a:pt x="3630" y="2897"/>
                  </a:lnTo>
                  <a:lnTo>
                    <a:pt x="6745" y="1052"/>
                  </a:lnTo>
                  <a:cubicBezTo>
                    <a:pt x="6927" y="961"/>
                    <a:pt x="7018" y="780"/>
                    <a:pt x="7048" y="598"/>
                  </a:cubicBezTo>
                  <a:cubicBezTo>
                    <a:pt x="7048" y="261"/>
                    <a:pt x="6779" y="0"/>
                    <a:pt x="6471" y="0"/>
                  </a:cubicBezTo>
                  <a:close/>
                </a:path>
              </a:pathLst>
            </a:custGeom>
            <a:solidFill>
              <a:srgbClr val="E9A5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795;p40"/>
            <p:cNvSpPr/>
            <p:nvPr/>
          </p:nvSpPr>
          <p:spPr>
            <a:xfrm>
              <a:off x="5547558" y="3432219"/>
              <a:ext cx="411753" cy="229532"/>
            </a:xfrm>
            <a:custGeom>
              <a:avLst/>
              <a:gdLst/>
              <a:ahLst/>
              <a:cxnLst/>
              <a:rect l="l" t="t" r="r" b="b"/>
              <a:pathLst>
                <a:path w="23168" h="12915" extrusionOk="0">
                  <a:moveTo>
                    <a:pt x="22653" y="0"/>
                  </a:moveTo>
                  <a:lnTo>
                    <a:pt x="0" y="5021"/>
                  </a:lnTo>
                  <a:lnTo>
                    <a:pt x="2692" y="12915"/>
                  </a:lnTo>
                  <a:lnTo>
                    <a:pt x="23167" y="3720"/>
                  </a:lnTo>
                  <a:lnTo>
                    <a:pt x="22653" y="0"/>
                  </a:lnTo>
                  <a:close/>
                </a:path>
              </a:pathLst>
            </a:custGeom>
            <a:solidFill>
              <a:srgbClr val="FDB5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796;p40"/>
            <p:cNvSpPr/>
            <p:nvPr/>
          </p:nvSpPr>
          <p:spPr>
            <a:xfrm>
              <a:off x="5944778" y="3318189"/>
              <a:ext cx="214247" cy="180160"/>
            </a:xfrm>
            <a:custGeom>
              <a:avLst/>
              <a:gdLst/>
              <a:ahLst/>
              <a:cxnLst/>
              <a:rect l="l" t="t" r="r" b="b"/>
              <a:pathLst>
                <a:path w="12055" h="10137" extrusionOk="0">
                  <a:moveTo>
                    <a:pt x="11390" y="0"/>
                  </a:moveTo>
                  <a:cubicBezTo>
                    <a:pt x="11324" y="0"/>
                    <a:pt x="11257" y="11"/>
                    <a:pt x="11191" y="35"/>
                  </a:cubicBezTo>
                  <a:lnTo>
                    <a:pt x="7350" y="1305"/>
                  </a:lnTo>
                  <a:cubicBezTo>
                    <a:pt x="6957" y="1426"/>
                    <a:pt x="6564" y="1607"/>
                    <a:pt x="6201" y="1849"/>
                  </a:cubicBezTo>
                  <a:lnTo>
                    <a:pt x="1" y="6537"/>
                  </a:lnTo>
                  <a:lnTo>
                    <a:pt x="817" y="10136"/>
                  </a:lnTo>
                  <a:cubicBezTo>
                    <a:pt x="817" y="10136"/>
                    <a:pt x="7411" y="8412"/>
                    <a:pt x="7834" y="2999"/>
                  </a:cubicBezTo>
                  <a:lnTo>
                    <a:pt x="11645" y="1184"/>
                  </a:lnTo>
                  <a:cubicBezTo>
                    <a:pt x="11826" y="1093"/>
                    <a:pt x="11947" y="912"/>
                    <a:pt x="11978" y="730"/>
                  </a:cubicBezTo>
                  <a:cubicBezTo>
                    <a:pt x="12054" y="322"/>
                    <a:pt x="11743" y="0"/>
                    <a:pt x="11390" y="0"/>
                  </a:cubicBezTo>
                  <a:close/>
                </a:path>
              </a:pathLst>
            </a:custGeom>
            <a:solidFill>
              <a:srgbClr val="FDB5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797;p40"/>
            <p:cNvSpPr/>
            <p:nvPr/>
          </p:nvSpPr>
          <p:spPr>
            <a:xfrm>
              <a:off x="5617974" y="3656368"/>
              <a:ext cx="406368" cy="39793"/>
            </a:xfrm>
            <a:custGeom>
              <a:avLst/>
              <a:gdLst/>
              <a:ahLst/>
              <a:cxnLst/>
              <a:rect l="l" t="t" r="r" b="b"/>
              <a:pathLst>
                <a:path w="22865" h="2239" extrusionOk="0">
                  <a:moveTo>
                    <a:pt x="2238" y="0"/>
                  </a:moveTo>
                  <a:cubicBezTo>
                    <a:pt x="998" y="0"/>
                    <a:pt x="0" y="998"/>
                    <a:pt x="0" y="2238"/>
                  </a:cubicBezTo>
                  <a:lnTo>
                    <a:pt x="19689" y="2238"/>
                  </a:lnTo>
                  <a:lnTo>
                    <a:pt x="2286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798;p40"/>
            <p:cNvSpPr/>
            <p:nvPr/>
          </p:nvSpPr>
          <p:spPr>
            <a:xfrm>
              <a:off x="5959298" y="3210753"/>
              <a:ext cx="778347" cy="485403"/>
            </a:xfrm>
            <a:custGeom>
              <a:avLst/>
              <a:gdLst/>
              <a:ahLst/>
              <a:cxnLst/>
              <a:rect l="l" t="t" r="r" b="b"/>
              <a:pathLst>
                <a:path w="43795" h="27312" extrusionOk="0">
                  <a:moveTo>
                    <a:pt x="11100" y="1"/>
                  </a:moveTo>
                  <a:cubicBezTo>
                    <a:pt x="9981" y="1"/>
                    <a:pt x="9013" y="787"/>
                    <a:pt x="8771" y="1876"/>
                  </a:cubicBezTo>
                  <a:lnTo>
                    <a:pt x="0" y="27311"/>
                  </a:lnTo>
                  <a:lnTo>
                    <a:pt x="35205" y="27311"/>
                  </a:lnTo>
                  <a:lnTo>
                    <a:pt x="43552" y="2148"/>
                  </a:lnTo>
                  <a:cubicBezTo>
                    <a:pt x="43794" y="1059"/>
                    <a:pt x="42948" y="1"/>
                    <a:pt x="418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799;p40"/>
            <p:cNvSpPr/>
            <p:nvPr/>
          </p:nvSpPr>
          <p:spPr>
            <a:xfrm>
              <a:off x="6355985" y="3402876"/>
              <a:ext cx="107524" cy="106759"/>
            </a:xfrm>
            <a:custGeom>
              <a:avLst/>
              <a:gdLst/>
              <a:ahLst/>
              <a:cxnLst/>
              <a:rect l="l" t="t" r="r" b="b"/>
              <a:pathLst>
                <a:path w="6050" h="6007" extrusionOk="0">
                  <a:moveTo>
                    <a:pt x="3056" y="623"/>
                  </a:moveTo>
                  <a:cubicBezTo>
                    <a:pt x="3267" y="623"/>
                    <a:pt x="3509" y="653"/>
                    <a:pt x="3721" y="744"/>
                  </a:cubicBezTo>
                  <a:cubicBezTo>
                    <a:pt x="4840" y="1167"/>
                    <a:pt x="5354" y="2528"/>
                    <a:pt x="4870" y="3768"/>
                  </a:cubicBezTo>
                  <a:cubicBezTo>
                    <a:pt x="4483" y="4761"/>
                    <a:pt x="3591" y="5405"/>
                    <a:pt x="2677" y="5405"/>
                  </a:cubicBezTo>
                  <a:cubicBezTo>
                    <a:pt x="2449" y="5405"/>
                    <a:pt x="2220" y="5365"/>
                    <a:pt x="1997" y="5281"/>
                  </a:cubicBezTo>
                  <a:cubicBezTo>
                    <a:pt x="1483" y="5069"/>
                    <a:pt x="1059" y="4646"/>
                    <a:pt x="848" y="4071"/>
                  </a:cubicBezTo>
                  <a:cubicBezTo>
                    <a:pt x="636" y="3496"/>
                    <a:pt x="636" y="2861"/>
                    <a:pt x="848" y="2226"/>
                  </a:cubicBezTo>
                  <a:cubicBezTo>
                    <a:pt x="1241" y="1228"/>
                    <a:pt x="2148" y="623"/>
                    <a:pt x="3056" y="623"/>
                  </a:cubicBezTo>
                  <a:close/>
                  <a:moveTo>
                    <a:pt x="3049" y="1"/>
                  </a:moveTo>
                  <a:cubicBezTo>
                    <a:pt x="1891" y="1"/>
                    <a:pt x="757" y="771"/>
                    <a:pt x="303" y="2014"/>
                  </a:cubicBezTo>
                  <a:cubicBezTo>
                    <a:pt x="1" y="2770"/>
                    <a:pt x="1" y="3587"/>
                    <a:pt x="273" y="4283"/>
                  </a:cubicBezTo>
                  <a:cubicBezTo>
                    <a:pt x="545" y="5039"/>
                    <a:pt x="1090" y="5583"/>
                    <a:pt x="1785" y="5825"/>
                  </a:cubicBezTo>
                  <a:cubicBezTo>
                    <a:pt x="2088" y="5946"/>
                    <a:pt x="2390" y="6007"/>
                    <a:pt x="2693" y="6007"/>
                  </a:cubicBezTo>
                  <a:cubicBezTo>
                    <a:pt x="3842" y="6007"/>
                    <a:pt x="4961" y="5220"/>
                    <a:pt x="5445" y="3980"/>
                  </a:cubicBezTo>
                  <a:cubicBezTo>
                    <a:pt x="6050" y="2407"/>
                    <a:pt x="5384" y="714"/>
                    <a:pt x="3963" y="169"/>
                  </a:cubicBezTo>
                  <a:cubicBezTo>
                    <a:pt x="3665" y="55"/>
                    <a:pt x="3356" y="1"/>
                    <a:pt x="30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800;p40"/>
            <p:cNvSpPr/>
            <p:nvPr/>
          </p:nvSpPr>
          <p:spPr>
            <a:xfrm>
              <a:off x="5736215" y="3734834"/>
              <a:ext cx="19905" cy="1304039"/>
            </a:xfrm>
            <a:custGeom>
              <a:avLst/>
              <a:gdLst/>
              <a:ahLst/>
              <a:cxnLst/>
              <a:rect l="l" t="t" r="r" b="b"/>
              <a:pathLst>
                <a:path w="1120" h="73374" extrusionOk="0">
                  <a:moveTo>
                    <a:pt x="1" y="1"/>
                  </a:moveTo>
                  <a:lnTo>
                    <a:pt x="1" y="73374"/>
                  </a:lnTo>
                  <a:lnTo>
                    <a:pt x="1120" y="73374"/>
                  </a:lnTo>
                  <a:lnTo>
                    <a:pt x="112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801;p40"/>
            <p:cNvSpPr/>
            <p:nvPr/>
          </p:nvSpPr>
          <p:spPr>
            <a:xfrm>
              <a:off x="7028433" y="3734834"/>
              <a:ext cx="19905" cy="1304039"/>
            </a:xfrm>
            <a:custGeom>
              <a:avLst/>
              <a:gdLst/>
              <a:ahLst/>
              <a:cxnLst/>
              <a:rect l="l" t="t" r="r" b="b"/>
              <a:pathLst>
                <a:path w="1120" h="73374" extrusionOk="0">
                  <a:moveTo>
                    <a:pt x="1" y="1"/>
                  </a:moveTo>
                  <a:lnTo>
                    <a:pt x="1" y="73374"/>
                  </a:lnTo>
                  <a:lnTo>
                    <a:pt x="1120" y="73374"/>
                  </a:lnTo>
                  <a:lnTo>
                    <a:pt x="112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802;p40"/>
            <p:cNvSpPr/>
            <p:nvPr/>
          </p:nvSpPr>
          <p:spPr>
            <a:xfrm>
              <a:off x="5473375" y="3697760"/>
              <a:ext cx="1809312" cy="73649"/>
            </a:xfrm>
            <a:custGeom>
              <a:avLst/>
              <a:gdLst/>
              <a:ahLst/>
              <a:cxnLst/>
              <a:rect l="l" t="t" r="r" b="b"/>
              <a:pathLst>
                <a:path w="101804" h="4144" extrusionOk="0">
                  <a:moveTo>
                    <a:pt x="0" y="0"/>
                  </a:moveTo>
                  <a:lnTo>
                    <a:pt x="0" y="4144"/>
                  </a:lnTo>
                  <a:lnTo>
                    <a:pt x="101803" y="4144"/>
                  </a:lnTo>
                  <a:lnTo>
                    <a:pt x="10180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803;p40"/>
            <p:cNvSpPr/>
            <p:nvPr/>
          </p:nvSpPr>
          <p:spPr>
            <a:xfrm>
              <a:off x="6826819" y="3512835"/>
              <a:ext cx="263993" cy="184016"/>
            </a:xfrm>
            <a:custGeom>
              <a:avLst/>
              <a:gdLst/>
              <a:ahLst/>
              <a:cxnLst/>
              <a:rect l="l" t="t" r="r" b="b"/>
              <a:pathLst>
                <a:path w="14854" h="10354" extrusionOk="0">
                  <a:moveTo>
                    <a:pt x="1697" y="1"/>
                  </a:moveTo>
                  <a:cubicBezTo>
                    <a:pt x="1697" y="1"/>
                    <a:pt x="0" y="10354"/>
                    <a:pt x="7018" y="10354"/>
                  </a:cubicBezTo>
                  <a:cubicBezTo>
                    <a:pt x="7137" y="10354"/>
                    <a:pt x="7259" y="10351"/>
                    <a:pt x="7383" y="10345"/>
                  </a:cubicBezTo>
                  <a:cubicBezTo>
                    <a:pt x="14853" y="9982"/>
                    <a:pt x="13220" y="1"/>
                    <a:pt x="132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804;p40"/>
            <p:cNvSpPr/>
            <p:nvPr/>
          </p:nvSpPr>
          <p:spPr>
            <a:xfrm>
              <a:off x="6788164" y="3532705"/>
              <a:ext cx="116126" cy="114562"/>
            </a:xfrm>
            <a:custGeom>
              <a:avLst/>
              <a:gdLst/>
              <a:ahLst/>
              <a:cxnLst/>
              <a:rect l="l" t="t" r="r" b="b"/>
              <a:pathLst>
                <a:path w="6534" h="6446" extrusionOk="0">
                  <a:moveTo>
                    <a:pt x="3263" y="1030"/>
                  </a:moveTo>
                  <a:cubicBezTo>
                    <a:pt x="4447" y="1030"/>
                    <a:pt x="5415" y="1957"/>
                    <a:pt x="5444" y="3147"/>
                  </a:cubicBezTo>
                  <a:cubicBezTo>
                    <a:pt x="5505" y="4357"/>
                    <a:pt x="4537" y="5355"/>
                    <a:pt x="3327" y="5416"/>
                  </a:cubicBezTo>
                  <a:cubicBezTo>
                    <a:pt x="3309" y="5416"/>
                    <a:pt x="3290" y="5416"/>
                    <a:pt x="3272" y="5416"/>
                  </a:cubicBezTo>
                  <a:cubicBezTo>
                    <a:pt x="2087" y="5416"/>
                    <a:pt x="1119" y="4460"/>
                    <a:pt x="1059" y="3268"/>
                  </a:cubicBezTo>
                  <a:cubicBezTo>
                    <a:pt x="1029" y="2059"/>
                    <a:pt x="1997" y="1061"/>
                    <a:pt x="3206" y="1030"/>
                  </a:cubicBezTo>
                  <a:cubicBezTo>
                    <a:pt x="3225" y="1030"/>
                    <a:pt x="3244" y="1030"/>
                    <a:pt x="3263" y="1030"/>
                  </a:cubicBezTo>
                  <a:close/>
                  <a:moveTo>
                    <a:pt x="3286" y="0"/>
                  </a:moveTo>
                  <a:cubicBezTo>
                    <a:pt x="3250" y="0"/>
                    <a:pt x="3213" y="1"/>
                    <a:pt x="3176" y="2"/>
                  </a:cubicBezTo>
                  <a:cubicBezTo>
                    <a:pt x="1392" y="32"/>
                    <a:pt x="0" y="1544"/>
                    <a:pt x="31" y="3299"/>
                  </a:cubicBezTo>
                  <a:cubicBezTo>
                    <a:pt x="90" y="5046"/>
                    <a:pt x="1513" y="6446"/>
                    <a:pt x="3248" y="6446"/>
                  </a:cubicBezTo>
                  <a:cubicBezTo>
                    <a:pt x="3284" y="6446"/>
                    <a:pt x="3321" y="6445"/>
                    <a:pt x="3358" y="6444"/>
                  </a:cubicBezTo>
                  <a:cubicBezTo>
                    <a:pt x="5142" y="6384"/>
                    <a:pt x="6533" y="4902"/>
                    <a:pt x="6473" y="3117"/>
                  </a:cubicBezTo>
                  <a:cubicBezTo>
                    <a:pt x="6443" y="1370"/>
                    <a:pt x="4993" y="0"/>
                    <a:pt x="32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805;p40"/>
            <p:cNvSpPr/>
            <p:nvPr/>
          </p:nvSpPr>
          <p:spPr>
            <a:xfrm>
              <a:off x="4767603" y="3492699"/>
              <a:ext cx="350474" cy="471682"/>
            </a:xfrm>
            <a:custGeom>
              <a:avLst/>
              <a:gdLst/>
              <a:ahLst/>
              <a:cxnLst/>
              <a:rect l="l" t="t" r="r" b="b"/>
              <a:pathLst>
                <a:path w="19720" h="26540" extrusionOk="0">
                  <a:moveTo>
                    <a:pt x="9786" y="1"/>
                  </a:moveTo>
                  <a:cubicBezTo>
                    <a:pt x="4844" y="1"/>
                    <a:pt x="1101" y="3588"/>
                    <a:pt x="575" y="7606"/>
                  </a:cubicBezTo>
                  <a:cubicBezTo>
                    <a:pt x="0" y="11992"/>
                    <a:pt x="7289" y="24029"/>
                    <a:pt x="7319" y="24029"/>
                  </a:cubicBezTo>
                  <a:lnTo>
                    <a:pt x="19720" y="26539"/>
                  </a:lnTo>
                  <a:lnTo>
                    <a:pt x="19720" y="4733"/>
                  </a:lnTo>
                  <a:cubicBezTo>
                    <a:pt x="16268" y="1339"/>
                    <a:pt x="12803" y="1"/>
                    <a:pt x="978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806;p40"/>
            <p:cNvSpPr/>
            <p:nvPr/>
          </p:nvSpPr>
          <p:spPr>
            <a:xfrm>
              <a:off x="5654514" y="4640565"/>
              <a:ext cx="238685" cy="391102"/>
            </a:xfrm>
            <a:custGeom>
              <a:avLst/>
              <a:gdLst/>
              <a:ahLst/>
              <a:cxnLst/>
              <a:rect l="l" t="t" r="r" b="b"/>
              <a:pathLst>
                <a:path w="13430" h="22006" extrusionOk="0">
                  <a:moveTo>
                    <a:pt x="6655" y="1"/>
                  </a:moveTo>
                  <a:lnTo>
                    <a:pt x="575" y="17179"/>
                  </a:lnTo>
                  <a:cubicBezTo>
                    <a:pt x="1" y="18813"/>
                    <a:pt x="666" y="20597"/>
                    <a:pt x="2118" y="21474"/>
                  </a:cubicBezTo>
                  <a:cubicBezTo>
                    <a:pt x="2708" y="21836"/>
                    <a:pt x="3358" y="22006"/>
                    <a:pt x="3998" y="22006"/>
                  </a:cubicBezTo>
                  <a:cubicBezTo>
                    <a:pt x="5392" y="22006"/>
                    <a:pt x="6740" y="21199"/>
                    <a:pt x="7320" y="19811"/>
                  </a:cubicBezTo>
                  <a:lnTo>
                    <a:pt x="13429" y="5354"/>
                  </a:lnTo>
                  <a:lnTo>
                    <a:pt x="6655" y="1"/>
                  </a:lnTo>
                  <a:close/>
                </a:path>
              </a:pathLst>
            </a:custGeom>
            <a:solidFill>
              <a:srgbClr val="FDB5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807;p40"/>
            <p:cNvSpPr/>
            <p:nvPr/>
          </p:nvSpPr>
          <p:spPr>
            <a:xfrm>
              <a:off x="5709876" y="4866332"/>
              <a:ext cx="290278" cy="152133"/>
            </a:xfrm>
            <a:custGeom>
              <a:avLst/>
              <a:gdLst/>
              <a:ahLst/>
              <a:cxnLst/>
              <a:rect l="l" t="t" r="r" b="b"/>
              <a:pathLst>
                <a:path w="16333" h="8560" extrusionOk="0">
                  <a:moveTo>
                    <a:pt x="1755" y="0"/>
                  </a:moveTo>
                  <a:lnTo>
                    <a:pt x="1" y="8559"/>
                  </a:lnTo>
                  <a:lnTo>
                    <a:pt x="16333" y="8559"/>
                  </a:lnTo>
                  <a:lnTo>
                    <a:pt x="16333" y="4537"/>
                  </a:lnTo>
                  <a:lnTo>
                    <a:pt x="1755" y="0"/>
                  </a:lnTo>
                  <a:close/>
                </a:path>
              </a:pathLst>
            </a:custGeom>
            <a:solidFill>
              <a:srgbClr val="FDB5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808;p40"/>
            <p:cNvSpPr/>
            <p:nvPr/>
          </p:nvSpPr>
          <p:spPr>
            <a:xfrm>
              <a:off x="5781909" y="4893204"/>
              <a:ext cx="282760" cy="145681"/>
            </a:xfrm>
            <a:custGeom>
              <a:avLst/>
              <a:gdLst/>
              <a:ahLst/>
              <a:cxnLst/>
              <a:rect l="l" t="t" r="r" b="b"/>
              <a:pathLst>
                <a:path w="15910" h="8197" extrusionOk="0">
                  <a:moveTo>
                    <a:pt x="4779" y="1"/>
                  </a:moveTo>
                  <a:cubicBezTo>
                    <a:pt x="4779" y="1"/>
                    <a:pt x="1120" y="1603"/>
                    <a:pt x="1" y="8076"/>
                  </a:cubicBezTo>
                  <a:lnTo>
                    <a:pt x="13369" y="8197"/>
                  </a:lnTo>
                  <a:cubicBezTo>
                    <a:pt x="14851" y="8197"/>
                    <a:pt x="15909" y="6624"/>
                    <a:pt x="15909" y="5172"/>
                  </a:cubicBezTo>
                  <a:cubicBezTo>
                    <a:pt x="15909" y="3418"/>
                    <a:pt x="14397" y="2027"/>
                    <a:pt x="13127" y="1755"/>
                  </a:cubicBezTo>
                  <a:lnTo>
                    <a:pt x="477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809;p40"/>
            <p:cNvSpPr/>
            <p:nvPr/>
          </p:nvSpPr>
          <p:spPr>
            <a:xfrm>
              <a:off x="5649147" y="3964901"/>
              <a:ext cx="527861" cy="820805"/>
            </a:xfrm>
            <a:custGeom>
              <a:avLst/>
              <a:gdLst/>
              <a:ahLst/>
              <a:cxnLst/>
              <a:rect l="l" t="t" r="r" b="b"/>
              <a:pathLst>
                <a:path w="29701" h="46184" extrusionOk="0">
                  <a:moveTo>
                    <a:pt x="13701" y="0"/>
                  </a:moveTo>
                  <a:lnTo>
                    <a:pt x="0" y="42706"/>
                  </a:lnTo>
                  <a:lnTo>
                    <a:pt x="16332" y="46184"/>
                  </a:lnTo>
                  <a:lnTo>
                    <a:pt x="29700" y="6473"/>
                  </a:lnTo>
                  <a:lnTo>
                    <a:pt x="1370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810;p40"/>
            <p:cNvSpPr/>
            <p:nvPr/>
          </p:nvSpPr>
          <p:spPr>
            <a:xfrm>
              <a:off x="4843937" y="3697760"/>
              <a:ext cx="1364235" cy="474632"/>
            </a:xfrm>
            <a:custGeom>
              <a:avLst/>
              <a:gdLst/>
              <a:ahLst/>
              <a:cxnLst/>
              <a:rect l="l" t="t" r="r" b="b"/>
              <a:pathLst>
                <a:path w="76761" h="26706" extrusionOk="0">
                  <a:moveTo>
                    <a:pt x="14699" y="0"/>
                  </a:moveTo>
                  <a:cubicBezTo>
                    <a:pt x="14699" y="0"/>
                    <a:pt x="0" y="20778"/>
                    <a:pt x="18237" y="26706"/>
                  </a:cubicBezTo>
                  <a:lnTo>
                    <a:pt x="67476" y="26706"/>
                  </a:lnTo>
                  <a:cubicBezTo>
                    <a:pt x="70802" y="26706"/>
                    <a:pt x="73797" y="24649"/>
                    <a:pt x="75006" y="21504"/>
                  </a:cubicBezTo>
                  <a:cubicBezTo>
                    <a:pt x="76761" y="16846"/>
                    <a:pt x="73918" y="11735"/>
                    <a:pt x="69018" y="10767"/>
                  </a:cubicBezTo>
                  <a:lnTo>
                    <a:pt x="25194" y="4627"/>
                  </a:lnTo>
                  <a:lnTo>
                    <a:pt x="2658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811;p40"/>
            <p:cNvSpPr/>
            <p:nvPr/>
          </p:nvSpPr>
          <p:spPr>
            <a:xfrm>
              <a:off x="4744481" y="3697760"/>
              <a:ext cx="1364786" cy="474632"/>
            </a:xfrm>
            <a:custGeom>
              <a:avLst/>
              <a:gdLst/>
              <a:ahLst/>
              <a:cxnLst/>
              <a:rect l="l" t="t" r="r" b="b"/>
              <a:pathLst>
                <a:path w="76792" h="26706" extrusionOk="0">
                  <a:moveTo>
                    <a:pt x="14730" y="0"/>
                  </a:moveTo>
                  <a:cubicBezTo>
                    <a:pt x="14730" y="0"/>
                    <a:pt x="1" y="20778"/>
                    <a:pt x="18238" y="26706"/>
                  </a:cubicBezTo>
                  <a:lnTo>
                    <a:pt x="67507" y="26706"/>
                  </a:lnTo>
                  <a:cubicBezTo>
                    <a:pt x="70833" y="26706"/>
                    <a:pt x="73828" y="24649"/>
                    <a:pt x="75007" y="21504"/>
                  </a:cubicBezTo>
                  <a:cubicBezTo>
                    <a:pt x="76792" y="16846"/>
                    <a:pt x="73888" y="10949"/>
                    <a:pt x="68989" y="9981"/>
                  </a:cubicBezTo>
                  <a:lnTo>
                    <a:pt x="35659" y="5323"/>
                  </a:lnTo>
                  <a:lnTo>
                    <a:pt x="3354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812;p40"/>
            <p:cNvSpPr/>
            <p:nvPr/>
          </p:nvSpPr>
          <p:spPr>
            <a:xfrm>
              <a:off x="6121083" y="4670672"/>
              <a:ext cx="264490" cy="347666"/>
            </a:xfrm>
            <a:custGeom>
              <a:avLst/>
              <a:gdLst/>
              <a:ahLst/>
              <a:cxnLst/>
              <a:rect l="l" t="t" r="r" b="b"/>
              <a:pathLst>
                <a:path w="14882" h="19562" extrusionOk="0">
                  <a:moveTo>
                    <a:pt x="8621" y="0"/>
                  </a:moveTo>
                  <a:lnTo>
                    <a:pt x="1" y="756"/>
                  </a:lnTo>
                  <a:lnTo>
                    <a:pt x="7441" y="17421"/>
                  </a:lnTo>
                  <a:cubicBezTo>
                    <a:pt x="8029" y="18750"/>
                    <a:pt x="9330" y="19561"/>
                    <a:pt x="10723" y="19561"/>
                  </a:cubicBezTo>
                  <a:cubicBezTo>
                    <a:pt x="10978" y="19561"/>
                    <a:pt x="11236" y="19534"/>
                    <a:pt x="11494" y="19478"/>
                  </a:cubicBezTo>
                  <a:cubicBezTo>
                    <a:pt x="13641" y="19024"/>
                    <a:pt x="14881" y="16756"/>
                    <a:pt x="14125" y="14669"/>
                  </a:cubicBezTo>
                  <a:lnTo>
                    <a:pt x="8621" y="0"/>
                  </a:lnTo>
                  <a:close/>
                </a:path>
              </a:pathLst>
            </a:custGeom>
            <a:solidFill>
              <a:srgbClr val="FDB5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813;p40"/>
            <p:cNvSpPr/>
            <p:nvPr/>
          </p:nvSpPr>
          <p:spPr>
            <a:xfrm>
              <a:off x="6304924" y="4866332"/>
              <a:ext cx="290278" cy="152133"/>
            </a:xfrm>
            <a:custGeom>
              <a:avLst/>
              <a:gdLst/>
              <a:ahLst/>
              <a:cxnLst/>
              <a:rect l="l" t="t" r="r" b="b"/>
              <a:pathLst>
                <a:path w="16333" h="8560" extrusionOk="0">
                  <a:moveTo>
                    <a:pt x="1755" y="0"/>
                  </a:moveTo>
                  <a:lnTo>
                    <a:pt x="1" y="8559"/>
                  </a:lnTo>
                  <a:lnTo>
                    <a:pt x="16333" y="8559"/>
                  </a:lnTo>
                  <a:lnTo>
                    <a:pt x="16333" y="4537"/>
                  </a:lnTo>
                  <a:lnTo>
                    <a:pt x="1755" y="0"/>
                  </a:lnTo>
                  <a:close/>
                </a:path>
              </a:pathLst>
            </a:custGeom>
            <a:solidFill>
              <a:srgbClr val="FDB5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814;p40"/>
            <p:cNvSpPr/>
            <p:nvPr/>
          </p:nvSpPr>
          <p:spPr>
            <a:xfrm>
              <a:off x="6376424" y="4893204"/>
              <a:ext cx="283276" cy="145681"/>
            </a:xfrm>
            <a:custGeom>
              <a:avLst/>
              <a:gdLst/>
              <a:ahLst/>
              <a:cxnLst/>
              <a:rect l="l" t="t" r="r" b="b"/>
              <a:pathLst>
                <a:path w="15939" h="8197" extrusionOk="0">
                  <a:moveTo>
                    <a:pt x="4779" y="1"/>
                  </a:moveTo>
                  <a:cubicBezTo>
                    <a:pt x="4779" y="1"/>
                    <a:pt x="1119" y="1603"/>
                    <a:pt x="0" y="8076"/>
                  </a:cubicBezTo>
                  <a:lnTo>
                    <a:pt x="13398" y="8197"/>
                  </a:lnTo>
                  <a:cubicBezTo>
                    <a:pt x="14850" y="8197"/>
                    <a:pt x="15939" y="6624"/>
                    <a:pt x="15939" y="5172"/>
                  </a:cubicBezTo>
                  <a:cubicBezTo>
                    <a:pt x="15939" y="3418"/>
                    <a:pt x="14396" y="2027"/>
                    <a:pt x="13156" y="1755"/>
                  </a:cubicBezTo>
                  <a:lnTo>
                    <a:pt x="477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815;p40"/>
            <p:cNvSpPr/>
            <p:nvPr/>
          </p:nvSpPr>
          <p:spPr>
            <a:xfrm>
              <a:off x="5795345" y="3964901"/>
              <a:ext cx="585391" cy="897138"/>
            </a:xfrm>
            <a:custGeom>
              <a:avLst/>
              <a:gdLst/>
              <a:ahLst/>
              <a:cxnLst/>
              <a:rect l="l" t="t" r="r" b="b"/>
              <a:pathLst>
                <a:path w="32938" h="50479" extrusionOk="0">
                  <a:moveTo>
                    <a:pt x="15516" y="0"/>
                  </a:moveTo>
                  <a:lnTo>
                    <a:pt x="1" y="7592"/>
                  </a:lnTo>
                  <a:lnTo>
                    <a:pt x="17301" y="50478"/>
                  </a:lnTo>
                  <a:lnTo>
                    <a:pt x="32937" y="44944"/>
                  </a:lnTo>
                  <a:lnTo>
                    <a:pt x="155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816;p40"/>
            <p:cNvSpPr/>
            <p:nvPr/>
          </p:nvSpPr>
          <p:spPr>
            <a:xfrm>
              <a:off x="4733195" y="3627878"/>
              <a:ext cx="862748" cy="584289"/>
            </a:xfrm>
            <a:custGeom>
              <a:avLst/>
              <a:gdLst/>
              <a:ahLst/>
              <a:cxnLst/>
              <a:rect l="l" t="t" r="r" b="b"/>
              <a:pathLst>
                <a:path w="48544" h="32876" extrusionOk="0">
                  <a:moveTo>
                    <a:pt x="2511" y="0"/>
                  </a:moveTo>
                  <a:cubicBezTo>
                    <a:pt x="2511" y="1"/>
                    <a:pt x="1" y="18631"/>
                    <a:pt x="9407" y="28944"/>
                  </a:cubicBezTo>
                  <a:cubicBezTo>
                    <a:pt x="11463" y="31212"/>
                    <a:pt x="16635" y="32876"/>
                    <a:pt x="19690" y="32876"/>
                  </a:cubicBezTo>
                  <a:lnTo>
                    <a:pt x="44853" y="32876"/>
                  </a:lnTo>
                  <a:cubicBezTo>
                    <a:pt x="45942" y="32876"/>
                    <a:pt x="46880" y="32090"/>
                    <a:pt x="47061" y="31031"/>
                  </a:cubicBezTo>
                  <a:cubicBezTo>
                    <a:pt x="47878" y="26283"/>
                    <a:pt x="48543" y="13973"/>
                    <a:pt x="33935" y="12159"/>
                  </a:cubicBezTo>
                  <a:cubicBezTo>
                    <a:pt x="15788" y="9860"/>
                    <a:pt x="8651" y="12431"/>
                    <a:pt x="251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17;p40"/>
            <p:cNvSpPr/>
            <p:nvPr/>
          </p:nvSpPr>
          <p:spPr>
            <a:xfrm>
              <a:off x="5364784" y="4034783"/>
              <a:ext cx="205361" cy="1005710"/>
            </a:xfrm>
            <a:custGeom>
              <a:avLst/>
              <a:gdLst/>
              <a:ahLst/>
              <a:cxnLst/>
              <a:rect l="l" t="t" r="r" b="b"/>
              <a:pathLst>
                <a:path w="11555" h="56588" extrusionOk="0">
                  <a:moveTo>
                    <a:pt x="848" y="0"/>
                  </a:moveTo>
                  <a:lnTo>
                    <a:pt x="1" y="182"/>
                  </a:lnTo>
                  <a:lnTo>
                    <a:pt x="10708" y="56587"/>
                  </a:lnTo>
                  <a:lnTo>
                    <a:pt x="11554" y="56406"/>
                  </a:lnTo>
                  <a:lnTo>
                    <a:pt x="84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8;p40"/>
            <p:cNvSpPr/>
            <p:nvPr/>
          </p:nvSpPr>
          <p:spPr>
            <a:xfrm>
              <a:off x="4872409" y="4034783"/>
              <a:ext cx="205361" cy="1005710"/>
            </a:xfrm>
            <a:custGeom>
              <a:avLst/>
              <a:gdLst/>
              <a:ahLst/>
              <a:cxnLst/>
              <a:rect l="l" t="t" r="r" b="b"/>
              <a:pathLst>
                <a:path w="11555" h="56588" extrusionOk="0">
                  <a:moveTo>
                    <a:pt x="10708" y="0"/>
                  </a:moveTo>
                  <a:lnTo>
                    <a:pt x="1" y="56406"/>
                  </a:lnTo>
                  <a:lnTo>
                    <a:pt x="848" y="56587"/>
                  </a:lnTo>
                  <a:lnTo>
                    <a:pt x="11554" y="182"/>
                  </a:lnTo>
                  <a:lnTo>
                    <a:pt x="1070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19;p40"/>
            <p:cNvSpPr/>
            <p:nvPr/>
          </p:nvSpPr>
          <p:spPr>
            <a:xfrm>
              <a:off x="4913268" y="3022078"/>
              <a:ext cx="545598" cy="675693"/>
            </a:xfrm>
            <a:custGeom>
              <a:avLst/>
              <a:gdLst/>
              <a:ahLst/>
              <a:cxnLst/>
              <a:rect l="l" t="t" r="r" b="b"/>
              <a:pathLst>
                <a:path w="30699" h="38019" extrusionOk="0">
                  <a:moveTo>
                    <a:pt x="15909" y="1"/>
                  </a:moveTo>
                  <a:lnTo>
                    <a:pt x="9104" y="999"/>
                  </a:lnTo>
                  <a:cubicBezTo>
                    <a:pt x="9104" y="999"/>
                    <a:pt x="2723" y="2299"/>
                    <a:pt x="1362" y="7350"/>
                  </a:cubicBezTo>
                  <a:cubicBezTo>
                    <a:pt x="1" y="12431"/>
                    <a:pt x="5233" y="38018"/>
                    <a:pt x="5233" y="38018"/>
                  </a:cubicBezTo>
                  <a:lnTo>
                    <a:pt x="24045" y="38018"/>
                  </a:lnTo>
                  <a:lnTo>
                    <a:pt x="29701" y="21958"/>
                  </a:lnTo>
                  <a:cubicBezTo>
                    <a:pt x="30124" y="20658"/>
                    <a:pt x="30427" y="19327"/>
                    <a:pt x="30517" y="17966"/>
                  </a:cubicBezTo>
                  <a:cubicBezTo>
                    <a:pt x="30699" y="15093"/>
                    <a:pt x="30366" y="12129"/>
                    <a:pt x="29187" y="9558"/>
                  </a:cubicBezTo>
                  <a:lnTo>
                    <a:pt x="26041" y="2693"/>
                  </a:lnTo>
                  <a:lnTo>
                    <a:pt x="21021" y="545"/>
                  </a:lnTo>
                  <a:lnTo>
                    <a:pt x="1590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20;p40"/>
            <p:cNvSpPr/>
            <p:nvPr/>
          </p:nvSpPr>
          <p:spPr>
            <a:xfrm>
              <a:off x="5125599" y="3022078"/>
              <a:ext cx="253187" cy="100610"/>
            </a:xfrm>
            <a:custGeom>
              <a:avLst/>
              <a:gdLst/>
              <a:ahLst/>
              <a:cxnLst/>
              <a:rect l="l" t="t" r="r" b="b"/>
              <a:pathLst>
                <a:path w="14246" h="5661" extrusionOk="0">
                  <a:moveTo>
                    <a:pt x="3962" y="1"/>
                  </a:moveTo>
                  <a:lnTo>
                    <a:pt x="0" y="606"/>
                  </a:lnTo>
                  <a:cubicBezTo>
                    <a:pt x="1923" y="3865"/>
                    <a:pt x="5003" y="5661"/>
                    <a:pt x="8884" y="5661"/>
                  </a:cubicBezTo>
                  <a:cubicBezTo>
                    <a:pt x="9397" y="5661"/>
                    <a:pt x="9924" y="5629"/>
                    <a:pt x="10465" y="5566"/>
                  </a:cubicBezTo>
                  <a:cubicBezTo>
                    <a:pt x="14245" y="5142"/>
                    <a:pt x="11886" y="1755"/>
                    <a:pt x="11886" y="1755"/>
                  </a:cubicBezTo>
                  <a:lnTo>
                    <a:pt x="9557" y="757"/>
                  </a:lnTo>
                  <a:lnTo>
                    <a:pt x="3962" y="1"/>
                  </a:lnTo>
                  <a:close/>
                </a:path>
              </a:pathLst>
            </a:custGeom>
            <a:solidFill>
              <a:srgbClr val="FDB5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21;p40"/>
            <p:cNvSpPr/>
            <p:nvPr/>
          </p:nvSpPr>
          <p:spPr>
            <a:xfrm>
              <a:off x="5415311" y="3156778"/>
              <a:ext cx="42494" cy="149680"/>
            </a:xfrm>
            <a:custGeom>
              <a:avLst/>
              <a:gdLst/>
              <a:ahLst/>
              <a:cxnLst/>
              <a:rect l="l" t="t" r="r" b="b"/>
              <a:pathLst>
                <a:path w="2391" h="8422" extrusionOk="0">
                  <a:moveTo>
                    <a:pt x="94" y="1"/>
                  </a:moveTo>
                  <a:cubicBezTo>
                    <a:pt x="82" y="1"/>
                    <a:pt x="70" y="4"/>
                    <a:pt x="61" y="13"/>
                  </a:cubicBezTo>
                  <a:cubicBezTo>
                    <a:pt x="1" y="13"/>
                    <a:pt x="1" y="74"/>
                    <a:pt x="1" y="104"/>
                  </a:cubicBezTo>
                  <a:cubicBezTo>
                    <a:pt x="1634" y="4187"/>
                    <a:pt x="2209" y="8330"/>
                    <a:pt x="2239" y="8361"/>
                  </a:cubicBezTo>
                  <a:cubicBezTo>
                    <a:pt x="2239" y="8391"/>
                    <a:pt x="2269" y="8421"/>
                    <a:pt x="2300" y="8421"/>
                  </a:cubicBezTo>
                  <a:lnTo>
                    <a:pt x="2330" y="8421"/>
                  </a:lnTo>
                  <a:cubicBezTo>
                    <a:pt x="2360" y="8421"/>
                    <a:pt x="2390" y="8391"/>
                    <a:pt x="2390" y="8330"/>
                  </a:cubicBezTo>
                  <a:cubicBezTo>
                    <a:pt x="2390" y="8300"/>
                    <a:pt x="1785" y="4157"/>
                    <a:pt x="152" y="43"/>
                  </a:cubicBezTo>
                  <a:cubicBezTo>
                    <a:pt x="152" y="22"/>
                    <a:pt x="122" y="1"/>
                    <a:pt x="9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22;p40"/>
            <p:cNvSpPr/>
            <p:nvPr/>
          </p:nvSpPr>
          <p:spPr>
            <a:xfrm>
              <a:off x="5726547" y="3471372"/>
              <a:ext cx="134147" cy="73738"/>
            </a:xfrm>
            <a:custGeom>
              <a:avLst/>
              <a:gdLst/>
              <a:ahLst/>
              <a:cxnLst/>
              <a:rect l="l" t="t" r="r" b="b"/>
              <a:pathLst>
                <a:path w="7548" h="4149" extrusionOk="0">
                  <a:moveTo>
                    <a:pt x="6932" y="0"/>
                  </a:moveTo>
                  <a:cubicBezTo>
                    <a:pt x="6870" y="0"/>
                    <a:pt x="6807" y="12"/>
                    <a:pt x="6745" y="35"/>
                  </a:cubicBezTo>
                  <a:lnTo>
                    <a:pt x="4507" y="731"/>
                  </a:lnTo>
                  <a:cubicBezTo>
                    <a:pt x="3872" y="943"/>
                    <a:pt x="3297" y="1275"/>
                    <a:pt x="2813" y="1699"/>
                  </a:cubicBezTo>
                  <a:lnTo>
                    <a:pt x="1" y="4149"/>
                  </a:lnTo>
                  <a:lnTo>
                    <a:pt x="3811" y="2546"/>
                  </a:lnTo>
                  <a:lnTo>
                    <a:pt x="7138" y="1094"/>
                  </a:lnTo>
                  <a:cubicBezTo>
                    <a:pt x="7320" y="1003"/>
                    <a:pt x="7441" y="852"/>
                    <a:pt x="7471" y="671"/>
                  </a:cubicBezTo>
                  <a:cubicBezTo>
                    <a:pt x="7547" y="314"/>
                    <a:pt x="7259" y="0"/>
                    <a:pt x="6932" y="0"/>
                  </a:cubicBezTo>
                  <a:close/>
                </a:path>
              </a:pathLst>
            </a:custGeom>
            <a:solidFill>
              <a:srgbClr val="FDB5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23;p40"/>
            <p:cNvSpPr/>
            <p:nvPr/>
          </p:nvSpPr>
          <p:spPr>
            <a:xfrm>
              <a:off x="5236323" y="3589169"/>
              <a:ext cx="411220" cy="187073"/>
            </a:xfrm>
            <a:custGeom>
              <a:avLst/>
              <a:gdLst/>
              <a:ahLst/>
              <a:cxnLst/>
              <a:rect l="l" t="t" r="r" b="b"/>
              <a:pathLst>
                <a:path w="23138" h="10526" extrusionOk="0">
                  <a:moveTo>
                    <a:pt x="23077" y="1"/>
                  </a:moveTo>
                  <a:lnTo>
                    <a:pt x="1" y="2360"/>
                  </a:lnTo>
                  <a:lnTo>
                    <a:pt x="1755" y="10526"/>
                  </a:lnTo>
                  <a:lnTo>
                    <a:pt x="23138" y="3751"/>
                  </a:lnTo>
                  <a:lnTo>
                    <a:pt x="23077" y="1"/>
                  </a:lnTo>
                  <a:close/>
                </a:path>
              </a:pathLst>
            </a:custGeom>
            <a:solidFill>
              <a:srgbClr val="FDB5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24;p40"/>
            <p:cNvSpPr/>
            <p:nvPr/>
          </p:nvSpPr>
          <p:spPr>
            <a:xfrm>
              <a:off x="5641078" y="3498120"/>
              <a:ext cx="225533" cy="157713"/>
            </a:xfrm>
            <a:custGeom>
              <a:avLst/>
              <a:gdLst/>
              <a:ahLst/>
              <a:cxnLst/>
              <a:rect l="l" t="t" r="r" b="b"/>
              <a:pathLst>
                <a:path w="12690" h="8874" extrusionOk="0">
                  <a:moveTo>
                    <a:pt x="11957" y="0"/>
                  </a:moveTo>
                  <a:cubicBezTo>
                    <a:pt x="11915" y="0"/>
                    <a:pt x="11871" y="4"/>
                    <a:pt x="11826" y="12"/>
                  </a:cubicBezTo>
                  <a:lnTo>
                    <a:pt x="7894" y="829"/>
                  </a:lnTo>
                  <a:cubicBezTo>
                    <a:pt x="7471" y="920"/>
                    <a:pt x="7078" y="1071"/>
                    <a:pt x="6685" y="1283"/>
                  </a:cubicBezTo>
                  <a:lnTo>
                    <a:pt x="1" y="5184"/>
                  </a:lnTo>
                  <a:lnTo>
                    <a:pt x="364" y="8874"/>
                  </a:lnTo>
                  <a:cubicBezTo>
                    <a:pt x="364" y="8874"/>
                    <a:pt x="7138" y="7936"/>
                    <a:pt x="8197" y="2583"/>
                  </a:cubicBezTo>
                  <a:lnTo>
                    <a:pt x="12159" y="1222"/>
                  </a:lnTo>
                  <a:cubicBezTo>
                    <a:pt x="12371" y="1162"/>
                    <a:pt x="12522" y="1010"/>
                    <a:pt x="12552" y="799"/>
                  </a:cubicBezTo>
                  <a:cubicBezTo>
                    <a:pt x="12689" y="387"/>
                    <a:pt x="12378" y="0"/>
                    <a:pt x="11957" y="0"/>
                  </a:cubicBezTo>
                  <a:close/>
                </a:path>
              </a:pathLst>
            </a:custGeom>
            <a:solidFill>
              <a:srgbClr val="FDB5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25;p40"/>
            <p:cNvSpPr/>
            <p:nvPr/>
          </p:nvSpPr>
          <p:spPr>
            <a:xfrm>
              <a:off x="4953577" y="3168294"/>
              <a:ext cx="384881" cy="611854"/>
            </a:xfrm>
            <a:custGeom>
              <a:avLst/>
              <a:gdLst/>
              <a:ahLst/>
              <a:cxnLst/>
              <a:rect l="l" t="t" r="r" b="b"/>
              <a:pathLst>
                <a:path w="21656" h="34427" extrusionOk="0">
                  <a:moveTo>
                    <a:pt x="9346" y="0"/>
                  </a:moveTo>
                  <a:lnTo>
                    <a:pt x="1" y="4083"/>
                  </a:lnTo>
                  <a:lnTo>
                    <a:pt x="11917" y="31575"/>
                  </a:lnTo>
                  <a:cubicBezTo>
                    <a:pt x="12687" y="33355"/>
                    <a:pt x="14412" y="34427"/>
                    <a:pt x="16242" y="34427"/>
                  </a:cubicBezTo>
                  <a:cubicBezTo>
                    <a:pt x="16714" y="34427"/>
                    <a:pt x="17193" y="34356"/>
                    <a:pt x="17664" y="34207"/>
                  </a:cubicBezTo>
                  <a:cubicBezTo>
                    <a:pt x="20295" y="33390"/>
                    <a:pt x="21656" y="30487"/>
                    <a:pt x="20628" y="27946"/>
                  </a:cubicBezTo>
                  <a:lnTo>
                    <a:pt x="9346" y="0"/>
                  </a:lnTo>
                  <a:close/>
                </a:path>
              </a:pathLst>
            </a:custGeom>
            <a:solidFill>
              <a:srgbClr val="FDB5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26;p40"/>
            <p:cNvSpPr/>
            <p:nvPr/>
          </p:nvSpPr>
          <p:spPr>
            <a:xfrm>
              <a:off x="4877794" y="3085651"/>
              <a:ext cx="327369" cy="349798"/>
            </a:xfrm>
            <a:custGeom>
              <a:avLst/>
              <a:gdLst/>
              <a:ahLst/>
              <a:cxnLst/>
              <a:rect l="l" t="t" r="r" b="b"/>
              <a:pathLst>
                <a:path w="18420" h="19682" extrusionOk="0">
                  <a:moveTo>
                    <a:pt x="9268" y="1"/>
                  </a:moveTo>
                  <a:cubicBezTo>
                    <a:pt x="8737" y="1"/>
                    <a:pt x="8188" y="112"/>
                    <a:pt x="7622" y="356"/>
                  </a:cubicBezTo>
                  <a:cubicBezTo>
                    <a:pt x="0" y="3622"/>
                    <a:pt x="6473" y="19682"/>
                    <a:pt x="6473" y="19682"/>
                  </a:cubicBezTo>
                  <a:lnTo>
                    <a:pt x="18419" y="12363"/>
                  </a:lnTo>
                  <a:cubicBezTo>
                    <a:pt x="18419" y="12363"/>
                    <a:pt x="14862" y="1"/>
                    <a:pt x="92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827;p40"/>
            <p:cNvSpPr/>
            <p:nvPr/>
          </p:nvSpPr>
          <p:spPr>
            <a:xfrm>
              <a:off x="5137951" y="3144959"/>
              <a:ext cx="68833" cy="176534"/>
            </a:xfrm>
            <a:custGeom>
              <a:avLst/>
              <a:gdLst/>
              <a:ahLst/>
              <a:cxnLst/>
              <a:rect l="l" t="t" r="r" b="b"/>
              <a:pathLst>
                <a:path w="3873" h="9933" extrusionOk="0">
                  <a:moveTo>
                    <a:pt x="107" y="0"/>
                  </a:moveTo>
                  <a:cubicBezTo>
                    <a:pt x="94" y="0"/>
                    <a:pt x="79" y="4"/>
                    <a:pt x="61" y="13"/>
                  </a:cubicBezTo>
                  <a:cubicBezTo>
                    <a:pt x="31" y="13"/>
                    <a:pt x="1" y="73"/>
                    <a:pt x="31" y="104"/>
                  </a:cubicBezTo>
                  <a:lnTo>
                    <a:pt x="3660" y="8995"/>
                  </a:lnTo>
                  <a:lnTo>
                    <a:pt x="2360" y="9782"/>
                  </a:lnTo>
                  <a:cubicBezTo>
                    <a:pt x="2330" y="9812"/>
                    <a:pt x="2330" y="9872"/>
                    <a:pt x="2360" y="9903"/>
                  </a:cubicBezTo>
                  <a:cubicBezTo>
                    <a:pt x="2360" y="9933"/>
                    <a:pt x="2390" y="9933"/>
                    <a:pt x="2420" y="9933"/>
                  </a:cubicBezTo>
                  <a:lnTo>
                    <a:pt x="2451" y="9933"/>
                  </a:lnTo>
                  <a:lnTo>
                    <a:pt x="3812" y="9116"/>
                  </a:lnTo>
                  <a:cubicBezTo>
                    <a:pt x="3842" y="9086"/>
                    <a:pt x="3872" y="9026"/>
                    <a:pt x="3842" y="8995"/>
                  </a:cubicBezTo>
                  <a:lnTo>
                    <a:pt x="182" y="43"/>
                  </a:lnTo>
                  <a:cubicBezTo>
                    <a:pt x="161" y="22"/>
                    <a:pt x="139" y="0"/>
                    <a:pt x="10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828;p40"/>
            <p:cNvSpPr/>
            <p:nvPr/>
          </p:nvSpPr>
          <p:spPr>
            <a:xfrm>
              <a:off x="4966480" y="3338681"/>
              <a:ext cx="63448" cy="90320"/>
            </a:xfrm>
            <a:custGeom>
              <a:avLst/>
              <a:gdLst/>
              <a:ahLst/>
              <a:cxnLst/>
              <a:rect l="l" t="t" r="r" b="b"/>
              <a:pathLst>
                <a:path w="3570" h="5082" extrusionOk="0">
                  <a:moveTo>
                    <a:pt x="61" y="1"/>
                  </a:moveTo>
                  <a:cubicBezTo>
                    <a:pt x="1" y="31"/>
                    <a:pt x="1" y="92"/>
                    <a:pt x="1" y="122"/>
                  </a:cubicBezTo>
                  <a:lnTo>
                    <a:pt x="2118" y="5021"/>
                  </a:lnTo>
                  <a:cubicBezTo>
                    <a:pt x="2148" y="5052"/>
                    <a:pt x="2148" y="5052"/>
                    <a:pt x="2178" y="5082"/>
                  </a:cubicBezTo>
                  <a:lnTo>
                    <a:pt x="2209" y="5082"/>
                  </a:lnTo>
                  <a:cubicBezTo>
                    <a:pt x="2209" y="5082"/>
                    <a:pt x="2239" y="5082"/>
                    <a:pt x="2239" y="5052"/>
                  </a:cubicBezTo>
                  <a:lnTo>
                    <a:pt x="3509" y="4265"/>
                  </a:lnTo>
                  <a:cubicBezTo>
                    <a:pt x="3570" y="4265"/>
                    <a:pt x="3570" y="4205"/>
                    <a:pt x="3539" y="4175"/>
                  </a:cubicBezTo>
                  <a:cubicBezTo>
                    <a:pt x="3539" y="4139"/>
                    <a:pt x="3519" y="4124"/>
                    <a:pt x="3495" y="4124"/>
                  </a:cubicBezTo>
                  <a:cubicBezTo>
                    <a:pt x="3479" y="4124"/>
                    <a:pt x="3461" y="4132"/>
                    <a:pt x="3449" y="4144"/>
                  </a:cubicBezTo>
                  <a:lnTo>
                    <a:pt x="2239" y="4870"/>
                  </a:lnTo>
                  <a:lnTo>
                    <a:pt x="152" y="61"/>
                  </a:lnTo>
                  <a:cubicBezTo>
                    <a:pt x="152" y="1"/>
                    <a:pt x="92" y="1"/>
                    <a:pt x="6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829;p40"/>
            <p:cNvSpPr/>
            <p:nvPr/>
          </p:nvSpPr>
          <p:spPr>
            <a:xfrm>
              <a:off x="4879944" y="2679830"/>
              <a:ext cx="355326" cy="318483"/>
            </a:xfrm>
            <a:custGeom>
              <a:avLst/>
              <a:gdLst/>
              <a:ahLst/>
              <a:cxnLst/>
              <a:rect l="l" t="t" r="r" b="b"/>
              <a:pathLst>
                <a:path w="19993" h="17920" extrusionOk="0">
                  <a:moveTo>
                    <a:pt x="9997" y="0"/>
                  </a:moveTo>
                  <a:cubicBezTo>
                    <a:pt x="7511" y="0"/>
                    <a:pt x="5038" y="1030"/>
                    <a:pt x="3267" y="3047"/>
                  </a:cubicBezTo>
                  <a:cubicBezTo>
                    <a:pt x="1" y="6767"/>
                    <a:pt x="364" y="12423"/>
                    <a:pt x="4084" y="15689"/>
                  </a:cubicBezTo>
                  <a:cubicBezTo>
                    <a:pt x="5787" y="17185"/>
                    <a:pt x="7896" y="17919"/>
                    <a:pt x="9996" y="17919"/>
                  </a:cubicBezTo>
                  <a:cubicBezTo>
                    <a:pt x="12482" y="17919"/>
                    <a:pt x="14955" y="16889"/>
                    <a:pt x="16726" y="14872"/>
                  </a:cubicBezTo>
                  <a:cubicBezTo>
                    <a:pt x="19993" y="11152"/>
                    <a:pt x="19630" y="5497"/>
                    <a:pt x="15910" y="2230"/>
                  </a:cubicBezTo>
                  <a:cubicBezTo>
                    <a:pt x="14206" y="735"/>
                    <a:pt x="12097" y="0"/>
                    <a:pt x="999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830;p40"/>
            <p:cNvSpPr/>
            <p:nvPr/>
          </p:nvSpPr>
          <p:spPr>
            <a:xfrm>
              <a:off x="5292768" y="2493163"/>
              <a:ext cx="237601" cy="148365"/>
            </a:xfrm>
            <a:custGeom>
              <a:avLst/>
              <a:gdLst/>
              <a:ahLst/>
              <a:cxnLst/>
              <a:rect l="l" t="t" r="r" b="b"/>
              <a:pathLst>
                <a:path w="13369" h="8348" extrusionOk="0">
                  <a:moveTo>
                    <a:pt x="5142" y="0"/>
                  </a:moveTo>
                  <a:lnTo>
                    <a:pt x="1" y="1785"/>
                  </a:lnTo>
                  <a:lnTo>
                    <a:pt x="8923" y="8348"/>
                  </a:lnTo>
                  <a:cubicBezTo>
                    <a:pt x="13369" y="2420"/>
                    <a:pt x="5142" y="0"/>
                    <a:pt x="514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831;p40"/>
            <p:cNvSpPr/>
            <p:nvPr/>
          </p:nvSpPr>
          <p:spPr>
            <a:xfrm>
              <a:off x="4994453" y="2470041"/>
              <a:ext cx="389715" cy="348341"/>
            </a:xfrm>
            <a:custGeom>
              <a:avLst/>
              <a:gdLst/>
              <a:ahLst/>
              <a:cxnLst/>
              <a:rect l="l" t="t" r="r" b="b"/>
              <a:pathLst>
                <a:path w="21928" h="19600" extrusionOk="0">
                  <a:moveTo>
                    <a:pt x="14257" y="0"/>
                  </a:moveTo>
                  <a:cubicBezTo>
                    <a:pt x="11484" y="0"/>
                    <a:pt x="8573" y="633"/>
                    <a:pt x="6684" y="2783"/>
                  </a:cubicBezTo>
                  <a:cubicBezTo>
                    <a:pt x="0" y="10344"/>
                    <a:pt x="11584" y="19599"/>
                    <a:pt x="11584" y="19599"/>
                  </a:cubicBezTo>
                  <a:lnTo>
                    <a:pt x="21927" y="1301"/>
                  </a:lnTo>
                  <a:cubicBezTo>
                    <a:pt x="21927" y="1301"/>
                    <a:pt x="18233" y="0"/>
                    <a:pt x="1425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832;p40"/>
            <p:cNvSpPr/>
            <p:nvPr/>
          </p:nvSpPr>
          <p:spPr>
            <a:xfrm>
              <a:off x="5371288" y="2704552"/>
              <a:ext cx="117689" cy="96114"/>
            </a:xfrm>
            <a:custGeom>
              <a:avLst/>
              <a:gdLst/>
              <a:ahLst/>
              <a:cxnLst/>
              <a:rect l="l" t="t" r="r" b="b"/>
              <a:pathLst>
                <a:path w="6622" h="5408" extrusionOk="0">
                  <a:moveTo>
                    <a:pt x="3385" y="1"/>
                  </a:moveTo>
                  <a:cubicBezTo>
                    <a:pt x="2481" y="1"/>
                    <a:pt x="1751" y="788"/>
                    <a:pt x="1208" y="1626"/>
                  </a:cubicBezTo>
                  <a:cubicBezTo>
                    <a:pt x="663" y="2442"/>
                    <a:pt x="300" y="3350"/>
                    <a:pt x="119" y="4257"/>
                  </a:cubicBezTo>
                  <a:cubicBezTo>
                    <a:pt x="1" y="4846"/>
                    <a:pt x="573" y="5407"/>
                    <a:pt x="1274" y="5407"/>
                  </a:cubicBezTo>
                  <a:cubicBezTo>
                    <a:pt x="1292" y="5407"/>
                    <a:pt x="1310" y="5407"/>
                    <a:pt x="1329" y="5406"/>
                  </a:cubicBezTo>
                  <a:cubicBezTo>
                    <a:pt x="3839" y="5376"/>
                    <a:pt x="6621" y="1686"/>
                    <a:pt x="4353" y="295"/>
                  </a:cubicBezTo>
                  <a:cubicBezTo>
                    <a:pt x="4011" y="90"/>
                    <a:pt x="3688" y="1"/>
                    <a:pt x="3385" y="1"/>
                  </a:cubicBezTo>
                  <a:close/>
                </a:path>
              </a:pathLst>
            </a:custGeom>
            <a:solidFill>
              <a:srgbClr val="FDB5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833;p40"/>
            <p:cNvSpPr/>
            <p:nvPr/>
          </p:nvSpPr>
          <p:spPr>
            <a:xfrm>
              <a:off x="5163223" y="2785577"/>
              <a:ext cx="153750" cy="302630"/>
            </a:xfrm>
            <a:custGeom>
              <a:avLst/>
              <a:gdLst/>
              <a:ahLst/>
              <a:cxnLst/>
              <a:rect l="l" t="t" r="r" b="b"/>
              <a:pathLst>
                <a:path w="8651" h="17028" extrusionOk="0">
                  <a:moveTo>
                    <a:pt x="3357" y="0"/>
                  </a:moveTo>
                  <a:lnTo>
                    <a:pt x="0" y="14518"/>
                  </a:lnTo>
                  <a:lnTo>
                    <a:pt x="7410" y="17028"/>
                  </a:lnTo>
                  <a:lnTo>
                    <a:pt x="8650" y="3418"/>
                  </a:lnTo>
                  <a:lnTo>
                    <a:pt x="3357" y="0"/>
                  </a:lnTo>
                  <a:close/>
                </a:path>
              </a:pathLst>
            </a:custGeom>
            <a:solidFill>
              <a:srgbClr val="FDB5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834;p40"/>
            <p:cNvSpPr/>
            <p:nvPr/>
          </p:nvSpPr>
          <p:spPr>
            <a:xfrm>
              <a:off x="5215902" y="2873730"/>
              <a:ext cx="98371" cy="118809"/>
            </a:xfrm>
            <a:custGeom>
              <a:avLst/>
              <a:gdLst/>
              <a:ahLst/>
              <a:cxnLst/>
              <a:rect l="l" t="t" r="r" b="b"/>
              <a:pathLst>
                <a:path w="5535" h="6685" extrusionOk="0">
                  <a:moveTo>
                    <a:pt x="0" y="0"/>
                  </a:moveTo>
                  <a:lnTo>
                    <a:pt x="4930" y="6684"/>
                  </a:lnTo>
                  <a:lnTo>
                    <a:pt x="5535" y="1392"/>
                  </a:lnTo>
                  <a:lnTo>
                    <a:pt x="0" y="0"/>
                  </a:lnTo>
                  <a:close/>
                </a:path>
              </a:pathLst>
            </a:custGeom>
            <a:solidFill>
              <a:srgbClr val="FDB5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835;p40"/>
            <p:cNvSpPr/>
            <p:nvPr/>
          </p:nvSpPr>
          <p:spPr>
            <a:xfrm>
              <a:off x="5116997" y="2513211"/>
              <a:ext cx="348856" cy="400557"/>
            </a:xfrm>
            <a:custGeom>
              <a:avLst/>
              <a:gdLst/>
              <a:ahLst/>
              <a:cxnLst/>
              <a:rect l="l" t="t" r="r" b="b"/>
              <a:pathLst>
                <a:path w="19629" h="22538" extrusionOk="0">
                  <a:moveTo>
                    <a:pt x="9836" y="0"/>
                  </a:moveTo>
                  <a:cubicBezTo>
                    <a:pt x="1" y="0"/>
                    <a:pt x="2178" y="9730"/>
                    <a:pt x="2178" y="9730"/>
                  </a:cubicBezTo>
                  <a:lnTo>
                    <a:pt x="2843" y="12694"/>
                  </a:lnTo>
                  <a:cubicBezTo>
                    <a:pt x="2873" y="14267"/>
                    <a:pt x="2450" y="15235"/>
                    <a:pt x="4628" y="19015"/>
                  </a:cubicBezTo>
                  <a:cubicBezTo>
                    <a:pt x="6100" y="21557"/>
                    <a:pt x="8426" y="22538"/>
                    <a:pt x="10263" y="22538"/>
                  </a:cubicBezTo>
                  <a:cubicBezTo>
                    <a:pt x="10917" y="22538"/>
                    <a:pt x="11508" y="22413"/>
                    <a:pt x="11977" y="22191"/>
                  </a:cubicBezTo>
                  <a:cubicBezTo>
                    <a:pt x="16514" y="20043"/>
                    <a:pt x="17724" y="15658"/>
                    <a:pt x="18722" y="7734"/>
                  </a:cubicBezTo>
                  <a:cubicBezTo>
                    <a:pt x="19629" y="536"/>
                    <a:pt x="11765" y="112"/>
                    <a:pt x="11765" y="112"/>
                  </a:cubicBezTo>
                  <a:cubicBezTo>
                    <a:pt x="11076" y="36"/>
                    <a:pt x="10434" y="0"/>
                    <a:pt x="9836" y="0"/>
                  </a:cubicBezTo>
                  <a:close/>
                </a:path>
              </a:pathLst>
            </a:custGeom>
            <a:solidFill>
              <a:srgbClr val="FDB5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836;p40"/>
            <p:cNvSpPr/>
            <p:nvPr/>
          </p:nvSpPr>
          <p:spPr>
            <a:xfrm rot="1364483">
              <a:off x="5345969" y="2739653"/>
              <a:ext cx="18287" cy="44091"/>
            </a:xfrm>
            <a:custGeom>
              <a:avLst/>
              <a:gdLst/>
              <a:ahLst/>
              <a:cxnLst/>
              <a:rect l="l" t="t" r="r" b="b"/>
              <a:pathLst>
                <a:path w="1029" h="2481" extrusionOk="0">
                  <a:moveTo>
                    <a:pt x="333" y="1"/>
                  </a:moveTo>
                  <a:cubicBezTo>
                    <a:pt x="303" y="31"/>
                    <a:pt x="273" y="61"/>
                    <a:pt x="273" y="122"/>
                  </a:cubicBezTo>
                  <a:lnTo>
                    <a:pt x="847" y="1785"/>
                  </a:lnTo>
                  <a:lnTo>
                    <a:pt x="31" y="2330"/>
                  </a:lnTo>
                  <a:cubicBezTo>
                    <a:pt x="0" y="2360"/>
                    <a:pt x="0" y="2390"/>
                    <a:pt x="31" y="2451"/>
                  </a:cubicBezTo>
                  <a:cubicBezTo>
                    <a:pt x="31" y="2451"/>
                    <a:pt x="61" y="2481"/>
                    <a:pt x="91" y="2481"/>
                  </a:cubicBezTo>
                  <a:cubicBezTo>
                    <a:pt x="121" y="2481"/>
                    <a:pt x="121" y="2481"/>
                    <a:pt x="152" y="2451"/>
                  </a:cubicBezTo>
                  <a:lnTo>
                    <a:pt x="998" y="1876"/>
                  </a:lnTo>
                  <a:cubicBezTo>
                    <a:pt x="1029" y="1846"/>
                    <a:pt x="1029" y="1816"/>
                    <a:pt x="1029" y="1785"/>
                  </a:cubicBezTo>
                  <a:lnTo>
                    <a:pt x="454" y="61"/>
                  </a:lnTo>
                  <a:cubicBezTo>
                    <a:pt x="424" y="1"/>
                    <a:pt x="363" y="1"/>
                    <a:pt x="333" y="1"/>
                  </a:cubicBezTo>
                  <a:close/>
                </a:path>
              </a:pathLst>
            </a:custGeom>
            <a:solidFill>
              <a:srgbClr val="ED97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837;p40"/>
            <p:cNvSpPr/>
            <p:nvPr/>
          </p:nvSpPr>
          <p:spPr>
            <a:xfrm>
              <a:off x="5390056" y="2654308"/>
              <a:ext cx="59698" cy="46884"/>
            </a:xfrm>
            <a:custGeom>
              <a:avLst/>
              <a:gdLst/>
              <a:ahLst/>
              <a:cxnLst/>
              <a:rect l="l" t="t" r="r" b="b"/>
              <a:pathLst>
                <a:path w="3359" h="2638" extrusionOk="0">
                  <a:moveTo>
                    <a:pt x="1430" y="1"/>
                  </a:moveTo>
                  <a:cubicBezTo>
                    <a:pt x="707" y="1"/>
                    <a:pt x="1" y="460"/>
                    <a:pt x="1" y="460"/>
                  </a:cubicBezTo>
                  <a:lnTo>
                    <a:pt x="3358" y="2638"/>
                  </a:lnTo>
                  <a:cubicBezTo>
                    <a:pt x="3358" y="2638"/>
                    <a:pt x="3025" y="793"/>
                    <a:pt x="2179" y="218"/>
                  </a:cubicBezTo>
                  <a:cubicBezTo>
                    <a:pt x="1948" y="59"/>
                    <a:pt x="1688" y="1"/>
                    <a:pt x="1430" y="1"/>
                  </a:cubicBezTo>
                  <a:close/>
                </a:path>
              </a:pathLst>
            </a:custGeom>
            <a:solidFill>
              <a:srgbClr val="203B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838;p40"/>
            <p:cNvSpPr/>
            <p:nvPr/>
          </p:nvSpPr>
          <p:spPr>
            <a:xfrm>
              <a:off x="5229337" y="2634154"/>
              <a:ext cx="104840" cy="40166"/>
            </a:xfrm>
            <a:custGeom>
              <a:avLst/>
              <a:gdLst/>
              <a:ahLst/>
              <a:cxnLst/>
              <a:rect l="l" t="t" r="r" b="b"/>
              <a:pathLst>
                <a:path w="5899" h="2260" extrusionOk="0">
                  <a:moveTo>
                    <a:pt x="3704" y="0"/>
                  </a:moveTo>
                  <a:cubicBezTo>
                    <a:pt x="3486" y="0"/>
                    <a:pt x="3259" y="25"/>
                    <a:pt x="3025" y="82"/>
                  </a:cubicBezTo>
                  <a:cubicBezTo>
                    <a:pt x="1453" y="506"/>
                    <a:pt x="1" y="2260"/>
                    <a:pt x="1" y="2260"/>
                  </a:cubicBezTo>
                  <a:lnTo>
                    <a:pt x="5899" y="838"/>
                  </a:lnTo>
                  <a:cubicBezTo>
                    <a:pt x="5899" y="838"/>
                    <a:pt x="4972" y="0"/>
                    <a:pt x="3704" y="0"/>
                  </a:cubicBezTo>
                  <a:close/>
                </a:path>
              </a:pathLst>
            </a:custGeom>
            <a:solidFill>
              <a:srgbClr val="203B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839;p40"/>
            <p:cNvSpPr/>
            <p:nvPr/>
          </p:nvSpPr>
          <p:spPr>
            <a:xfrm>
              <a:off x="5292769" y="2809233"/>
              <a:ext cx="55379" cy="20225"/>
            </a:xfrm>
            <a:custGeom>
              <a:avLst/>
              <a:gdLst/>
              <a:ahLst/>
              <a:cxnLst/>
              <a:rect l="l" t="t" r="r" b="b"/>
              <a:pathLst>
                <a:path w="3116" h="1138" extrusionOk="0">
                  <a:moveTo>
                    <a:pt x="3114" y="997"/>
                  </a:moveTo>
                  <a:cubicBezTo>
                    <a:pt x="3115" y="998"/>
                    <a:pt x="3115" y="998"/>
                    <a:pt x="3115" y="998"/>
                  </a:cubicBezTo>
                  <a:cubicBezTo>
                    <a:pt x="3115" y="998"/>
                    <a:pt x="3115" y="997"/>
                    <a:pt x="3114" y="997"/>
                  </a:cubicBezTo>
                  <a:close/>
                  <a:moveTo>
                    <a:pt x="0" y="0"/>
                  </a:moveTo>
                  <a:lnTo>
                    <a:pt x="0" y="0"/>
                  </a:lnTo>
                  <a:cubicBezTo>
                    <a:pt x="1124" y="929"/>
                    <a:pt x="1941" y="1138"/>
                    <a:pt x="2456" y="1138"/>
                  </a:cubicBezTo>
                  <a:cubicBezTo>
                    <a:pt x="2877" y="1138"/>
                    <a:pt x="3096" y="997"/>
                    <a:pt x="3114" y="997"/>
                  </a:cubicBezTo>
                  <a:cubicBezTo>
                    <a:pt x="3114" y="997"/>
                    <a:pt x="3114" y="997"/>
                    <a:pt x="3114" y="997"/>
                  </a:cubicBezTo>
                  <a:lnTo>
                    <a:pt x="3114" y="997"/>
                  </a:lnTo>
                  <a:cubicBezTo>
                    <a:pt x="2086" y="212"/>
                    <a:pt x="0" y="0"/>
                    <a:pt x="0" y="0"/>
                  </a:cubicBezTo>
                  <a:close/>
                </a:path>
              </a:pathLst>
            </a:custGeom>
            <a:solidFill>
              <a:srgbClr val="E871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840;p40"/>
            <p:cNvSpPr/>
            <p:nvPr/>
          </p:nvSpPr>
          <p:spPr>
            <a:xfrm>
              <a:off x="5292769" y="2809233"/>
              <a:ext cx="55841" cy="29804"/>
            </a:xfrm>
            <a:custGeom>
              <a:avLst/>
              <a:gdLst/>
              <a:ahLst/>
              <a:cxnLst/>
              <a:rect l="l" t="t" r="r" b="b"/>
              <a:pathLst>
                <a:path w="3142" h="1677" extrusionOk="0">
                  <a:moveTo>
                    <a:pt x="0" y="0"/>
                  </a:moveTo>
                  <a:cubicBezTo>
                    <a:pt x="0" y="0"/>
                    <a:pt x="303" y="1512"/>
                    <a:pt x="1906" y="1664"/>
                  </a:cubicBezTo>
                  <a:cubicBezTo>
                    <a:pt x="1994" y="1672"/>
                    <a:pt x="2076" y="1676"/>
                    <a:pt x="2152" y="1676"/>
                  </a:cubicBezTo>
                  <a:cubicBezTo>
                    <a:pt x="3141" y="1676"/>
                    <a:pt x="3115" y="998"/>
                    <a:pt x="3115" y="998"/>
                  </a:cubicBezTo>
                  <a:lnTo>
                    <a:pt x="0" y="0"/>
                  </a:lnTo>
                  <a:close/>
                </a:path>
              </a:pathLst>
            </a:custGeom>
            <a:solidFill>
              <a:srgbClr val="E871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841;p40"/>
            <p:cNvSpPr/>
            <p:nvPr/>
          </p:nvSpPr>
          <p:spPr>
            <a:xfrm>
              <a:off x="5104093" y="2491706"/>
              <a:ext cx="279544" cy="179929"/>
            </a:xfrm>
            <a:custGeom>
              <a:avLst/>
              <a:gdLst/>
              <a:ahLst/>
              <a:cxnLst/>
              <a:rect l="l" t="t" r="r" b="b"/>
              <a:pathLst>
                <a:path w="15729" h="10124" extrusionOk="0">
                  <a:moveTo>
                    <a:pt x="12213" y="1"/>
                  </a:moveTo>
                  <a:cubicBezTo>
                    <a:pt x="10352" y="1"/>
                    <a:pt x="7933" y="438"/>
                    <a:pt x="5415" y="2079"/>
                  </a:cubicBezTo>
                  <a:cubicBezTo>
                    <a:pt x="1" y="5557"/>
                    <a:pt x="2753" y="10124"/>
                    <a:pt x="2753" y="10124"/>
                  </a:cubicBezTo>
                  <a:cubicBezTo>
                    <a:pt x="2753" y="10124"/>
                    <a:pt x="2755" y="10124"/>
                    <a:pt x="2759" y="10124"/>
                  </a:cubicBezTo>
                  <a:cubicBezTo>
                    <a:pt x="3045" y="10124"/>
                    <a:pt x="14593" y="10065"/>
                    <a:pt x="15728" y="566"/>
                  </a:cubicBezTo>
                  <a:cubicBezTo>
                    <a:pt x="15728" y="566"/>
                    <a:pt x="14331" y="1"/>
                    <a:pt x="1221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842;p40"/>
            <p:cNvSpPr/>
            <p:nvPr/>
          </p:nvSpPr>
          <p:spPr>
            <a:xfrm>
              <a:off x="5128815" y="2631844"/>
              <a:ext cx="69899" cy="98389"/>
            </a:xfrm>
            <a:custGeom>
              <a:avLst/>
              <a:gdLst/>
              <a:ahLst/>
              <a:cxnLst/>
              <a:rect l="l" t="t" r="r" b="b"/>
              <a:pathLst>
                <a:path w="3933" h="5536" extrusionOk="0">
                  <a:moveTo>
                    <a:pt x="3932" y="0"/>
                  </a:moveTo>
                  <a:lnTo>
                    <a:pt x="1" y="2118"/>
                  </a:lnTo>
                  <a:lnTo>
                    <a:pt x="1846" y="5535"/>
                  </a:lnTo>
                  <a:lnTo>
                    <a:pt x="393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843;p40"/>
            <p:cNvSpPr/>
            <p:nvPr/>
          </p:nvSpPr>
          <p:spPr>
            <a:xfrm>
              <a:off x="5073454" y="2684113"/>
              <a:ext cx="101072" cy="105195"/>
            </a:xfrm>
            <a:custGeom>
              <a:avLst/>
              <a:gdLst/>
              <a:ahLst/>
              <a:cxnLst/>
              <a:rect l="l" t="t" r="r" b="b"/>
              <a:pathLst>
                <a:path w="5687" h="5919" extrusionOk="0">
                  <a:moveTo>
                    <a:pt x="3169" y="1"/>
                  </a:moveTo>
                  <a:cubicBezTo>
                    <a:pt x="2993" y="1"/>
                    <a:pt x="2804" y="27"/>
                    <a:pt x="2601" y="84"/>
                  </a:cubicBezTo>
                  <a:cubicBezTo>
                    <a:pt x="0" y="810"/>
                    <a:pt x="1724" y="5135"/>
                    <a:pt x="4114" y="5861"/>
                  </a:cubicBezTo>
                  <a:cubicBezTo>
                    <a:pt x="4249" y="5900"/>
                    <a:pt x="4385" y="5918"/>
                    <a:pt x="4518" y="5918"/>
                  </a:cubicBezTo>
                  <a:cubicBezTo>
                    <a:pt x="5096" y="5918"/>
                    <a:pt x="5601" y="5566"/>
                    <a:pt x="5626" y="5074"/>
                  </a:cubicBezTo>
                  <a:cubicBezTo>
                    <a:pt x="5686" y="4106"/>
                    <a:pt x="5596" y="3169"/>
                    <a:pt x="5263" y="2231"/>
                  </a:cubicBezTo>
                  <a:cubicBezTo>
                    <a:pt x="4922" y="1105"/>
                    <a:pt x="4310" y="1"/>
                    <a:pt x="3169" y="1"/>
                  </a:cubicBezTo>
                  <a:close/>
                </a:path>
              </a:pathLst>
            </a:custGeom>
            <a:solidFill>
              <a:srgbClr val="FDB5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844;p40"/>
            <p:cNvSpPr/>
            <p:nvPr/>
          </p:nvSpPr>
          <p:spPr>
            <a:xfrm>
              <a:off x="5121831" y="2714416"/>
              <a:ext cx="32275" cy="39455"/>
            </a:xfrm>
            <a:custGeom>
              <a:avLst/>
              <a:gdLst/>
              <a:ahLst/>
              <a:cxnLst/>
              <a:rect l="l" t="t" r="r" b="b"/>
              <a:pathLst>
                <a:path w="1816" h="2220" extrusionOk="0">
                  <a:moveTo>
                    <a:pt x="62" y="0"/>
                  </a:moveTo>
                  <a:cubicBezTo>
                    <a:pt x="33" y="0"/>
                    <a:pt x="0" y="28"/>
                    <a:pt x="0" y="73"/>
                  </a:cubicBezTo>
                  <a:cubicBezTo>
                    <a:pt x="0" y="103"/>
                    <a:pt x="31" y="133"/>
                    <a:pt x="61" y="163"/>
                  </a:cubicBezTo>
                  <a:cubicBezTo>
                    <a:pt x="121" y="163"/>
                    <a:pt x="1452" y="436"/>
                    <a:pt x="1664" y="2159"/>
                  </a:cubicBezTo>
                  <a:cubicBezTo>
                    <a:pt x="1664" y="2190"/>
                    <a:pt x="1694" y="2220"/>
                    <a:pt x="1755" y="2220"/>
                  </a:cubicBezTo>
                  <a:cubicBezTo>
                    <a:pt x="1785" y="2220"/>
                    <a:pt x="1815" y="2159"/>
                    <a:pt x="1815" y="2129"/>
                  </a:cubicBezTo>
                  <a:cubicBezTo>
                    <a:pt x="1573" y="315"/>
                    <a:pt x="121" y="12"/>
                    <a:pt x="91" y="12"/>
                  </a:cubicBezTo>
                  <a:cubicBezTo>
                    <a:pt x="83" y="4"/>
                    <a:pt x="73" y="0"/>
                    <a:pt x="6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845;p40"/>
            <p:cNvSpPr/>
            <p:nvPr/>
          </p:nvSpPr>
          <p:spPr>
            <a:xfrm>
              <a:off x="7332684" y="4441168"/>
              <a:ext cx="513874" cy="597725"/>
            </a:xfrm>
            <a:custGeom>
              <a:avLst/>
              <a:gdLst/>
              <a:ahLst/>
              <a:cxnLst/>
              <a:rect l="l" t="t" r="r" b="b"/>
              <a:pathLst>
                <a:path w="28914" h="33632" extrusionOk="0">
                  <a:moveTo>
                    <a:pt x="14699" y="0"/>
                  </a:moveTo>
                  <a:lnTo>
                    <a:pt x="2571" y="2208"/>
                  </a:lnTo>
                  <a:cubicBezTo>
                    <a:pt x="2934" y="2783"/>
                    <a:pt x="3266" y="3750"/>
                    <a:pt x="3539" y="4658"/>
                  </a:cubicBezTo>
                  <a:cubicBezTo>
                    <a:pt x="3962" y="6110"/>
                    <a:pt x="4144" y="7652"/>
                    <a:pt x="4083" y="9164"/>
                  </a:cubicBezTo>
                  <a:lnTo>
                    <a:pt x="3176" y="30728"/>
                  </a:lnTo>
                  <a:cubicBezTo>
                    <a:pt x="0" y="30728"/>
                    <a:pt x="272" y="33632"/>
                    <a:pt x="272" y="33632"/>
                  </a:cubicBezTo>
                  <a:lnTo>
                    <a:pt x="27341" y="33632"/>
                  </a:lnTo>
                  <a:cubicBezTo>
                    <a:pt x="28914" y="18147"/>
                    <a:pt x="21383" y="12310"/>
                    <a:pt x="17512" y="8559"/>
                  </a:cubicBezTo>
                  <a:cubicBezTo>
                    <a:pt x="13640" y="4839"/>
                    <a:pt x="14699" y="0"/>
                    <a:pt x="1469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846;p40"/>
            <p:cNvSpPr/>
            <p:nvPr/>
          </p:nvSpPr>
          <p:spPr>
            <a:xfrm rot="-9430309">
              <a:off x="7823689" y="4846006"/>
              <a:ext cx="267167" cy="192791"/>
            </a:xfrm>
            <a:custGeom>
              <a:avLst/>
              <a:gdLst/>
              <a:ahLst/>
              <a:cxnLst/>
              <a:rect l="l" t="t" r="r" b="b"/>
              <a:pathLst>
                <a:path w="15033" h="10848" extrusionOk="0">
                  <a:moveTo>
                    <a:pt x="13248" y="1"/>
                  </a:moveTo>
                  <a:cubicBezTo>
                    <a:pt x="12316" y="6095"/>
                    <a:pt x="9466" y="7544"/>
                    <a:pt x="6801" y="7544"/>
                  </a:cubicBezTo>
                  <a:cubicBezTo>
                    <a:pt x="5313" y="7544"/>
                    <a:pt x="3882" y="7092"/>
                    <a:pt x="2874" y="6745"/>
                  </a:cubicBezTo>
                  <a:cubicBezTo>
                    <a:pt x="2646" y="6673"/>
                    <a:pt x="2377" y="6622"/>
                    <a:pt x="2098" y="6622"/>
                  </a:cubicBezTo>
                  <a:cubicBezTo>
                    <a:pt x="1452" y="6622"/>
                    <a:pt x="753" y="6895"/>
                    <a:pt x="394" y="7804"/>
                  </a:cubicBezTo>
                  <a:cubicBezTo>
                    <a:pt x="1" y="8832"/>
                    <a:pt x="817" y="9951"/>
                    <a:pt x="1997" y="10284"/>
                  </a:cubicBezTo>
                  <a:cubicBezTo>
                    <a:pt x="3446" y="10674"/>
                    <a:pt x="4734" y="10847"/>
                    <a:pt x="5878" y="10847"/>
                  </a:cubicBezTo>
                  <a:cubicBezTo>
                    <a:pt x="14937" y="10847"/>
                    <a:pt x="15032" y="1"/>
                    <a:pt x="150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847;p40"/>
            <p:cNvSpPr/>
            <p:nvPr/>
          </p:nvSpPr>
          <p:spPr>
            <a:xfrm>
              <a:off x="7410617" y="4726527"/>
              <a:ext cx="347790" cy="313987"/>
            </a:xfrm>
            <a:custGeom>
              <a:avLst/>
              <a:gdLst/>
              <a:ahLst/>
              <a:cxnLst/>
              <a:rect l="l" t="t" r="r" b="b"/>
              <a:pathLst>
                <a:path w="19569" h="17667" extrusionOk="0">
                  <a:moveTo>
                    <a:pt x="10741" y="0"/>
                  </a:moveTo>
                  <a:cubicBezTo>
                    <a:pt x="9807" y="0"/>
                    <a:pt x="8807" y="192"/>
                    <a:pt x="7743" y="639"/>
                  </a:cubicBezTo>
                  <a:cubicBezTo>
                    <a:pt x="242" y="3784"/>
                    <a:pt x="3630" y="13493"/>
                    <a:pt x="4084" y="14703"/>
                  </a:cubicBezTo>
                  <a:cubicBezTo>
                    <a:pt x="3025" y="14733"/>
                    <a:pt x="2239" y="15035"/>
                    <a:pt x="1724" y="15610"/>
                  </a:cubicBezTo>
                  <a:cubicBezTo>
                    <a:pt x="999" y="16427"/>
                    <a:pt x="1089" y="17546"/>
                    <a:pt x="1089" y="17576"/>
                  </a:cubicBezTo>
                  <a:cubicBezTo>
                    <a:pt x="1120" y="17636"/>
                    <a:pt x="1150" y="17667"/>
                    <a:pt x="1180" y="17667"/>
                  </a:cubicBezTo>
                  <a:lnTo>
                    <a:pt x="1210" y="17667"/>
                  </a:lnTo>
                  <a:cubicBezTo>
                    <a:pt x="1241" y="17667"/>
                    <a:pt x="1271" y="17606"/>
                    <a:pt x="1271" y="17546"/>
                  </a:cubicBezTo>
                  <a:cubicBezTo>
                    <a:pt x="1271" y="17546"/>
                    <a:pt x="1180" y="16487"/>
                    <a:pt x="1876" y="15731"/>
                  </a:cubicBezTo>
                  <a:cubicBezTo>
                    <a:pt x="2360" y="15156"/>
                    <a:pt x="3146" y="14884"/>
                    <a:pt x="4204" y="14884"/>
                  </a:cubicBezTo>
                  <a:cubicBezTo>
                    <a:pt x="4235" y="14884"/>
                    <a:pt x="4265" y="14854"/>
                    <a:pt x="4295" y="14854"/>
                  </a:cubicBezTo>
                  <a:cubicBezTo>
                    <a:pt x="4295" y="14824"/>
                    <a:pt x="4295" y="14793"/>
                    <a:pt x="4295" y="14763"/>
                  </a:cubicBezTo>
                  <a:cubicBezTo>
                    <a:pt x="4235" y="14642"/>
                    <a:pt x="1" y="4087"/>
                    <a:pt x="7834" y="790"/>
                  </a:cubicBezTo>
                  <a:cubicBezTo>
                    <a:pt x="8860" y="361"/>
                    <a:pt x="9827" y="177"/>
                    <a:pt x="10731" y="177"/>
                  </a:cubicBezTo>
                  <a:cubicBezTo>
                    <a:pt x="16196" y="177"/>
                    <a:pt x="19361" y="6913"/>
                    <a:pt x="19387" y="6990"/>
                  </a:cubicBezTo>
                  <a:cubicBezTo>
                    <a:pt x="19417" y="7051"/>
                    <a:pt x="19478" y="7051"/>
                    <a:pt x="19508" y="7051"/>
                  </a:cubicBezTo>
                  <a:cubicBezTo>
                    <a:pt x="19569" y="7021"/>
                    <a:pt x="19569" y="6960"/>
                    <a:pt x="19569" y="6930"/>
                  </a:cubicBezTo>
                  <a:cubicBezTo>
                    <a:pt x="19517" y="6826"/>
                    <a:pt x="16315" y="0"/>
                    <a:pt x="1074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848;p40"/>
            <p:cNvSpPr/>
            <p:nvPr/>
          </p:nvSpPr>
          <p:spPr>
            <a:xfrm>
              <a:off x="7340735" y="4289887"/>
              <a:ext cx="273625" cy="242026"/>
            </a:xfrm>
            <a:custGeom>
              <a:avLst/>
              <a:gdLst/>
              <a:ahLst/>
              <a:cxnLst/>
              <a:rect l="l" t="t" r="r" b="b"/>
              <a:pathLst>
                <a:path w="15396" h="13618" extrusionOk="0">
                  <a:moveTo>
                    <a:pt x="7679" y="0"/>
                  </a:moveTo>
                  <a:cubicBezTo>
                    <a:pt x="6250" y="0"/>
                    <a:pt x="4806" y="447"/>
                    <a:pt x="3570" y="1375"/>
                  </a:cubicBezTo>
                  <a:cubicBezTo>
                    <a:pt x="575" y="3643"/>
                    <a:pt x="1" y="7907"/>
                    <a:pt x="2269" y="10932"/>
                  </a:cubicBezTo>
                  <a:cubicBezTo>
                    <a:pt x="3604" y="12694"/>
                    <a:pt x="5630" y="13618"/>
                    <a:pt x="7682" y="13618"/>
                  </a:cubicBezTo>
                  <a:cubicBezTo>
                    <a:pt x="9116" y="13618"/>
                    <a:pt x="10564" y="13166"/>
                    <a:pt x="11796" y="12232"/>
                  </a:cubicBezTo>
                  <a:cubicBezTo>
                    <a:pt x="14790" y="9964"/>
                    <a:pt x="15395" y="5699"/>
                    <a:pt x="13127" y="2705"/>
                  </a:cubicBezTo>
                  <a:cubicBezTo>
                    <a:pt x="11786" y="935"/>
                    <a:pt x="9747" y="0"/>
                    <a:pt x="767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849;p40"/>
            <p:cNvSpPr/>
            <p:nvPr/>
          </p:nvSpPr>
          <p:spPr>
            <a:xfrm>
              <a:off x="7302044" y="4355166"/>
              <a:ext cx="76333" cy="125261"/>
            </a:xfrm>
            <a:custGeom>
              <a:avLst/>
              <a:gdLst/>
              <a:ahLst/>
              <a:cxnLst/>
              <a:rect l="l" t="t" r="r" b="b"/>
              <a:pathLst>
                <a:path w="4295" h="7048" extrusionOk="0">
                  <a:moveTo>
                    <a:pt x="2299" y="0"/>
                  </a:moveTo>
                  <a:cubicBezTo>
                    <a:pt x="2299" y="0"/>
                    <a:pt x="0" y="4265"/>
                    <a:pt x="4295" y="7047"/>
                  </a:cubicBezTo>
                  <a:lnTo>
                    <a:pt x="3720" y="212"/>
                  </a:lnTo>
                  <a:lnTo>
                    <a:pt x="229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850;p40"/>
            <p:cNvSpPr/>
            <p:nvPr/>
          </p:nvSpPr>
          <p:spPr>
            <a:xfrm>
              <a:off x="7328525" y="4353407"/>
              <a:ext cx="27814" cy="24348"/>
            </a:xfrm>
            <a:custGeom>
              <a:avLst/>
              <a:gdLst/>
              <a:ahLst/>
              <a:cxnLst/>
              <a:rect l="l" t="t" r="r" b="b"/>
              <a:pathLst>
                <a:path w="1565" h="1370" extrusionOk="0">
                  <a:moveTo>
                    <a:pt x="459" y="1"/>
                  </a:moveTo>
                  <a:cubicBezTo>
                    <a:pt x="194" y="1"/>
                    <a:pt x="0" y="274"/>
                    <a:pt x="83" y="523"/>
                  </a:cubicBezTo>
                  <a:lnTo>
                    <a:pt x="355" y="1369"/>
                  </a:lnTo>
                  <a:lnTo>
                    <a:pt x="1565" y="220"/>
                  </a:lnTo>
                  <a:lnTo>
                    <a:pt x="537" y="8"/>
                  </a:lnTo>
                  <a:cubicBezTo>
                    <a:pt x="510" y="3"/>
                    <a:pt x="484" y="1"/>
                    <a:pt x="459" y="1"/>
                  </a:cubicBezTo>
                  <a:close/>
                </a:path>
              </a:pathLst>
            </a:custGeom>
            <a:solidFill>
              <a:srgbClr val="0E2A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851;p40"/>
            <p:cNvSpPr/>
            <p:nvPr/>
          </p:nvSpPr>
          <p:spPr>
            <a:xfrm>
              <a:off x="7398247" y="4342761"/>
              <a:ext cx="22056" cy="21558"/>
            </a:xfrm>
            <a:custGeom>
              <a:avLst/>
              <a:gdLst/>
              <a:ahLst/>
              <a:cxnLst/>
              <a:rect l="l" t="t" r="r" b="b"/>
              <a:pathLst>
                <a:path w="1241" h="1213" extrusionOk="0">
                  <a:moveTo>
                    <a:pt x="656" y="0"/>
                  </a:moveTo>
                  <a:cubicBezTo>
                    <a:pt x="639" y="0"/>
                    <a:pt x="623" y="1"/>
                    <a:pt x="606" y="2"/>
                  </a:cubicBezTo>
                  <a:cubicBezTo>
                    <a:pt x="273" y="2"/>
                    <a:pt x="1" y="275"/>
                    <a:pt x="1" y="607"/>
                  </a:cubicBezTo>
                  <a:cubicBezTo>
                    <a:pt x="1" y="940"/>
                    <a:pt x="273" y="1212"/>
                    <a:pt x="606" y="1212"/>
                  </a:cubicBezTo>
                  <a:cubicBezTo>
                    <a:pt x="969" y="1212"/>
                    <a:pt x="1241" y="940"/>
                    <a:pt x="1241" y="607"/>
                  </a:cubicBezTo>
                  <a:cubicBezTo>
                    <a:pt x="1241" y="290"/>
                    <a:pt x="993" y="0"/>
                    <a:pt x="656" y="0"/>
                  </a:cubicBezTo>
                  <a:close/>
                </a:path>
              </a:pathLst>
            </a:custGeom>
            <a:solidFill>
              <a:srgbClr val="0E2A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852;p40"/>
            <p:cNvSpPr/>
            <p:nvPr/>
          </p:nvSpPr>
          <p:spPr>
            <a:xfrm>
              <a:off x="7485333" y="4229247"/>
              <a:ext cx="75800" cy="105498"/>
            </a:xfrm>
            <a:custGeom>
              <a:avLst/>
              <a:gdLst/>
              <a:ahLst/>
              <a:cxnLst/>
              <a:rect l="l" t="t" r="r" b="b"/>
              <a:pathLst>
                <a:path w="4265" h="5936" extrusionOk="0">
                  <a:moveTo>
                    <a:pt x="3490" y="0"/>
                  </a:moveTo>
                  <a:cubicBezTo>
                    <a:pt x="3369" y="0"/>
                    <a:pt x="3244" y="51"/>
                    <a:pt x="3146" y="159"/>
                  </a:cubicBezTo>
                  <a:lnTo>
                    <a:pt x="0" y="3667"/>
                  </a:lnTo>
                  <a:lnTo>
                    <a:pt x="4265" y="5936"/>
                  </a:lnTo>
                  <a:lnTo>
                    <a:pt x="3932" y="431"/>
                  </a:lnTo>
                  <a:cubicBezTo>
                    <a:pt x="3913" y="160"/>
                    <a:pt x="3707" y="0"/>
                    <a:pt x="34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853;p40"/>
            <p:cNvSpPr/>
            <p:nvPr/>
          </p:nvSpPr>
          <p:spPr>
            <a:xfrm>
              <a:off x="7485333" y="4236374"/>
              <a:ext cx="51611" cy="71499"/>
            </a:xfrm>
            <a:custGeom>
              <a:avLst/>
              <a:gdLst/>
              <a:ahLst/>
              <a:cxnLst/>
              <a:rect l="l" t="t" r="r" b="b"/>
              <a:pathLst>
                <a:path w="2904" h="4023" extrusionOk="0">
                  <a:moveTo>
                    <a:pt x="2904" y="0"/>
                  </a:moveTo>
                  <a:lnTo>
                    <a:pt x="0" y="3266"/>
                  </a:lnTo>
                  <a:lnTo>
                    <a:pt x="1422" y="4023"/>
                  </a:lnTo>
                  <a:lnTo>
                    <a:pt x="2904" y="0"/>
                  </a:lnTo>
                  <a:close/>
                </a:path>
              </a:pathLst>
            </a:custGeom>
            <a:solidFill>
              <a:srgbClr val="EFA0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854;p40"/>
            <p:cNvSpPr/>
            <p:nvPr/>
          </p:nvSpPr>
          <p:spPr>
            <a:xfrm>
              <a:off x="7411701" y="4395262"/>
              <a:ext cx="82784" cy="17435"/>
            </a:xfrm>
            <a:custGeom>
              <a:avLst/>
              <a:gdLst/>
              <a:ahLst/>
              <a:cxnLst/>
              <a:rect l="l" t="t" r="r" b="b"/>
              <a:pathLst>
                <a:path w="4658" h="981" extrusionOk="0">
                  <a:moveTo>
                    <a:pt x="92" y="1"/>
                  </a:moveTo>
                  <a:cubicBezTo>
                    <a:pt x="63" y="1"/>
                    <a:pt x="30" y="29"/>
                    <a:pt x="30" y="73"/>
                  </a:cubicBezTo>
                  <a:cubicBezTo>
                    <a:pt x="0" y="133"/>
                    <a:pt x="60" y="164"/>
                    <a:pt x="91" y="164"/>
                  </a:cubicBezTo>
                  <a:lnTo>
                    <a:pt x="4537" y="980"/>
                  </a:lnTo>
                  <a:cubicBezTo>
                    <a:pt x="4597" y="980"/>
                    <a:pt x="4627" y="950"/>
                    <a:pt x="4627" y="890"/>
                  </a:cubicBezTo>
                  <a:cubicBezTo>
                    <a:pt x="4658" y="859"/>
                    <a:pt x="4627" y="799"/>
                    <a:pt x="4567" y="799"/>
                  </a:cubicBezTo>
                  <a:lnTo>
                    <a:pt x="121" y="12"/>
                  </a:lnTo>
                  <a:cubicBezTo>
                    <a:pt x="113" y="4"/>
                    <a:pt x="103" y="1"/>
                    <a:pt x="9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855;p40"/>
            <p:cNvSpPr/>
            <p:nvPr/>
          </p:nvSpPr>
          <p:spPr>
            <a:xfrm>
              <a:off x="7407933" y="4410315"/>
              <a:ext cx="76333" cy="33554"/>
            </a:xfrm>
            <a:custGeom>
              <a:avLst/>
              <a:gdLst/>
              <a:ahLst/>
              <a:cxnLst/>
              <a:rect l="l" t="t" r="r" b="b"/>
              <a:pathLst>
                <a:path w="4295" h="1888" extrusionOk="0">
                  <a:moveTo>
                    <a:pt x="92" y="0"/>
                  </a:moveTo>
                  <a:cubicBezTo>
                    <a:pt x="61" y="0"/>
                    <a:pt x="22" y="28"/>
                    <a:pt x="0" y="73"/>
                  </a:cubicBezTo>
                  <a:cubicBezTo>
                    <a:pt x="0" y="103"/>
                    <a:pt x="0" y="163"/>
                    <a:pt x="61" y="163"/>
                  </a:cubicBezTo>
                  <a:lnTo>
                    <a:pt x="4174" y="1887"/>
                  </a:lnTo>
                  <a:lnTo>
                    <a:pt x="4204" y="1887"/>
                  </a:lnTo>
                  <a:cubicBezTo>
                    <a:pt x="4235" y="1887"/>
                    <a:pt x="4265" y="1887"/>
                    <a:pt x="4295" y="1857"/>
                  </a:cubicBezTo>
                  <a:cubicBezTo>
                    <a:pt x="4295" y="1797"/>
                    <a:pt x="4295" y="1736"/>
                    <a:pt x="4235" y="1736"/>
                  </a:cubicBezTo>
                  <a:lnTo>
                    <a:pt x="121" y="12"/>
                  </a:lnTo>
                  <a:cubicBezTo>
                    <a:pt x="113" y="4"/>
                    <a:pt x="103" y="0"/>
                    <a:pt x="9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856;p40"/>
            <p:cNvSpPr/>
            <p:nvPr/>
          </p:nvSpPr>
          <p:spPr>
            <a:xfrm>
              <a:off x="7400398" y="4426826"/>
              <a:ext cx="62915" cy="48750"/>
            </a:xfrm>
            <a:custGeom>
              <a:avLst/>
              <a:gdLst/>
              <a:ahLst/>
              <a:cxnLst/>
              <a:rect l="l" t="t" r="r" b="b"/>
              <a:pathLst>
                <a:path w="3540" h="2743" extrusionOk="0">
                  <a:moveTo>
                    <a:pt x="103" y="1"/>
                  </a:moveTo>
                  <a:cubicBezTo>
                    <a:pt x="77" y="1"/>
                    <a:pt x="49" y="16"/>
                    <a:pt x="31" y="51"/>
                  </a:cubicBezTo>
                  <a:cubicBezTo>
                    <a:pt x="1" y="81"/>
                    <a:pt x="1" y="142"/>
                    <a:pt x="31" y="172"/>
                  </a:cubicBezTo>
                  <a:lnTo>
                    <a:pt x="3388" y="2713"/>
                  </a:lnTo>
                  <a:cubicBezTo>
                    <a:pt x="3388" y="2743"/>
                    <a:pt x="3418" y="2743"/>
                    <a:pt x="3449" y="2743"/>
                  </a:cubicBezTo>
                  <a:cubicBezTo>
                    <a:pt x="3449" y="2743"/>
                    <a:pt x="3479" y="2743"/>
                    <a:pt x="3509" y="2713"/>
                  </a:cubicBezTo>
                  <a:cubicBezTo>
                    <a:pt x="3539" y="2652"/>
                    <a:pt x="3539" y="2592"/>
                    <a:pt x="3479" y="2592"/>
                  </a:cubicBezTo>
                  <a:lnTo>
                    <a:pt x="152" y="21"/>
                  </a:lnTo>
                  <a:cubicBezTo>
                    <a:pt x="140" y="8"/>
                    <a:pt x="122" y="1"/>
                    <a:pt x="10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0" name="Google Shape;857;p40"/>
            <p:cNvGrpSpPr/>
            <p:nvPr/>
          </p:nvGrpSpPr>
          <p:grpSpPr>
            <a:xfrm rot="1967215">
              <a:off x="5246842" y="2682044"/>
              <a:ext cx="86200" cy="63019"/>
              <a:chOff x="2659716" y="2883799"/>
              <a:chExt cx="199141" cy="136442"/>
            </a:xfrm>
          </p:grpSpPr>
          <p:sp>
            <p:nvSpPr>
              <p:cNvPr id="124" name="Google Shape;858;p40"/>
              <p:cNvSpPr/>
              <p:nvPr/>
            </p:nvSpPr>
            <p:spPr>
              <a:xfrm>
                <a:off x="2659716" y="2893028"/>
                <a:ext cx="199141" cy="118604"/>
              </a:xfrm>
              <a:custGeom>
                <a:avLst/>
                <a:gdLst/>
                <a:ahLst/>
                <a:cxnLst/>
                <a:rect l="l" t="t" r="r" b="b"/>
                <a:pathLst>
                  <a:path w="13162" h="7839" extrusionOk="0">
                    <a:moveTo>
                      <a:pt x="7081" y="1"/>
                    </a:moveTo>
                    <a:cubicBezTo>
                      <a:pt x="6601" y="1"/>
                      <a:pt x="6101" y="45"/>
                      <a:pt x="5584" y="143"/>
                    </a:cubicBezTo>
                    <a:cubicBezTo>
                      <a:pt x="1153" y="985"/>
                      <a:pt x="1" y="5904"/>
                      <a:pt x="1" y="5904"/>
                    </a:cubicBezTo>
                    <a:cubicBezTo>
                      <a:pt x="1" y="5904"/>
                      <a:pt x="1321" y="7838"/>
                      <a:pt x="4944" y="7838"/>
                    </a:cubicBezTo>
                    <a:cubicBezTo>
                      <a:pt x="5621" y="7838"/>
                      <a:pt x="6379" y="7771"/>
                      <a:pt x="7224" y="7610"/>
                    </a:cubicBezTo>
                    <a:cubicBezTo>
                      <a:pt x="12585" y="6569"/>
                      <a:pt x="13161" y="2470"/>
                      <a:pt x="13161" y="2470"/>
                    </a:cubicBezTo>
                    <a:cubicBezTo>
                      <a:pt x="13161" y="2470"/>
                      <a:pt x="10693" y="1"/>
                      <a:pt x="708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859;p40"/>
              <p:cNvSpPr/>
              <p:nvPr/>
            </p:nvSpPr>
            <p:spPr>
              <a:xfrm>
                <a:off x="2686425" y="2883799"/>
                <a:ext cx="135777" cy="136442"/>
              </a:xfrm>
              <a:custGeom>
                <a:avLst/>
                <a:gdLst/>
                <a:ahLst/>
                <a:cxnLst/>
                <a:rect l="l" t="t" r="r" b="b"/>
                <a:pathLst>
                  <a:path w="8974" h="9018" extrusionOk="0">
                    <a:moveTo>
                      <a:pt x="4476" y="0"/>
                    </a:moveTo>
                    <a:cubicBezTo>
                      <a:pt x="1994" y="0"/>
                      <a:pt x="0" y="2016"/>
                      <a:pt x="0" y="4498"/>
                    </a:cubicBezTo>
                    <a:cubicBezTo>
                      <a:pt x="0" y="7001"/>
                      <a:pt x="1994" y="9018"/>
                      <a:pt x="4476" y="9018"/>
                    </a:cubicBezTo>
                    <a:cubicBezTo>
                      <a:pt x="6957" y="9018"/>
                      <a:pt x="8974" y="7001"/>
                      <a:pt x="8974" y="4498"/>
                    </a:cubicBezTo>
                    <a:cubicBezTo>
                      <a:pt x="8974" y="2016"/>
                      <a:pt x="6957" y="0"/>
                      <a:pt x="4476" y="0"/>
                    </a:cubicBezTo>
                    <a:close/>
                  </a:path>
                </a:pathLst>
              </a:custGeom>
              <a:solidFill>
                <a:srgbClr val="1C1C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 name="Google Shape;860;p40"/>
            <p:cNvGrpSpPr/>
            <p:nvPr/>
          </p:nvGrpSpPr>
          <p:grpSpPr>
            <a:xfrm rot="2033874">
              <a:off x="5364361" y="2685651"/>
              <a:ext cx="84622" cy="76738"/>
              <a:chOff x="2670033" y="2838481"/>
              <a:chExt cx="245934" cy="192965"/>
            </a:xfrm>
          </p:grpSpPr>
          <p:sp>
            <p:nvSpPr>
              <p:cNvPr id="122" name="Google Shape;861;p40"/>
              <p:cNvSpPr/>
              <p:nvPr/>
            </p:nvSpPr>
            <p:spPr>
              <a:xfrm rot="-1808353">
                <a:off x="2695747" y="2873475"/>
                <a:ext cx="194506" cy="122978"/>
              </a:xfrm>
              <a:custGeom>
                <a:avLst/>
                <a:gdLst/>
                <a:ahLst/>
                <a:cxnLst/>
                <a:rect l="l" t="t" r="r" b="b"/>
                <a:pathLst>
                  <a:path w="13162" h="7839" extrusionOk="0">
                    <a:moveTo>
                      <a:pt x="7081" y="1"/>
                    </a:moveTo>
                    <a:cubicBezTo>
                      <a:pt x="6601" y="1"/>
                      <a:pt x="6101" y="45"/>
                      <a:pt x="5584" y="143"/>
                    </a:cubicBezTo>
                    <a:cubicBezTo>
                      <a:pt x="1153" y="985"/>
                      <a:pt x="1" y="5904"/>
                      <a:pt x="1" y="5904"/>
                    </a:cubicBezTo>
                    <a:cubicBezTo>
                      <a:pt x="1" y="5904"/>
                      <a:pt x="1321" y="7838"/>
                      <a:pt x="4944" y="7838"/>
                    </a:cubicBezTo>
                    <a:cubicBezTo>
                      <a:pt x="5621" y="7838"/>
                      <a:pt x="6379" y="7771"/>
                      <a:pt x="7224" y="7610"/>
                    </a:cubicBezTo>
                    <a:cubicBezTo>
                      <a:pt x="12585" y="6569"/>
                      <a:pt x="13161" y="2470"/>
                      <a:pt x="13161" y="2470"/>
                    </a:cubicBezTo>
                    <a:cubicBezTo>
                      <a:pt x="13161" y="2470"/>
                      <a:pt x="10693" y="1"/>
                      <a:pt x="708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862;p40"/>
              <p:cNvSpPr/>
              <p:nvPr/>
            </p:nvSpPr>
            <p:spPr>
              <a:xfrm rot="-1808353">
                <a:off x="2722285" y="2866414"/>
                <a:ext cx="132616" cy="141474"/>
              </a:xfrm>
              <a:custGeom>
                <a:avLst/>
                <a:gdLst/>
                <a:ahLst/>
                <a:cxnLst/>
                <a:rect l="l" t="t" r="r" b="b"/>
                <a:pathLst>
                  <a:path w="8974" h="9018" extrusionOk="0">
                    <a:moveTo>
                      <a:pt x="4476" y="0"/>
                    </a:moveTo>
                    <a:cubicBezTo>
                      <a:pt x="1994" y="0"/>
                      <a:pt x="0" y="2016"/>
                      <a:pt x="0" y="4498"/>
                    </a:cubicBezTo>
                    <a:cubicBezTo>
                      <a:pt x="0" y="7001"/>
                      <a:pt x="1994" y="9018"/>
                      <a:pt x="4476" y="9018"/>
                    </a:cubicBezTo>
                    <a:cubicBezTo>
                      <a:pt x="6957" y="9018"/>
                      <a:pt x="8974" y="7001"/>
                      <a:pt x="8974" y="4498"/>
                    </a:cubicBezTo>
                    <a:cubicBezTo>
                      <a:pt x="8974" y="2016"/>
                      <a:pt x="6957" y="0"/>
                      <a:pt x="4476" y="0"/>
                    </a:cubicBezTo>
                    <a:close/>
                  </a:path>
                </a:pathLst>
              </a:custGeom>
              <a:solidFill>
                <a:srgbClr val="1C1C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6" name="Google Shape;3615;p66"/>
          <p:cNvGrpSpPr/>
          <p:nvPr/>
        </p:nvGrpSpPr>
        <p:grpSpPr>
          <a:xfrm>
            <a:off x="970378" y="2846639"/>
            <a:ext cx="3132774" cy="307227"/>
            <a:chOff x="1384026" y="3349212"/>
            <a:chExt cx="3132774" cy="307227"/>
          </a:xfrm>
        </p:grpSpPr>
        <p:sp>
          <p:nvSpPr>
            <p:cNvPr id="127" name="Google Shape;3616;p66"/>
            <p:cNvSpPr/>
            <p:nvPr/>
          </p:nvSpPr>
          <p:spPr>
            <a:xfrm>
              <a:off x="1389900" y="3349212"/>
              <a:ext cx="3126900" cy="301800"/>
            </a:xfrm>
            <a:prstGeom prst="roundRect">
              <a:avLst>
                <a:gd name="adj" fmla="val 50000"/>
              </a:avLst>
            </a:prstGeom>
            <a:solidFill>
              <a:schemeClr val="accent5"/>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3617;p66"/>
            <p:cNvSpPr/>
            <p:nvPr/>
          </p:nvSpPr>
          <p:spPr>
            <a:xfrm>
              <a:off x="1384026" y="3354639"/>
              <a:ext cx="301800" cy="301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9" name="Google Shape;3619;p66"/>
          <p:cNvSpPr txBox="1">
            <a:spLocks noGrp="1"/>
          </p:cNvSpPr>
          <p:nvPr>
            <p:ph type="subTitle" idx="2"/>
          </p:nvPr>
        </p:nvSpPr>
        <p:spPr>
          <a:xfrm>
            <a:off x="1233177" y="2881902"/>
            <a:ext cx="2736300" cy="236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600" b="0" dirty="0">
                <a:solidFill>
                  <a:schemeClr val="dk2"/>
                </a:solidFill>
              </a:rPr>
              <a:t>4. </a:t>
            </a:r>
            <a:r>
              <a:rPr lang="en" sz="1600" b="0" dirty="0" smtClean="0">
                <a:solidFill>
                  <a:schemeClr val="dk2"/>
                </a:solidFill>
              </a:rPr>
              <a:t>Key modifiers.</a:t>
            </a:r>
            <a:endParaRPr sz="1600" b="0" dirty="0">
              <a:solidFill>
                <a:schemeClr val="dk2"/>
              </a:solidFill>
            </a:endParaRPr>
          </a:p>
        </p:txBody>
      </p:sp>
      <p:grpSp>
        <p:nvGrpSpPr>
          <p:cNvPr id="130" name="Google Shape;3609;p66"/>
          <p:cNvGrpSpPr/>
          <p:nvPr/>
        </p:nvGrpSpPr>
        <p:grpSpPr>
          <a:xfrm>
            <a:off x="949460" y="3396382"/>
            <a:ext cx="3132774" cy="307218"/>
            <a:chOff x="1384026" y="2431680"/>
            <a:chExt cx="3132774" cy="307218"/>
          </a:xfrm>
        </p:grpSpPr>
        <p:sp>
          <p:nvSpPr>
            <p:cNvPr id="131" name="Google Shape;3610;p66"/>
            <p:cNvSpPr/>
            <p:nvPr/>
          </p:nvSpPr>
          <p:spPr>
            <a:xfrm>
              <a:off x="1389900" y="2431680"/>
              <a:ext cx="3126900" cy="301800"/>
            </a:xfrm>
            <a:prstGeom prst="roundRect">
              <a:avLst>
                <a:gd name="adj" fmla="val 50000"/>
              </a:avLst>
            </a:prstGeom>
            <a:solidFill>
              <a:schemeClr val="accent5"/>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3611;p66"/>
            <p:cNvSpPr/>
            <p:nvPr/>
          </p:nvSpPr>
          <p:spPr>
            <a:xfrm>
              <a:off x="1384026" y="2437099"/>
              <a:ext cx="301800" cy="3018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3" name="Google Shape;3620;p66"/>
          <p:cNvSpPr txBox="1">
            <a:spLocks noGrp="1"/>
          </p:cNvSpPr>
          <p:nvPr>
            <p:ph type="subTitle" idx="4294967295"/>
          </p:nvPr>
        </p:nvSpPr>
        <p:spPr>
          <a:xfrm>
            <a:off x="1212247" y="3431191"/>
            <a:ext cx="2736300" cy="237600"/>
          </a:xfrm>
          <a:prstGeom prst="rect">
            <a:avLst/>
          </a:prstGeom>
        </p:spPr>
        <p:txBody>
          <a:bodyPr spcFirstLastPara="1" wrap="square" lIns="91425" tIns="91425" rIns="91425" bIns="91425" anchor="ctr" anchorCtr="0">
            <a:noAutofit/>
          </a:bodyPr>
          <a:lstStyle/>
          <a:p>
            <a:pPr marL="0" lvl="0" indent="0" algn="l">
              <a:buNone/>
            </a:pPr>
            <a:r>
              <a:rPr lang="en-US" sz="1600" dirty="0" smtClean="0">
                <a:solidFill>
                  <a:schemeClr val="dk2"/>
                </a:solidFill>
              </a:rPr>
              <a:t>5</a:t>
            </a:r>
            <a:r>
              <a:rPr lang="en-US" sz="1600" b="0" dirty="0" smtClean="0">
                <a:solidFill>
                  <a:schemeClr val="dk2"/>
                </a:solidFill>
              </a:rPr>
              <a:t>. </a:t>
            </a:r>
            <a:r>
              <a:rPr lang="en-US" sz="1600" dirty="0" smtClean="0">
                <a:solidFill>
                  <a:schemeClr val="dk2"/>
                </a:solidFill>
              </a:rPr>
              <a:t>Why listener in HTML</a:t>
            </a:r>
            <a:r>
              <a:rPr lang="en-US" sz="1600" b="0" dirty="0" smtClean="0">
                <a:solidFill>
                  <a:schemeClr val="dk2"/>
                </a:solidFill>
              </a:rPr>
              <a:t>.</a:t>
            </a:r>
            <a:endParaRPr sz="1600" b="0" dirty="0">
              <a:solidFill>
                <a:schemeClr val="dk2"/>
              </a:solidFill>
            </a:endParaRPr>
          </a:p>
        </p:txBody>
      </p:sp>
    </p:spTree>
    <p:extLst>
      <p:ext uri="{BB962C8B-B14F-4D97-AF65-F5344CB8AC3E}">
        <p14:creationId xmlns:p14="http://schemas.microsoft.com/office/powerpoint/2010/main" val="1629176975"/>
      </p:ext>
    </p:extLst>
  </p:cSld>
  <p:clrMapOvr>
    <a:masterClrMapping/>
  </p:clrMapOvr>
  <p:transition spd="slow">
    <p:push dir="u"/>
  </p:transition>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748"/>
        <p:cNvGrpSpPr/>
        <p:nvPr/>
      </p:nvGrpSpPr>
      <p:grpSpPr>
        <a:xfrm>
          <a:off x="0" y="0"/>
          <a:ext cx="0" cy="0"/>
          <a:chOff x="0" y="0"/>
          <a:chExt cx="0" cy="0"/>
        </a:xfrm>
      </p:grpSpPr>
      <p:sp>
        <p:nvSpPr>
          <p:cNvPr id="749" name="Google Shape;749;p39"/>
          <p:cNvSpPr txBox="1">
            <a:spLocks noGrp="1"/>
          </p:cNvSpPr>
          <p:nvPr>
            <p:ph type="title"/>
          </p:nvPr>
        </p:nvSpPr>
        <p:spPr>
          <a:xfrm>
            <a:off x="1540300" y="541113"/>
            <a:ext cx="5547300" cy="478200"/>
          </a:xfrm>
          <a:prstGeom prst="rect">
            <a:avLst/>
          </a:prstGeom>
        </p:spPr>
        <p:txBody>
          <a:bodyPr spcFirstLastPara="1" wrap="square" lIns="91425" tIns="91425" rIns="91425" bIns="91425" anchor="ctr" anchorCtr="0">
            <a:noAutofit/>
          </a:bodyPr>
          <a:lstStyle/>
          <a:p>
            <a:pPr lvl="0"/>
            <a:r>
              <a:rPr lang="en-US" sz="2400" dirty="0" smtClean="0"/>
              <a:t>1. Listen to Events.</a:t>
            </a:r>
            <a:endParaRPr sz="2400" dirty="0"/>
          </a:p>
        </p:txBody>
      </p:sp>
      <p:sp>
        <p:nvSpPr>
          <p:cNvPr id="762" name="Google Shape;762;p39">
            <a:hlinkClick r:id="rId3" action="ppaction://hlinksldjump"/>
          </p:cNvPr>
          <p:cNvSpPr/>
          <p:nvPr/>
        </p:nvSpPr>
        <p:spPr>
          <a:xfrm rot="5400000">
            <a:off x="8031775" y="3121525"/>
            <a:ext cx="1163700" cy="59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39">
            <a:hlinkClick r:id=""/>
          </p:cNvPr>
          <p:cNvSpPr/>
          <p:nvPr/>
        </p:nvSpPr>
        <p:spPr>
          <a:xfrm rot="5400000">
            <a:off x="7971757" y="1899636"/>
            <a:ext cx="1283645" cy="59495"/>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39">
            <a:hlinkClick r:id="rId4" action="ppaction://hlinksldjump"/>
          </p:cNvPr>
          <p:cNvSpPr/>
          <p:nvPr/>
        </p:nvSpPr>
        <p:spPr>
          <a:xfrm rot="5400000">
            <a:off x="7956549" y="4353660"/>
            <a:ext cx="1314060" cy="59495"/>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39">
            <a:hlinkClick r:id="rId5" action="ppaction://hlinksldjump"/>
          </p:cNvPr>
          <p:cNvSpPr/>
          <p:nvPr/>
        </p:nvSpPr>
        <p:spPr>
          <a:xfrm rot="5400000">
            <a:off x="8026975" y="670125"/>
            <a:ext cx="1173300" cy="594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39">
            <a:hlinkClick r:id="rId5" action="ppaction://hlinksldjump"/>
          </p:cNvPr>
          <p:cNvSpPr txBox="1"/>
          <p:nvPr/>
        </p:nvSpPr>
        <p:spPr>
          <a:xfrm>
            <a:off x="8264833" y="655114"/>
            <a:ext cx="440400" cy="23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3"/>
                </a:solidFill>
                <a:latin typeface="Ubuntu"/>
                <a:ea typeface="Ubuntu"/>
                <a:cs typeface="Ubuntu"/>
                <a:sym typeface="Ubuntu"/>
              </a:rPr>
              <a:t>1</a:t>
            </a:r>
            <a:endParaRPr b="1">
              <a:solidFill>
                <a:schemeClr val="accent3"/>
              </a:solidFill>
              <a:latin typeface="Ubuntu"/>
              <a:ea typeface="Ubuntu"/>
              <a:cs typeface="Ubuntu"/>
              <a:sym typeface="Ubuntu"/>
            </a:endParaRPr>
          </a:p>
        </p:txBody>
      </p:sp>
      <p:sp>
        <p:nvSpPr>
          <p:cNvPr id="767" name="Google Shape;767;p39">
            <a:hlinkClick r:id="rId6" action="ppaction://hlinksldjump"/>
          </p:cNvPr>
          <p:cNvSpPr txBox="1"/>
          <p:nvPr/>
        </p:nvSpPr>
        <p:spPr>
          <a:xfrm>
            <a:off x="8264833" y="1859014"/>
            <a:ext cx="440400" cy="23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4"/>
                </a:solidFill>
                <a:latin typeface="Ubuntu"/>
                <a:ea typeface="Ubuntu"/>
                <a:cs typeface="Ubuntu"/>
                <a:sym typeface="Ubuntu"/>
              </a:rPr>
              <a:t>2</a:t>
            </a:r>
            <a:endParaRPr b="1">
              <a:solidFill>
                <a:schemeClr val="accent4"/>
              </a:solidFill>
              <a:latin typeface="Ubuntu"/>
              <a:ea typeface="Ubuntu"/>
              <a:cs typeface="Ubuntu"/>
              <a:sym typeface="Ubuntu"/>
            </a:endParaRPr>
          </a:p>
        </p:txBody>
      </p:sp>
      <p:sp>
        <p:nvSpPr>
          <p:cNvPr id="768" name="Google Shape;768;p39">
            <a:hlinkClick r:id="rId3" action="ppaction://hlinksldjump"/>
          </p:cNvPr>
          <p:cNvSpPr txBox="1"/>
          <p:nvPr/>
        </p:nvSpPr>
        <p:spPr>
          <a:xfrm>
            <a:off x="8264833" y="3062914"/>
            <a:ext cx="440400" cy="23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2"/>
                </a:solidFill>
                <a:latin typeface="Ubuntu"/>
                <a:ea typeface="Ubuntu"/>
                <a:cs typeface="Ubuntu"/>
                <a:sym typeface="Ubuntu"/>
              </a:rPr>
              <a:t>3</a:t>
            </a:r>
            <a:endParaRPr b="1">
              <a:solidFill>
                <a:schemeClr val="accent2"/>
              </a:solidFill>
              <a:latin typeface="Ubuntu"/>
              <a:ea typeface="Ubuntu"/>
              <a:cs typeface="Ubuntu"/>
              <a:sym typeface="Ubuntu"/>
            </a:endParaRPr>
          </a:p>
        </p:txBody>
      </p:sp>
      <p:sp>
        <p:nvSpPr>
          <p:cNvPr id="769" name="Google Shape;769;p39">
            <a:hlinkClick r:id="rId4" action="ppaction://hlinksldjump"/>
          </p:cNvPr>
          <p:cNvSpPr txBox="1"/>
          <p:nvPr/>
        </p:nvSpPr>
        <p:spPr>
          <a:xfrm>
            <a:off x="8264833" y="4266814"/>
            <a:ext cx="440400" cy="23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1"/>
                </a:solidFill>
                <a:latin typeface="Ubuntu"/>
                <a:ea typeface="Ubuntu"/>
                <a:cs typeface="Ubuntu"/>
                <a:sym typeface="Ubuntu"/>
              </a:rPr>
              <a:t>4</a:t>
            </a:r>
            <a:endParaRPr b="1">
              <a:solidFill>
                <a:schemeClr val="accent1"/>
              </a:solidFill>
              <a:latin typeface="Ubuntu"/>
              <a:ea typeface="Ubuntu"/>
              <a:cs typeface="Ubuntu"/>
              <a:sym typeface="Ubuntu"/>
            </a:endParaRPr>
          </a:p>
        </p:txBody>
      </p:sp>
      <p:sp>
        <p:nvSpPr>
          <p:cNvPr id="770" name="Google Shape;770;p39">
            <a:hlinkClick r:id="" action="ppaction://hlinkshowjump?jump=nextslide"/>
          </p:cNvPr>
          <p:cNvSpPr/>
          <p:nvPr/>
        </p:nvSpPr>
        <p:spPr>
          <a:xfrm>
            <a:off x="7870218" y="695853"/>
            <a:ext cx="145409" cy="215293"/>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39">
            <a:hlinkClick r:id="" action="ppaction://hlinkshowjump?jump=previousslide"/>
          </p:cNvPr>
          <p:cNvSpPr/>
          <p:nvPr/>
        </p:nvSpPr>
        <p:spPr>
          <a:xfrm rot="10800000">
            <a:off x="7575225" y="695855"/>
            <a:ext cx="145409" cy="215293"/>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2" name="Google Shape;772;p39"/>
          <p:cNvGrpSpPr/>
          <p:nvPr/>
        </p:nvGrpSpPr>
        <p:grpSpPr>
          <a:xfrm>
            <a:off x="7279346" y="696541"/>
            <a:ext cx="195284" cy="195284"/>
            <a:chOff x="5660400" y="238125"/>
            <a:chExt cx="481825" cy="481825"/>
          </a:xfrm>
        </p:grpSpPr>
        <p:sp>
          <p:nvSpPr>
            <p:cNvPr id="773" name="Google Shape;773;p39"/>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4" name="Google Shape;774;p39"/>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775" name="Google Shape;775;p39">
            <a:hlinkClick r:id="rId7" action="ppaction://hlinksldjump"/>
          </p:cNvPr>
          <p:cNvSpPr/>
          <p:nvPr/>
        </p:nvSpPr>
        <p:spPr>
          <a:xfrm>
            <a:off x="7278650" y="681975"/>
            <a:ext cx="195900" cy="215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01;p46"/>
          <p:cNvSpPr txBox="1">
            <a:spLocks noGrp="1"/>
          </p:cNvSpPr>
          <p:nvPr>
            <p:ph type="subTitle" idx="1"/>
          </p:nvPr>
        </p:nvSpPr>
        <p:spPr>
          <a:xfrm>
            <a:off x="671607" y="1086181"/>
            <a:ext cx="7589362" cy="530682"/>
          </a:xfrm>
          <a:prstGeom prst="rect">
            <a:avLst/>
          </a:prstGeom>
        </p:spPr>
        <p:txBody>
          <a:bodyPr spcFirstLastPara="1" wrap="square" lIns="91425" tIns="91425" rIns="91425" bIns="91425" anchor="ctr" anchorCtr="0">
            <a:noAutofit/>
          </a:bodyPr>
          <a:lstStyle/>
          <a:p>
            <a:pPr marL="0" lvl="0" indent="0"/>
            <a:r>
              <a:rPr lang="en-US" sz="1700" b="0" dirty="0" err="1">
                <a:solidFill>
                  <a:schemeClr val="dk1"/>
                </a:solidFill>
              </a:rPr>
              <a:t>Trong</a:t>
            </a:r>
            <a:r>
              <a:rPr lang="en-US" sz="1700" b="0" dirty="0">
                <a:solidFill>
                  <a:schemeClr val="dk1"/>
                </a:solidFill>
              </a:rPr>
              <a:t> Vue.js </a:t>
            </a:r>
            <a:r>
              <a:rPr lang="en-US" sz="1700" b="0" dirty="0" err="1">
                <a:solidFill>
                  <a:schemeClr val="dk1"/>
                </a:solidFill>
              </a:rPr>
              <a:t>chúng</a:t>
            </a:r>
            <a:r>
              <a:rPr lang="en-US" sz="1700" b="0" dirty="0">
                <a:solidFill>
                  <a:schemeClr val="dk1"/>
                </a:solidFill>
              </a:rPr>
              <a:t> ta </a:t>
            </a:r>
            <a:r>
              <a:rPr lang="en-US" sz="1700" b="0" dirty="0" err="1">
                <a:solidFill>
                  <a:schemeClr val="dk1"/>
                </a:solidFill>
              </a:rPr>
              <a:t>sử</a:t>
            </a:r>
            <a:r>
              <a:rPr lang="en-US" sz="1700" b="0" dirty="0">
                <a:solidFill>
                  <a:schemeClr val="dk1"/>
                </a:solidFill>
              </a:rPr>
              <a:t> </a:t>
            </a:r>
            <a:r>
              <a:rPr lang="en-US" sz="1700" b="0" dirty="0" err="1">
                <a:solidFill>
                  <a:schemeClr val="dk1"/>
                </a:solidFill>
              </a:rPr>
              <a:t>dụng</a:t>
            </a:r>
            <a:r>
              <a:rPr lang="en-US" sz="1700" b="0" dirty="0">
                <a:solidFill>
                  <a:schemeClr val="dk1"/>
                </a:solidFill>
              </a:rPr>
              <a:t> v-on directive </a:t>
            </a:r>
            <a:r>
              <a:rPr lang="en-US" sz="1700" b="0" dirty="0" err="1">
                <a:solidFill>
                  <a:schemeClr val="dk1"/>
                </a:solidFill>
              </a:rPr>
              <a:t>để</a:t>
            </a:r>
            <a:r>
              <a:rPr lang="en-US" sz="1700" b="0" dirty="0">
                <a:solidFill>
                  <a:schemeClr val="dk1"/>
                </a:solidFill>
              </a:rPr>
              <a:t> </a:t>
            </a:r>
            <a:r>
              <a:rPr lang="en-US" sz="1700" b="0" dirty="0" err="1">
                <a:solidFill>
                  <a:schemeClr val="dk1"/>
                </a:solidFill>
              </a:rPr>
              <a:t>lắng</a:t>
            </a:r>
            <a:r>
              <a:rPr lang="en-US" sz="1700" b="0" dirty="0">
                <a:solidFill>
                  <a:schemeClr val="dk1"/>
                </a:solidFill>
              </a:rPr>
              <a:t> </a:t>
            </a:r>
            <a:r>
              <a:rPr lang="en-US" sz="1700" b="0" dirty="0" err="1">
                <a:solidFill>
                  <a:schemeClr val="dk1"/>
                </a:solidFill>
              </a:rPr>
              <a:t>nghe</a:t>
            </a:r>
            <a:r>
              <a:rPr lang="en-US" sz="1700" b="0" dirty="0">
                <a:solidFill>
                  <a:schemeClr val="dk1"/>
                </a:solidFill>
              </a:rPr>
              <a:t> </a:t>
            </a:r>
            <a:r>
              <a:rPr lang="en-US" sz="1700" b="0" dirty="0" err="1">
                <a:solidFill>
                  <a:schemeClr val="dk1"/>
                </a:solidFill>
              </a:rPr>
              <a:t>các</a:t>
            </a:r>
            <a:r>
              <a:rPr lang="en-US" sz="1700" b="0" dirty="0">
                <a:solidFill>
                  <a:schemeClr val="dk1"/>
                </a:solidFill>
              </a:rPr>
              <a:t> </a:t>
            </a:r>
            <a:r>
              <a:rPr lang="en-US" sz="1700" b="0" dirty="0" err="1">
                <a:solidFill>
                  <a:schemeClr val="dk1"/>
                </a:solidFill>
              </a:rPr>
              <a:t>sự</a:t>
            </a:r>
            <a:r>
              <a:rPr lang="en-US" sz="1700" b="0" dirty="0">
                <a:solidFill>
                  <a:schemeClr val="dk1"/>
                </a:solidFill>
              </a:rPr>
              <a:t> </a:t>
            </a:r>
            <a:r>
              <a:rPr lang="en-US" sz="1700" b="0" dirty="0" err="1">
                <a:solidFill>
                  <a:schemeClr val="dk1"/>
                </a:solidFill>
              </a:rPr>
              <a:t>kiện</a:t>
            </a:r>
            <a:r>
              <a:rPr lang="en-US" sz="1700" b="0" dirty="0">
                <a:solidFill>
                  <a:schemeClr val="dk1"/>
                </a:solidFill>
              </a:rPr>
              <a:t> </a:t>
            </a:r>
            <a:r>
              <a:rPr lang="en-US" sz="1700" b="0" dirty="0" err="1">
                <a:solidFill>
                  <a:schemeClr val="dk1"/>
                </a:solidFill>
              </a:rPr>
              <a:t>từ</a:t>
            </a:r>
            <a:r>
              <a:rPr lang="en-US" sz="1700" b="0" dirty="0">
                <a:solidFill>
                  <a:schemeClr val="dk1"/>
                </a:solidFill>
              </a:rPr>
              <a:t> </a:t>
            </a:r>
            <a:r>
              <a:rPr lang="en-US" sz="1700" b="0" dirty="0" err="1">
                <a:solidFill>
                  <a:schemeClr val="dk1"/>
                </a:solidFill>
              </a:rPr>
              <a:t>phía</a:t>
            </a:r>
            <a:r>
              <a:rPr lang="en-US" sz="1700" b="0" dirty="0">
                <a:solidFill>
                  <a:schemeClr val="dk1"/>
                </a:solidFill>
              </a:rPr>
              <a:t> DOM.</a:t>
            </a:r>
          </a:p>
        </p:txBody>
      </p:sp>
      <p:pic>
        <p:nvPicPr>
          <p:cNvPr id="4" name="Picture 3"/>
          <p:cNvPicPr>
            <a:picLocks noChangeAspect="1"/>
          </p:cNvPicPr>
          <p:nvPr/>
        </p:nvPicPr>
        <p:blipFill>
          <a:blip r:embed="rId8"/>
          <a:stretch>
            <a:fillRect/>
          </a:stretch>
        </p:blipFill>
        <p:spPr>
          <a:xfrm>
            <a:off x="1224522" y="1616863"/>
            <a:ext cx="6350703" cy="3380426"/>
          </a:xfrm>
          <a:prstGeom prst="rect">
            <a:avLst/>
          </a:prstGeom>
        </p:spPr>
      </p:pic>
    </p:spTree>
    <p:extLst>
      <p:ext uri="{BB962C8B-B14F-4D97-AF65-F5344CB8AC3E}">
        <p14:creationId xmlns:p14="http://schemas.microsoft.com/office/powerpoint/2010/main" val="286857438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4">
                                            <p:txEl>
                                              <p:pRg st="0" end="0"/>
                                            </p:txEl>
                                          </p:spTgt>
                                        </p:tgtEl>
                                        <p:attrNameLst>
                                          <p:attrName>style.visibility</p:attrName>
                                        </p:attrNameLst>
                                      </p:cBhvr>
                                      <p:to>
                                        <p:strVal val="visible"/>
                                      </p:to>
                                    </p:set>
                                    <p:animEffect transition="in" filter="fade">
                                      <p:cBhvr>
                                        <p:cTn id="7" dur="500"/>
                                        <p:tgtEl>
                                          <p:spTgt spid="13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4" grpId="0" build="p"/>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748"/>
        <p:cNvGrpSpPr/>
        <p:nvPr/>
      </p:nvGrpSpPr>
      <p:grpSpPr>
        <a:xfrm>
          <a:off x="0" y="0"/>
          <a:ext cx="0" cy="0"/>
          <a:chOff x="0" y="0"/>
          <a:chExt cx="0" cy="0"/>
        </a:xfrm>
      </p:grpSpPr>
      <p:sp>
        <p:nvSpPr>
          <p:cNvPr id="749" name="Google Shape;749;p39"/>
          <p:cNvSpPr txBox="1">
            <a:spLocks noGrp="1"/>
          </p:cNvSpPr>
          <p:nvPr>
            <p:ph type="title"/>
          </p:nvPr>
        </p:nvSpPr>
        <p:spPr>
          <a:xfrm>
            <a:off x="1540300" y="541113"/>
            <a:ext cx="5547300" cy="478200"/>
          </a:xfrm>
          <a:prstGeom prst="rect">
            <a:avLst/>
          </a:prstGeom>
        </p:spPr>
        <p:txBody>
          <a:bodyPr spcFirstLastPara="1" wrap="square" lIns="91425" tIns="91425" rIns="91425" bIns="91425" anchor="ctr" anchorCtr="0">
            <a:noAutofit/>
          </a:bodyPr>
          <a:lstStyle/>
          <a:p>
            <a:pPr lvl="0"/>
            <a:r>
              <a:rPr lang="en-US" sz="2400" dirty="0"/>
              <a:t>2</a:t>
            </a:r>
            <a:r>
              <a:rPr lang="en-US" sz="2400" dirty="0" smtClean="0"/>
              <a:t>. Method Event Handlers.</a:t>
            </a:r>
            <a:endParaRPr sz="2400" dirty="0"/>
          </a:p>
        </p:txBody>
      </p:sp>
      <p:sp>
        <p:nvSpPr>
          <p:cNvPr id="762" name="Google Shape;762;p39">
            <a:hlinkClick r:id="rId3" action="ppaction://hlinksldjump"/>
          </p:cNvPr>
          <p:cNvSpPr/>
          <p:nvPr/>
        </p:nvSpPr>
        <p:spPr>
          <a:xfrm rot="5400000">
            <a:off x="8031775" y="3121525"/>
            <a:ext cx="1163700" cy="59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39">
            <a:hlinkClick r:id=""/>
          </p:cNvPr>
          <p:cNvSpPr/>
          <p:nvPr/>
        </p:nvSpPr>
        <p:spPr>
          <a:xfrm rot="5400000">
            <a:off x="7971757" y="1899636"/>
            <a:ext cx="1283645" cy="59495"/>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39">
            <a:hlinkClick r:id="rId4" action="ppaction://hlinksldjump"/>
          </p:cNvPr>
          <p:cNvSpPr/>
          <p:nvPr/>
        </p:nvSpPr>
        <p:spPr>
          <a:xfrm rot="5400000">
            <a:off x="7956549" y="4353660"/>
            <a:ext cx="1314060" cy="59495"/>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39">
            <a:hlinkClick r:id="rId5" action="ppaction://hlinksldjump"/>
          </p:cNvPr>
          <p:cNvSpPr/>
          <p:nvPr/>
        </p:nvSpPr>
        <p:spPr>
          <a:xfrm rot="5400000">
            <a:off x="8026975" y="670125"/>
            <a:ext cx="1173300" cy="594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39">
            <a:hlinkClick r:id="rId5" action="ppaction://hlinksldjump"/>
          </p:cNvPr>
          <p:cNvSpPr txBox="1"/>
          <p:nvPr/>
        </p:nvSpPr>
        <p:spPr>
          <a:xfrm>
            <a:off x="8264833" y="655114"/>
            <a:ext cx="440400" cy="23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3"/>
                </a:solidFill>
                <a:latin typeface="Ubuntu"/>
                <a:ea typeface="Ubuntu"/>
                <a:cs typeface="Ubuntu"/>
                <a:sym typeface="Ubuntu"/>
              </a:rPr>
              <a:t>1</a:t>
            </a:r>
            <a:endParaRPr b="1">
              <a:solidFill>
                <a:schemeClr val="accent3"/>
              </a:solidFill>
              <a:latin typeface="Ubuntu"/>
              <a:ea typeface="Ubuntu"/>
              <a:cs typeface="Ubuntu"/>
              <a:sym typeface="Ubuntu"/>
            </a:endParaRPr>
          </a:p>
        </p:txBody>
      </p:sp>
      <p:sp>
        <p:nvSpPr>
          <p:cNvPr id="767" name="Google Shape;767;p39">
            <a:hlinkClick r:id="rId6" action="ppaction://hlinksldjump"/>
          </p:cNvPr>
          <p:cNvSpPr txBox="1"/>
          <p:nvPr/>
        </p:nvSpPr>
        <p:spPr>
          <a:xfrm>
            <a:off x="8264833" y="1859014"/>
            <a:ext cx="440400" cy="23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4"/>
                </a:solidFill>
                <a:latin typeface="Ubuntu"/>
                <a:ea typeface="Ubuntu"/>
                <a:cs typeface="Ubuntu"/>
                <a:sym typeface="Ubuntu"/>
              </a:rPr>
              <a:t>2</a:t>
            </a:r>
            <a:endParaRPr b="1">
              <a:solidFill>
                <a:schemeClr val="accent4"/>
              </a:solidFill>
              <a:latin typeface="Ubuntu"/>
              <a:ea typeface="Ubuntu"/>
              <a:cs typeface="Ubuntu"/>
              <a:sym typeface="Ubuntu"/>
            </a:endParaRPr>
          </a:p>
        </p:txBody>
      </p:sp>
      <p:sp>
        <p:nvSpPr>
          <p:cNvPr id="768" name="Google Shape;768;p39">
            <a:hlinkClick r:id="rId3" action="ppaction://hlinksldjump"/>
          </p:cNvPr>
          <p:cNvSpPr txBox="1"/>
          <p:nvPr/>
        </p:nvSpPr>
        <p:spPr>
          <a:xfrm>
            <a:off x="8264833" y="3062914"/>
            <a:ext cx="440400" cy="23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2"/>
                </a:solidFill>
                <a:latin typeface="Ubuntu"/>
                <a:ea typeface="Ubuntu"/>
                <a:cs typeface="Ubuntu"/>
                <a:sym typeface="Ubuntu"/>
              </a:rPr>
              <a:t>3</a:t>
            </a:r>
            <a:endParaRPr b="1">
              <a:solidFill>
                <a:schemeClr val="accent2"/>
              </a:solidFill>
              <a:latin typeface="Ubuntu"/>
              <a:ea typeface="Ubuntu"/>
              <a:cs typeface="Ubuntu"/>
              <a:sym typeface="Ubuntu"/>
            </a:endParaRPr>
          </a:p>
        </p:txBody>
      </p:sp>
      <p:sp>
        <p:nvSpPr>
          <p:cNvPr id="769" name="Google Shape;769;p39">
            <a:hlinkClick r:id="rId4" action="ppaction://hlinksldjump"/>
          </p:cNvPr>
          <p:cNvSpPr txBox="1"/>
          <p:nvPr/>
        </p:nvSpPr>
        <p:spPr>
          <a:xfrm>
            <a:off x="8264833" y="4266814"/>
            <a:ext cx="440400" cy="23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1"/>
                </a:solidFill>
                <a:latin typeface="Ubuntu"/>
                <a:ea typeface="Ubuntu"/>
                <a:cs typeface="Ubuntu"/>
                <a:sym typeface="Ubuntu"/>
              </a:rPr>
              <a:t>4</a:t>
            </a:r>
            <a:endParaRPr b="1">
              <a:solidFill>
                <a:schemeClr val="accent1"/>
              </a:solidFill>
              <a:latin typeface="Ubuntu"/>
              <a:ea typeface="Ubuntu"/>
              <a:cs typeface="Ubuntu"/>
              <a:sym typeface="Ubuntu"/>
            </a:endParaRPr>
          </a:p>
        </p:txBody>
      </p:sp>
      <p:sp>
        <p:nvSpPr>
          <p:cNvPr id="770" name="Google Shape;770;p39">
            <a:hlinkClick r:id="" action="ppaction://hlinkshowjump?jump=nextslide"/>
          </p:cNvPr>
          <p:cNvSpPr/>
          <p:nvPr/>
        </p:nvSpPr>
        <p:spPr>
          <a:xfrm>
            <a:off x="7870218" y="695853"/>
            <a:ext cx="145409" cy="215293"/>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39">
            <a:hlinkClick r:id="" action="ppaction://hlinkshowjump?jump=previousslide"/>
          </p:cNvPr>
          <p:cNvSpPr/>
          <p:nvPr/>
        </p:nvSpPr>
        <p:spPr>
          <a:xfrm rot="10800000">
            <a:off x="7575225" y="695855"/>
            <a:ext cx="145409" cy="215293"/>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2" name="Google Shape;772;p39"/>
          <p:cNvGrpSpPr/>
          <p:nvPr/>
        </p:nvGrpSpPr>
        <p:grpSpPr>
          <a:xfrm>
            <a:off x="7279346" y="696541"/>
            <a:ext cx="195284" cy="195284"/>
            <a:chOff x="5660400" y="238125"/>
            <a:chExt cx="481825" cy="481825"/>
          </a:xfrm>
        </p:grpSpPr>
        <p:sp>
          <p:nvSpPr>
            <p:cNvPr id="773" name="Google Shape;773;p39"/>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4" name="Google Shape;774;p39"/>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775" name="Google Shape;775;p39">
            <a:hlinkClick r:id="rId7" action="ppaction://hlinksldjump"/>
          </p:cNvPr>
          <p:cNvSpPr/>
          <p:nvPr/>
        </p:nvSpPr>
        <p:spPr>
          <a:xfrm>
            <a:off x="7278650" y="681975"/>
            <a:ext cx="195900" cy="215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01;p46"/>
          <p:cNvSpPr txBox="1">
            <a:spLocks noGrp="1"/>
          </p:cNvSpPr>
          <p:nvPr>
            <p:ph type="subTitle" idx="1"/>
          </p:nvPr>
        </p:nvSpPr>
        <p:spPr>
          <a:xfrm>
            <a:off x="671607" y="1086181"/>
            <a:ext cx="7589362" cy="1331899"/>
          </a:xfrm>
          <a:prstGeom prst="rect">
            <a:avLst/>
          </a:prstGeom>
        </p:spPr>
        <p:txBody>
          <a:bodyPr spcFirstLastPara="1" wrap="square" lIns="91425" tIns="91425" rIns="91425" bIns="91425" anchor="ctr" anchorCtr="0">
            <a:noAutofit/>
          </a:bodyPr>
          <a:lstStyle/>
          <a:p>
            <a:pPr marL="0" lvl="0" indent="0"/>
            <a:r>
              <a:rPr lang="vi-VN" sz="1700" b="0" dirty="0">
                <a:solidFill>
                  <a:schemeClr val="dk1"/>
                </a:solidFill>
              </a:rPr>
              <a:t>Thông thường ở các bài toán thực tế thì code xử lý sự kiện sẽ không đơn giản là một dòng như trên, mà nó sẽ rất phức tạp. Chính vì thế nên Vue.js cũng hỗ trợ chúng ta tách phần code xử lý vào hàm và gọi hàm đó ở trên sự kiện như javascript thuần.</a:t>
            </a:r>
            <a:endParaRPr lang="en-US" sz="1700" b="0" dirty="0">
              <a:solidFill>
                <a:schemeClr val="dk1"/>
              </a:solidFill>
            </a:endParaRPr>
          </a:p>
        </p:txBody>
      </p:sp>
    </p:spTree>
    <p:extLst>
      <p:ext uri="{BB962C8B-B14F-4D97-AF65-F5344CB8AC3E}">
        <p14:creationId xmlns:p14="http://schemas.microsoft.com/office/powerpoint/2010/main" val="205575115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4">
                                            <p:txEl>
                                              <p:pRg st="0" end="0"/>
                                            </p:txEl>
                                          </p:spTgt>
                                        </p:tgtEl>
                                        <p:attrNameLst>
                                          <p:attrName>style.visibility</p:attrName>
                                        </p:attrNameLst>
                                      </p:cBhvr>
                                      <p:to>
                                        <p:strVal val="visible"/>
                                      </p:to>
                                    </p:set>
                                    <p:animEffect transition="in" filter="fade">
                                      <p:cBhvr>
                                        <p:cTn id="7" dur="500"/>
                                        <p:tgtEl>
                                          <p:spTgt spid="13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4" grpId="0" build="p"/>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748"/>
        <p:cNvGrpSpPr/>
        <p:nvPr/>
      </p:nvGrpSpPr>
      <p:grpSpPr>
        <a:xfrm>
          <a:off x="0" y="0"/>
          <a:ext cx="0" cy="0"/>
          <a:chOff x="0" y="0"/>
          <a:chExt cx="0" cy="0"/>
        </a:xfrm>
      </p:grpSpPr>
      <p:sp>
        <p:nvSpPr>
          <p:cNvPr id="749" name="Google Shape;749;p39"/>
          <p:cNvSpPr txBox="1">
            <a:spLocks noGrp="1"/>
          </p:cNvSpPr>
          <p:nvPr>
            <p:ph type="title"/>
          </p:nvPr>
        </p:nvSpPr>
        <p:spPr>
          <a:xfrm>
            <a:off x="1540300" y="541113"/>
            <a:ext cx="5547300" cy="478200"/>
          </a:xfrm>
          <a:prstGeom prst="rect">
            <a:avLst/>
          </a:prstGeom>
        </p:spPr>
        <p:txBody>
          <a:bodyPr spcFirstLastPara="1" wrap="square" lIns="91425" tIns="91425" rIns="91425" bIns="91425" anchor="ctr" anchorCtr="0">
            <a:noAutofit/>
          </a:bodyPr>
          <a:lstStyle/>
          <a:p>
            <a:pPr lvl="0"/>
            <a:r>
              <a:rPr lang="en-US" sz="2400" dirty="0"/>
              <a:t>2</a:t>
            </a:r>
            <a:r>
              <a:rPr lang="en-US" sz="2400" dirty="0" smtClean="0"/>
              <a:t>. Method Event Handlers.</a:t>
            </a:r>
            <a:endParaRPr sz="2400" dirty="0"/>
          </a:p>
        </p:txBody>
      </p:sp>
      <p:sp>
        <p:nvSpPr>
          <p:cNvPr id="762" name="Google Shape;762;p39">
            <a:hlinkClick r:id="rId3" action="ppaction://hlinksldjump"/>
          </p:cNvPr>
          <p:cNvSpPr/>
          <p:nvPr/>
        </p:nvSpPr>
        <p:spPr>
          <a:xfrm rot="5400000">
            <a:off x="8031775" y="3121525"/>
            <a:ext cx="1163700" cy="59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39">
            <a:hlinkClick r:id=""/>
          </p:cNvPr>
          <p:cNvSpPr/>
          <p:nvPr/>
        </p:nvSpPr>
        <p:spPr>
          <a:xfrm rot="5400000">
            <a:off x="7971757" y="1899636"/>
            <a:ext cx="1283645" cy="59495"/>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39">
            <a:hlinkClick r:id="rId4" action="ppaction://hlinksldjump"/>
          </p:cNvPr>
          <p:cNvSpPr/>
          <p:nvPr/>
        </p:nvSpPr>
        <p:spPr>
          <a:xfrm rot="5400000">
            <a:off x="7956549" y="4353660"/>
            <a:ext cx="1314060" cy="59495"/>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39">
            <a:hlinkClick r:id="rId5" action="ppaction://hlinksldjump"/>
          </p:cNvPr>
          <p:cNvSpPr/>
          <p:nvPr/>
        </p:nvSpPr>
        <p:spPr>
          <a:xfrm rot="5400000">
            <a:off x="8026975" y="670125"/>
            <a:ext cx="1173300" cy="594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39">
            <a:hlinkClick r:id="rId5" action="ppaction://hlinksldjump"/>
          </p:cNvPr>
          <p:cNvSpPr txBox="1"/>
          <p:nvPr/>
        </p:nvSpPr>
        <p:spPr>
          <a:xfrm>
            <a:off x="8264833" y="655114"/>
            <a:ext cx="440400" cy="23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3"/>
                </a:solidFill>
                <a:latin typeface="Ubuntu"/>
                <a:ea typeface="Ubuntu"/>
                <a:cs typeface="Ubuntu"/>
                <a:sym typeface="Ubuntu"/>
              </a:rPr>
              <a:t>1</a:t>
            </a:r>
            <a:endParaRPr b="1">
              <a:solidFill>
                <a:schemeClr val="accent3"/>
              </a:solidFill>
              <a:latin typeface="Ubuntu"/>
              <a:ea typeface="Ubuntu"/>
              <a:cs typeface="Ubuntu"/>
              <a:sym typeface="Ubuntu"/>
            </a:endParaRPr>
          </a:p>
        </p:txBody>
      </p:sp>
      <p:sp>
        <p:nvSpPr>
          <p:cNvPr id="767" name="Google Shape;767;p39">
            <a:hlinkClick r:id="rId6" action="ppaction://hlinksldjump"/>
          </p:cNvPr>
          <p:cNvSpPr txBox="1"/>
          <p:nvPr/>
        </p:nvSpPr>
        <p:spPr>
          <a:xfrm>
            <a:off x="8264833" y="1859014"/>
            <a:ext cx="440400" cy="23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4"/>
                </a:solidFill>
                <a:latin typeface="Ubuntu"/>
                <a:ea typeface="Ubuntu"/>
                <a:cs typeface="Ubuntu"/>
                <a:sym typeface="Ubuntu"/>
              </a:rPr>
              <a:t>2</a:t>
            </a:r>
            <a:endParaRPr b="1">
              <a:solidFill>
                <a:schemeClr val="accent4"/>
              </a:solidFill>
              <a:latin typeface="Ubuntu"/>
              <a:ea typeface="Ubuntu"/>
              <a:cs typeface="Ubuntu"/>
              <a:sym typeface="Ubuntu"/>
            </a:endParaRPr>
          </a:p>
        </p:txBody>
      </p:sp>
      <p:sp>
        <p:nvSpPr>
          <p:cNvPr id="768" name="Google Shape;768;p39">
            <a:hlinkClick r:id="rId3" action="ppaction://hlinksldjump"/>
          </p:cNvPr>
          <p:cNvSpPr txBox="1"/>
          <p:nvPr/>
        </p:nvSpPr>
        <p:spPr>
          <a:xfrm>
            <a:off x="8264833" y="3062914"/>
            <a:ext cx="440400" cy="23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2"/>
                </a:solidFill>
                <a:latin typeface="Ubuntu"/>
                <a:ea typeface="Ubuntu"/>
                <a:cs typeface="Ubuntu"/>
                <a:sym typeface="Ubuntu"/>
              </a:rPr>
              <a:t>3</a:t>
            </a:r>
            <a:endParaRPr b="1">
              <a:solidFill>
                <a:schemeClr val="accent2"/>
              </a:solidFill>
              <a:latin typeface="Ubuntu"/>
              <a:ea typeface="Ubuntu"/>
              <a:cs typeface="Ubuntu"/>
              <a:sym typeface="Ubuntu"/>
            </a:endParaRPr>
          </a:p>
        </p:txBody>
      </p:sp>
      <p:sp>
        <p:nvSpPr>
          <p:cNvPr id="769" name="Google Shape;769;p39">
            <a:hlinkClick r:id="rId4" action="ppaction://hlinksldjump"/>
          </p:cNvPr>
          <p:cNvSpPr txBox="1"/>
          <p:nvPr/>
        </p:nvSpPr>
        <p:spPr>
          <a:xfrm>
            <a:off x="8264833" y="4266814"/>
            <a:ext cx="440400" cy="23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1"/>
                </a:solidFill>
                <a:latin typeface="Ubuntu"/>
                <a:ea typeface="Ubuntu"/>
                <a:cs typeface="Ubuntu"/>
                <a:sym typeface="Ubuntu"/>
              </a:rPr>
              <a:t>4</a:t>
            </a:r>
            <a:endParaRPr b="1">
              <a:solidFill>
                <a:schemeClr val="accent1"/>
              </a:solidFill>
              <a:latin typeface="Ubuntu"/>
              <a:ea typeface="Ubuntu"/>
              <a:cs typeface="Ubuntu"/>
              <a:sym typeface="Ubuntu"/>
            </a:endParaRPr>
          </a:p>
        </p:txBody>
      </p:sp>
      <p:sp>
        <p:nvSpPr>
          <p:cNvPr id="770" name="Google Shape;770;p39">
            <a:hlinkClick r:id="" action="ppaction://hlinkshowjump?jump=nextslide"/>
          </p:cNvPr>
          <p:cNvSpPr/>
          <p:nvPr/>
        </p:nvSpPr>
        <p:spPr>
          <a:xfrm>
            <a:off x="7870218" y="695853"/>
            <a:ext cx="145409" cy="215293"/>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39">
            <a:hlinkClick r:id="" action="ppaction://hlinkshowjump?jump=previousslide"/>
          </p:cNvPr>
          <p:cNvSpPr/>
          <p:nvPr/>
        </p:nvSpPr>
        <p:spPr>
          <a:xfrm rot="10800000">
            <a:off x="7575225" y="695855"/>
            <a:ext cx="145409" cy="215293"/>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2" name="Google Shape;772;p39"/>
          <p:cNvGrpSpPr/>
          <p:nvPr/>
        </p:nvGrpSpPr>
        <p:grpSpPr>
          <a:xfrm>
            <a:off x="7279346" y="696541"/>
            <a:ext cx="195284" cy="195284"/>
            <a:chOff x="5660400" y="238125"/>
            <a:chExt cx="481825" cy="481825"/>
          </a:xfrm>
        </p:grpSpPr>
        <p:sp>
          <p:nvSpPr>
            <p:cNvPr id="773" name="Google Shape;773;p39"/>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4" name="Google Shape;774;p39"/>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775" name="Google Shape;775;p39">
            <a:hlinkClick r:id="rId7" action="ppaction://hlinksldjump"/>
          </p:cNvPr>
          <p:cNvSpPr/>
          <p:nvPr/>
        </p:nvSpPr>
        <p:spPr>
          <a:xfrm>
            <a:off x="7278650" y="681975"/>
            <a:ext cx="195900" cy="215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01;p46"/>
          <p:cNvSpPr txBox="1">
            <a:spLocks noGrp="1"/>
          </p:cNvSpPr>
          <p:nvPr>
            <p:ph type="subTitle" idx="1"/>
          </p:nvPr>
        </p:nvSpPr>
        <p:spPr>
          <a:xfrm>
            <a:off x="671607" y="1086181"/>
            <a:ext cx="7589362" cy="297341"/>
          </a:xfrm>
          <a:prstGeom prst="rect">
            <a:avLst/>
          </a:prstGeom>
        </p:spPr>
        <p:txBody>
          <a:bodyPr spcFirstLastPara="1" wrap="square" lIns="91425" tIns="91425" rIns="91425" bIns="91425" anchor="ctr" anchorCtr="0">
            <a:noAutofit/>
          </a:bodyPr>
          <a:lstStyle/>
          <a:p>
            <a:pPr marL="0" lvl="0" indent="0"/>
            <a:r>
              <a:rPr lang="vi-VN" sz="1700" b="0" dirty="0">
                <a:solidFill>
                  <a:schemeClr val="dk1"/>
                </a:solidFill>
              </a:rPr>
              <a:t>VD: Chuyển đoạn code xử lý sự kiện ở ví dụ trên vào hàm.</a:t>
            </a:r>
            <a:endParaRPr lang="en-US" sz="1700" b="0" dirty="0">
              <a:solidFill>
                <a:schemeClr val="dk1"/>
              </a:solidFill>
            </a:endParaRPr>
          </a:p>
        </p:txBody>
      </p:sp>
      <p:pic>
        <p:nvPicPr>
          <p:cNvPr id="2" name="Picture 1"/>
          <p:cNvPicPr>
            <a:picLocks noChangeAspect="1"/>
          </p:cNvPicPr>
          <p:nvPr/>
        </p:nvPicPr>
        <p:blipFill>
          <a:blip r:embed="rId8"/>
          <a:stretch>
            <a:fillRect/>
          </a:stretch>
        </p:blipFill>
        <p:spPr>
          <a:xfrm>
            <a:off x="1128949" y="1376626"/>
            <a:ext cx="6813973" cy="3609276"/>
          </a:xfrm>
          <a:prstGeom prst="rect">
            <a:avLst/>
          </a:prstGeom>
        </p:spPr>
      </p:pic>
    </p:spTree>
    <p:extLst>
      <p:ext uri="{BB962C8B-B14F-4D97-AF65-F5344CB8AC3E}">
        <p14:creationId xmlns:p14="http://schemas.microsoft.com/office/powerpoint/2010/main" val="198820584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4">
                                            <p:txEl>
                                              <p:pRg st="0" end="0"/>
                                            </p:txEl>
                                          </p:spTgt>
                                        </p:tgtEl>
                                        <p:attrNameLst>
                                          <p:attrName>style.visibility</p:attrName>
                                        </p:attrNameLst>
                                      </p:cBhvr>
                                      <p:to>
                                        <p:strVal val="visible"/>
                                      </p:to>
                                    </p:set>
                                    <p:animEffect transition="in" filter="fade">
                                      <p:cBhvr>
                                        <p:cTn id="7" dur="500"/>
                                        <p:tgtEl>
                                          <p:spTgt spid="13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4"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45"/>
        <p:cNvGrpSpPr/>
        <p:nvPr/>
      </p:nvGrpSpPr>
      <p:grpSpPr>
        <a:xfrm>
          <a:off x="0" y="0"/>
          <a:ext cx="0" cy="0"/>
          <a:chOff x="0" y="0"/>
          <a:chExt cx="0" cy="0"/>
        </a:xfrm>
      </p:grpSpPr>
      <p:sp>
        <p:nvSpPr>
          <p:cNvPr id="1057" name="Google Shape;1057;p42"/>
          <p:cNvSpPr txBox="1">
            <a:spLocks noGrp="1"/>
          </p:cNvSpPr>
          <p:nvPr>
            <p:ph type="title"/>
          </p:nvPr>
        </p:nvSpPr>
        <p:spPr>
          <a:xfrm>
            <a:off x="1540300" y="541113"/>
            <a:ext cx="6486900" cy="4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accent3"/>
                </a:solidFill>
              </a:rPr>
              <a:t>2</a:t>
            </a:r>
            <a:r>
              <a:rPr lang="en" dirty="0" smtClean="0">
                <a:solidFill>
                  <a:schemeClr val="accent3"/>
                </a:solidFill>
              </a:rPr>
              <a:t>. Contructor</a:t>
            </a:r>
            <a:endParaRPr dirty="0">
              <a:solidFill>
                <a:schemeClr val="accent3"/>
              </a:solidFill>
            </a:endParaRPr>
          </a:p>
        </p:txBody>
      </p:sp>
      <p:sp>
        <p:nvSpPr>
          <p:cNvPr id="1127" name="Google Shape;1127;p42">
            <a:hlinkClick r:id="rId3" action="ppaction://hlinksldjump"/>
          </p:cNvPr>
          <p:cNvSpPr/>
          <p:nvPr/>
        </p:nvSpPr>
        <p:spPr>
          <a:xfrm rot="5400000">
            <a:off x="8034175" y="3124075"/>
            <a:ext cx="1158900" cy="59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42">
            <a:hlinkClick r:id="rId4" action="ppaction://hlinksldjump"/>
          </p:cNvPr>
          <p:cNvSpPr/>
          <p:nvPr/>
        </p:nvSpPr>
        <p:spPr>
          <a:xfrm rot="5400000">
            <a:off x="7968625" y="1902850"/>
            <a:ext cx="1290000" cy="59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42">
            <a:hlinkClick r:id="rId5" action="ppaction://hlinksldjump"/>
          </p:cNvPr>
          <p:cNvSpPr/>
          <p:nvPr/>
        </p:nvSpPr>
        <p:spPr>
          <a:xfrm rot="5400000">
            <a:off x="7955725" y="4354575"/>
            <a:ext cx="13158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42">
            <a:hlinkClick r:id="rId4" action="ppaction://hlinksldjump"/>
          </p:cNvPr>
          <p:cNvSpPr txBox="1"/>
          <p:nvPr/>
        </p:nvSpPr>
        <p:spPr>
          <a:xfrm>
            <a:off x="8264833" y="1859014"/>
            <a:ext cx="440400" cy="23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4"/>
                </a:solidFill>
                <a:latin typeface="Ubuntu"/>
                <a:ea typeface="Ubuntu"/>
                <a:cs typeface="Ubuntu"/>
                <a:sym typeface="Ubuntu"/>
              </a:rPr>
              <a:t>2</a:t>
            </a:r>
            <a:endParaRPr b="1">
              <a:solidFill>
                <a:schemeClr val="accent4"/>
              </a:solidFill>
              <a:latin typeface="Ubuntu"/>
              <a:ea typeface="Ubuntu"/>
              <a:cs typeface="Ubuntu"/>
              <a:sym typeface="Ubuntu"/>
            </a:endParaRPr>
          </a:p>
        </p:txBody>
      </p:sp>
      <p:sp>
        <p:nvSpPr>
          <p:cNvPr id="1131" name="Google Shape;1131;p42">
            <a:hlinkClick r:id="rId3" action="ppaction://hlinksldjump"/>
          </p:cNvPr>
          <p:cNvSpPr txBox="1"/>
          <p:nvPr/>
        </p:nvSpPr>
        <p:spPr>
          <a:xfrm>
            <a:off x="8264833" y="3062914"/>
            <a:ext cx="440400" cy="23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2"/>
                </a:solidFill>
                <a:latin typeface="Ubuntu"/>
                <a:ea typeface="Ubuntu"/>
                <a:cs typeface="Ubuntu"/>
                <a:sym typeface="Ubuntu"/>
              </a:rPr>
              <a:t>3</a:t>
            </a:r>
            <a:endParaRPr b="1">
              <a:solidFill>
                <a:schemeClr val="accent2"/>
              </a:solidFill>
              <a:latin typeface="Ubuntu"/>
              <a:ea typeface="Ubuntu"/>
              <a:cs typeface="Ubuntu"/>
              <a:sym typeface="Ubuntu"/>
            </a:endParaRPr>
          </a:p>
        </p:txBody>
      </p:sp>
      <p:sp>
        <p:nvSpPr>
          <p:cNvPr id="1132" name="Google Shape;1132;p42">
            <a:hlinkClick r:id="rId5" action="ppaction://hlinksldjump"/>
          </p:cNvPr>
          <p:cNvSpPr txBox="1"/>
          <p:nvPr/>
        </p:nvSpPr>
        <p:spPr>
          <a:xfrm>
            <a:off x="8264833" y="4266814"/>
            <a:ext cx="440400" cy="23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1"/>
                </a:solidFill>
                <a:latin typeface="Ubuntu"/>
                <a:ea typeface="Ubuntu"/>
                <a:cs typeface="Ubuntu"/>
                <a:sym typeface="Ubuntu"/>
              </a:rPr>
              <a:t>4</a:t>
            </a:r>
            <a:endParaRPr b="1">
              <a:solidFill>
                <a:schemeClr val="accent1"/>
              </a:solidFill>
              <a:latin typeface="Ubuntu"/>
              <a:ea typeface="Ubuntu"/>
              <a:cs typeface="Ubuntu"/>
              <a:sym typeface="Ubuntu"/>
            </a:endParaRPr>
          </a:p>
        </p:txBody>
      </p:sp>
      <p:sp>
        <p:nvSpPr>
          <p:cNvPr id="1133" name="Google Shape;1133;p42">
            <a:hlinkClick r:id="rId6" action="ppaction://hlinksldjump"/>
          </p:cNvPr>
          <p:cNvSpPr/>
          <p:nvPr/>
        </p:nvSpPr>
        <p:spPr>
          <a:xfrm>
            <a:off x="7246284" y="695850"/>
            <a:ext cx="213106" cy="195722"/>
          </a:xfrm>
          <a:custGeom>
            <a:avLst/>
            <a:gdLst/>
            <a:ahLst/>
            <a:cxnLst/>
            <a:rect l="l" t="t" r="r" b="b"/>
            <a:pathLst>
              <a:path w="34372" h="31568" extrusionOk="0">
                <a:moveTo>
                  <a:pt x="17158" y="1"/>
                </a:moveTo>
                <a:cubicBezTo>
                  <a:pt x="11439" y="3246"/>
                  <a:pt x="5719" y="6490"/>
                  <a:pt x="0" y="9735"/>
                </a:cubicBezTo>
                <a:lnTo>
                  <a:pt x="2750" y="9735"/>
                </a:lnTo>
                <a:lnTo>
                  <a:pt x="2750" y="31567"/>
                </a:lnTo>
                <a:lnTo>
                  <a:pt x="11659" y="31567"/>
                </a:lnTo>
                <a:lnTo>
                  <a:pt x="11659" y="17379"/>
                </a:lnTo>
                <a:lnTo>
                  <a:pt x="23373" y="17379"/>
                </a:lnTo>
                <a:lnTo>
                  <a:pt x="23373" y="31567"/>
                </a:lnTo>
                <a:lnTo>
                  <a:pt x="31622" y="31567"/>
                </a:lnTo>
                <a:lnTo>
                  <a:pt x="31622" y="9735"/>
                </a:lnTo>
                <a:lnTo>
                  <a:pt x="34371" y="9735"/>
                </a:lnTo>
                <a:cubicBezTo>
                  <a:pt x="28597" y="6490"/>
                  <a:pt x="22878" y="3246"/>
                  <a:pt x="1715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42">
            <a:hlinkClick r:id="rId7" action="ppaction://hlinksldjump"/>
          </p:cNvPr>
          <p:cNvSpPr/>
          <p:nvPr/>
        </p:nvSpPr>
        <p:spPr>
          <a:xfrm rot="5400000">
            <a:off x="8023975" y="671275"/>
            <a:ext cx="1179300" cy="594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42">
            <a:hlinkClick r:id="rId7" action="ppaction://hlinksldjump"/>
          </p:cNvPr>
          <p:cNvSpPr txBox="1"/>
          <p:nvPr/>
        </p:nvSpPr>
        <p:spPr>
          <a:xfrm>
            <a:off x="8264833" y="655114"/>
            <a:ext cx="440400" cy="23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3"/>
                </a:solidFill>
                <a:latin typeface="Ubuntu"/>
                <a:ea typeface="Ubuntu"/>
                <a:cs typeface="Ubuntu"/>
                <a:sym typeface="Ubuntu"/>
              </a:rPr>
              <a:t>1</a:t>
            </a:r>
            <a:endParaRPr b="1">
              <a:solidFill>
                <a:schemeClr val="accent3"/>
              </a:solidFill>
              <a:latin typeface="Ubuntu"/>
              <a:ea typeface="Ubuntu"/>
              <a:cs typeface="Ubuntu"/>
              <a:sym typeface="Ubuntu"/>
            </a:endParaRPr>
          </a:p>
        </p:txBody>
      </p:sp>
      <p:sp>
        <p:nvSpPr>
          <p:cNvPr id="1139" name="Google Shape;1139;p42">
            <a:hlinkClick r:id="" action="ppaction://hlinkshowjump?jump=nextslide"/>
          </p:cNvPr>
          <p:cNvSpPr/>
          <p:nvPr/>
        </p:nvSpPr>
        <p:spPr>
          <a:xfrm>
            <a:off x="7870218" y="695853"/>
            <a:ext cx="145409" cy="215293"/>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42">
            <a:hlinkClick r:id="" action="ppaction://hlinkshowjump?jump=previousslide"/>
          </p:cNvPr>
          <p:cNvSpPr/>
          <p:nvPr/>
        </p:nvSpPr>
        <p:spPr>
          <a:xfrm rot="10800000">
            <a:off x="7575225" y="695855"/>
            <a:ext cx="145409" cy="215293"/>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301;p46"/>
          <p:cNvSpPr txBox="1">
            <a:spLocks noGrp="1"/>
          </p:cNvSpPr>
          <p:nvPr>
            <p:ph type="subTitle" idx="1"/>
          </p:nvPr>
        </p:nvSpPr>
        <p:spPr>
          <a:xfrm>
            <a:off x="771929" y="1080049"/>
            <a:ext cx="7255271" cy="669943"/>
          </a:xfrm>
          <a:prstGeom prst="rect">
            <a:avLst/>
          </a:prstGeom>
        </p:spPr>
        <p:txBody>
          <a:bodyPr spcFirstLastPara="1" wrap="square" lIns="91425" tIns="91425" rIns="91425" bIns="91425" anchor="ctr" anchorCtr="0">
            <a:noAutofit/>
          </a:bodyPr>
          <a:lstStyle/>
          <a:p>
            <a:pPr marL="0" lvl="0" indent="0" algn="l"/>
            <a:r>
              <a:rPr lang="vi-VN" sz="1800" b="0" dirty="0">
                <a:solidFill>
                  <a:schemeClr val="dk1"/>
                </a:solidFill>
              </a:rPr>
              <a:t>Khi ta khởi tạo một instance Vue, ta cần phải vượt qua options có thể chứa các tùy chọn cho data, template, element, methods, callback...</a:t>
            </a:r>
            <a:endParaRPr sz="1800" b="0" dirty="0">
              <a:solidFill>
                <a:schemeClr val="dk1"/>
              </a:solidFill>
            </a:endParaRPr>
          </a:p>
        </p:txBody>
      </p:sp>
      <p:pic>
        <p:nvPicPr>
          <p:cNvPr id="3" name="Picture 2"/>
          <p:cNvPicPr>
            <a:picLocks noChangeAspect="1"/>
          </p:cNvPicPr>
          <p:nvPr/>
        </p:nvPicPr>
        <p:blipFill>
          <a:blip r:embed="rId8"/>
          <a:stretch>
            <a:fillRect/>
          </a:stretch>
        </p:blipFill>
        <p:spPr>
          <a:xfrm>
            <a:off x="1084661" y="1749992"/>
            <a:ext cx="6161623" cy="3270153"/>
          </a:xfrm>
          <a:prstGeom prst="rect">
            <a:avLst/>
          </a:prstGeom>
        </p:spPr>
      </p:pic>
    </p:spTree>
    <p:extLst>
      <p:ext uri="{BB962C8B-B14F-4D97-AF65-F5344CB8AC3E}">
        <p14:creationId xmlns:p14="http://schemas.microsoft.com/office/powerpoint/2010/main" val="26153171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8">
                                            <p:txEl>
                                              <p:pRg st="0" end="0"/>
                                            </p:txEl>
                                          </p:spTgt>
                                        </p:tgtEl>
                                        <p:attrNameLst>
                                          <p:attrName>style.visibility</p:attrName>
                                        </p:attrNameLst>
                                      </p:cBhvr>
                                      <p:to>
                                        <p:strVal val="visible"/>
                                      </p:to>
                                    </p:set>
                                    <p:animEffect transition="in" filter="fade">
                                      <p:cBhvr>
                                        <p:cTn id="7" dur="500"/>
                                        <p:tgtEl>
                                          <p:spTgt spid="10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 grpId="0" build="p"/>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748"/>
        <p:cNvGrpSpPr/>
        <p:nvPr/>
      </p:nvGrpSpPr>
      <p:grpSpPr>
        <a:xfrm>
          <a:off x="0" y="0"/>
          <a:ext cx="0" cy="0"/>
          <a:chOff x="0" y="0"/>
          <a:chExt cx="0" cy="0"/>
        </a:xfrm>
      </p:grpSpPr>
      <p:sp>
        <p:nvSpPr>
          <p:cNvPr id="749" name="Google Shape;749;p39"/>
          <p:cNvSpPr txBox="1">
            <a:spLocks noGrp="1"/>
          </p:cNvSpPr>
          <p:nvPr>
            <p:ph type="title"/>
          </p:nvPr>
        </p:nvSpPr>
        <p:spPr>
          <a:xfrm>
            <a:off x="1540300" y="541113"/>
            <a:ext cx="5547300" cy="478200"/>
          </a:xfrm>
          <a:prstGeom prst="rect">
            <a:avLst/>
          </a:prstGeom>
        </p:spPr>
        <p:txBody>
          <a:bodyPr spcFirstLastPara="1" wrap="square" lIns="91425" tIns="91425" rIns="91425" bIns="91425" anchor="ctr" anchorCtr="0">
            <a:noAutofit/>
          </a:bodyPr>
          <a:lstStyle/>
          <a:p>
            <a:pPr lvl="0"/>
            <a:r>
              <a:rPr lang="en-US" sz="2400" dirty="0"/>
              <a:t>2</a:t>
            </a:r>
            <a:r>
              <a:rPr lang="en-US" sz="2400" dirty="0" smtClean="0"/>
              <a:t>. Method Event Handlers.</a:t>
            </a:r>
            <a:endParaRPr sz="2400" dirty="0"/>
          </a:p>
        </p:txBody>
      </p:sp>
      <p:sp>
        <p:nvSpPr>
          <p:cNvPr id="762" name="Google Shape;762;p39">
            <a:hlinkClick r:id="rId3" action="ppaction://hlinksldjump"/>
          </p:cNvPr>
          <p:cNvSpPr/>
          <p:nvPr/>
        </p:nvSpPr>
        <p:spPr>
          <a:xfrm rot="5400000">
            <a:off x="8031775" y="3121525"/>
            <a:ext cx="1163700" cy="59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39">
            <a:hlinkClick r:id=""/>
          </p:cNvPr>
          <p:cNvSpPr/>
          <p:nvPr/>
        </p:nvSpPr>
        <p:spPr>
          <a:xfrm rot="5400000">
            <a:off x="7971757" y="1899636"/>
            <a:ext cx="1283645" cy="59495"/>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39">
            <a:hlinkClick r:id="rId4" action="ppaction://hlinksldjump"/>
          </p:cNvPr>
          <p:cNvSpPr/>
          <p:nvPr/>
        </p:nvSpPr>
        <p:spPr>
          <a:xfrm rot="5400000">
            <a:off x="7956549" y="4353660"/>
            <a:ext cx="1314060" cy="59495"/>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39">
            <a:hlinkClick r:id="rId5" action="ppaction://hlinksldjump"/>
          </p:cNvPr>
          <p:cNvSpPr/>
          <p:nvPr/>
        </p:nvSpPr>
        <p:spPr>
          <a:xfrm rot="5400000">
            <a:off x="8026975" y="670125"/>
            <a:ext cx="1173300" cy="594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39">
            <a:hlinkClick r:id="rId5" action="ppaction://hlinksldjump"/>
          </p:cNvPr>
          <p:cNvSpPr txBox="1"/>
          <p:nvPr/>
        </p:nvSpPr>
        <p:spPr>
          <a:xfrm>
            <a:off x="8264833" y="655114"/>
            <a:ext cx="440400" cy="23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3"/>
                </a:solidFill>
                <a:latin typeface="Ubuntu"/>
                <a:ea typeface="Ubuntu"/>
                <a:cs typeface="Ubuntu"/>
                <a:sym typeface="Ubuntu"/>
              </a:rPr>
              <a:t>1</a:t>
            </a:r>
            <a:endParaRPr b="1">
              <a:solidFill>
                <a:schemeClr val="accent3"/>
              </a:solidFill>
              <a:latin typeface="Ubuntu"/>
              <a:ea typeface="Ubuntu"/>
              <a:cs typeface="Ubuntu"/>
              <a:sym typeface="Ubuntu"/>
            </a:endParaRPr>
          </a:p>
        </p:txBody>
      </p:sp>
      <p:sp>
        <p:nvSpPr>
          <p:cNvPr id="767" name="Google Shape;767;p39">
            <a:hlinkClick r:id="rId6" action="ppaction://hlinksldjump"/>
          </p:cNvPr>
          <p:cNvSpPr txBox="1"/>
          <p:nvPr/>
        </p:nvSpPr>
        <p:spPr>
          <a:xfrm>
            <a:off x="8264833" y="1859014"/>
            <a:ext cx="440400" cy="23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4"/>
                </a:solidFill>
                <a:latin typeface="Ubuntu"/>
                <a:ea typeface="Ubuntu"/>
                <a:cs typeface="Ubuntu"/>
                <a:sym typeface="Ubuntu"/>
              </a:rPr>
              <a:t>2</a:t>
            </a:r>
            <a:endParaRPr b="1">
              <a:solidFill>
                <a:schemeClr val="accent4"/>
              </a:solidFill>
              <a:latin typeface="Ubuntu"/>
              <a:ea typeface="Ubuntu"/>
              <a:cs typeface="Ubuntu"/>
              <a:sym typeface="Ubuntu"/>
            </a:endParaRPr>
          </a:p>
        </p:txBody>
      </p:sp>
      <p:sp>
        <p:nvSpPr>
          <p:cNvPr id="768" name="Google Shape;768;p39">
            <a:hlinkClick r:id="rId3" action="ppaction://hlinksldjump"/>
          </p:cNvPr>
          <p:cNvSpPr txBox="1"/>
          <p:nvPr/>
        </p:nvSpPr>
        <p:spPr>
          <a:xfrm>
            <a:off x="8264833" y="3062914"/>
            <a:ext cx="440400" cy="23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2"/>
                </a:solidFill>
                <a:latin typeface="Ubuntu"/>
                <a:ea typeface="Ubuntu"/>
                <a:cs typeface="Ubuntu"/>
                <a:sym typeface="Ubuntu"/>
              </a:rPr>
              <a:t>3</a:t>
            </a:r>
            <a:endParaRPr b="1">
              <a:solidFill>
                <a:schemeClr val="accent2"/>
              </a:solidFill>
              <a:latin typeface="Ubuntu"/>
              <a:ea typeface="Ubuntu"/>
              <a:cs typeface="Ubuntu"/>
              <a:sym typeface="Ubuntu"/>
            </a:endParaRPr>
          </a:p>
        </p:txBody>
      </p:sp>
      <p:sp>
        <p:nvSpPr>
          <p:cNvPr id="769" name="Google Shape;769;p39">
            <a:hlinkClick r:id="rId4" action="ppaction://hlinksldjump"/>
          </p:cNvPr>
          <p:cNvSpPr txBox="1"/>
          <p:nvPr/>
        </p:nvSpPr>
        <p:spPr>
          <a:xfrm>
            <a:off x="8264833" y="4266814"/>
            <a:ext cx="440400" cy="23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1"/>
                </a:solidFill>
                <a:latin typeface="Ubuntu"/>
                <a:ea typeface="Ubuntu"/>
                <a:cs typeface="Ubuntu"/>
                <a:sym typeface="Ubuntu"/>
              </a:rPr>
              <a:t>4</a:t>
            </a:r>
            <a:endParaRPr b="1">
              <a:solidFill>
                <a:schemeClr val="accent1"/>
              </a:solidFill>
              <a:latin typeface="Ubuntu"/>
              <a:ea typeface="Ubuntu"/>
              <a:cs typeface="Ubuntu"/>
              <a:sym typeface="Ubuntu"/>
            </a:endParaRPr>
          </a:p>
        </p:txBody>
      </p:sp>
      <p:sp>
        <p:nvSpPr>
          <p:cNvPr id="770" name="Google Shape;770;p39">
            <a:hlinkClick r:id="" action="ppaction://hlinkshowjump?jump=nextslide"/>
          </p:cNvPr>
          <p:cNvSpPr/>
          <p:nvPr/>
        </p:nvSpPr>
        <p:spPr>
          <a:xfrm>
            <a:off x="7870218" y="695853"/>
            <a:ext cx="145409" cy="215293"/>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39">
            <a:hlinkClick r:id="" action="ppaction://hlinkshowjump?jump=previousslide"/>
          </p:cNvPr>
          <p:cNvSpPr/>
          <p:nvPr/>
        </p:nvSpPr>
        <p:spPr>
          <a:xfrm rot="10800000">
            <a:off x="7575225" y="695855"/>
            <a:ext cx="145409" cy="215293"/>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2" name="Google Shape;772;p39"/>
          <p:cNvGrpSpPr/>
          <p:nvPr/>
        </p:nvGrpSpPr>
        <p:grpSpPr>
          <a:xfrm>
            <a:off x="7279346" y="696541"/>
            <a:ext cx="195284" cy="195284"/>
            <a:chOff x="5660400" y="238125"/>
            <a:chExt cx="481825" cy="481825"/>
          </a:xfrm>
        </p:grpSpPr>
        <p:sp>
          <p:nvSpPr>
            <p:cNvPr id="773" name="Google Shape;773;p39"/>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4" name="Google Shape;774;p39"/>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775" name="Google Shape;775;p39">
            <a:hlinkClick r:id="rId7" action="ppaction://hlinksldjump"/>
          </p:cNvPr>
          <p:cNvSpPr/>
          <p:nvPr/>
        </p:nvSpPr>
        <p:spPr>
          <a:xfrm>
            <a:off x="7278650" y="681975"/>
            <a:ext cx="195900" cy="215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01;p46"/>
          <p:cNvSpPr txBox="1">
            <a:spLocks noGrp="1"/>
          </p:cNvSpPr>
          <p:nvPr>
            <p:ph type="subTitle" idx="1"/>
          </p:nvPr>
        </p:nvSpPr>
        <p:spPr>
          <a:xfrm>
            <a:off x="671607" y="1086182"/>
            <a:ext cx="7589362" cy="250866"/>
          </a:xfrm>
          <a:prstGeom prst="rect">
            <a:avLst/>
          </a:prstGeom>
        </p:spPr>
        <p:txBody>
          <a:bodyPr spcFirstLastPara="1" wrap="square" lIns="91425" tIns="91425" rIns="91425" bIns="91425" anchor="ctr" anchorCtr="0">
            <a:noAutofit/>
          </a:bodyPr>
          <a:lstStyle/>
          <a:p>
            <a:pPr marL="0" lvl="0" indent="0"/>
            <a:r>
              <a:rPr lang="vi-VN" sz="1700" b="0" dirty="0">
                <a:solidFill>
                  <a:schemeClr val="dk1"/>
                </a:solidFill>
              </a:rPr>
              <a:t>Và ta cũng có thể </a:t>
            </a:r>
            <a:r>
              <a:rPr lang="en-US" sz="1700" b="0" dirty="0" err="1" smtClean="0">
                <a:solidFill>
                  <a:schemeClr val="dk1"/>
                </a:solidFill>
              </a:rPr>
              <a:t>tr</a:t>
            </a:r>
            <a:r>
              <a:rPr lang="vi-VN" sz="1700" b="0" dirty="0" smtClean="0">
                <a:solidFill>
                  <a:schemeClr val="dk1"/>
                </a:solidFill>
              </a:rPr>
              <a:t>uyền </a:t>
            </a:r>
            <a:r>
              <a:rPr lang="vi-VN" sz="1700" b="0" dirty="0">
                <a:solidFill>
                  <a:schemeClr val="dk1"/>
                </a:solidFill>
              </a:rPr>
              <a:t>thêm tham số vào hàm khi gọi chúng ở </a:t>
            </a:r>
            <a:r>
              <a:rPr lang="vi-VN" sz="1700" b="0" dirty="0" smtClean="0">
                <a:solidFill>
                  <a:schemeClr val="dk1"/>
                </a:solidFill>
              </a:rPr>
              <a:t>DOM.</a:t>
            </a:r>
            <a:endParaRPr lang="en-US" sz="1700" b="0" dirty="0">
              <a:solidFill>
                <a:schemeClr val="dk1"/>
              </a:solidFill>
            </a:endParaRPr>
          </a:p>
        </p:txBody>
      </p:sp>
      <p:pic>
        <p:nvPicPr>
          <p:cNvPr id="3" name="Picture 2"/>
          <p:cNvPicPr>
            <a:picLocks noChangeAspect="1"/>
          </p:cNvPicPr>
          <p:nvPr/>
        </p:nvPicPr>
        <p:blipFill>
          <a:blip r:embed="rId8"/>
          <a:stretch>
            <a:fillRect/>
          </a:stretch>
        </p:blipFill>
        <p:spPr>
          <a:xfrm>
            <a:off x="1052528" y="1367704"/>
            <a:ext cx="6827520" cy="3627120"/>
          </a:xfrm>
          <a:prstGeom prst="rect">
            <a:avLst/>
          </a:prstGeom>
        </p:spPr>
      </p:pic>
    </p:spTree>
    <p:extLst>
      <p:ext uri="{BB962C8B-B14F-4D97-AF65-F5344CB8AC3E}">
        <p14:creationId xmlns:p14="http://schemas.microsoft.com/office/powerpoint/2010/main" val="362794858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4">
                                            <p:txEl>
                                              <p:pRg st="0" end="0"/>
                                            </p:txEl>
                                          </p:spTgt>
                                        </p:tgtEl>
                                        <p:attrNameLst>
                                          <p:attrName>style.visibility</p:attrName>
                                        </p:attrNameLst>
                                      </p:cBhvr>
                                      <p:to>
                                        <p:strVal val="visible"/>
                                      </p:to>
                                    </p:set>
                                    <p:animEffect transition="in" filter="fade">
                                      <p:cBhvr>
                                        <p:cTn id="7" dur="500"/>
                                        <p:tgtEl>
                                          <p:spTgt spid="13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4" grpId="0" build="p"/>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748"/>
        <p:cNvGrpSpPr/>
        <p:nvPr/>
      </p:nvGrpSpPr>
      <p:grpSpPr>
        <a:xfrm>
          <a:off x="0" y="0"/>
          <a:ext cx="0" cy="0"/>
          <a:chOff x="0" y="0"/>
          <a:chExt cx="0" cy="0"/>
        </a:xfrm>
      </p:grpSpPr>
      <p:sp>
        <p:nvSpPr>
          <p:cNvPr id="749" name="Google Shape;749;p39"/>
          <p:cNvSpPr txBox="1">
            <a:spLocks noGrp="1"/>
          </p:cNvSpPr>
          <p:nvPr>
            <p:ph type="title"/>
          </p:nvPr>
        </p:nvSpPr>
        <p:spPr>
          <a:xfrm>
            <a:off x="1540300" y="541113"/>
            <a:ext cx="5547300" cy="478200"/>
          </a:xfrm>
          <a:prstGeom prst="rect">
            <a:avLst/>
          </a:prstGeom>
        </p:spPr>
        <p:txBody>
          <a:bodyPr spcFirstLastPara="1" wrap="square" lIns="91425" tIns="91425" rIns="91425" bIns="91425" anchor="ctr" anchorCtr="0">
            <a:noAutofit/>
          </a:bodyPr>
          <a:lstStyle/>
          <a:p>
            <a:pPr lvl="0"/>
            <a:r>
              <a:rPr lang="en-US" sz="2400" dirty="0"/>
              <a:t>2</a:t>
            </a:r>
            <a:r>
              <a:rPr lang="en-US" sz="2400" dirty="0" smtClean="0"/>
              <a:t>. Method Event Handlers.</a:t>
            </a:r>
            <a:endParaRPr sz="2400" dirty="0"/>
          </a:p>
        </p:txBody>
      </p:sp>
      <p:sp>
        <p:nvSpPr>
          <p:cNvPr id="762" name="Google Shape;762;p39">
            <a:hlinkClick r:id="rId3" action="ppaction://hlinksldjump"/>
          </p:cNvPr>
          <p:cNvSpPr/>
          <p:nvPr/>
        </p:nvSpPr>
        <p:spPr>
          <a:xfrm rot="5400000">
            <a:off x="8031775" y="3121525"/>
            <a:ext cx="1163700" cy="59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39">
            <a:hlinkClick r:id=""/>
          </p:cNvPr>
          <p:cNvSpPr/>
          <p:nvPr/>
        </p:nvSpPr>
        <p:spPr>
          <a:xfrm rot="5400000">
            <a:off x="7971757" y="1899636"/>
            <a:ext cx="1283645" cy="59495"/>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39">
            <a:hlinkClick r:id="rId4" action="ppaction://hlinksldjump"/>
          </p:cNvPr>
          <p:cNvSpPr/>
          <p:nvPr/>
        </p:nvSpPr>
        <p:spPr>
          <a:xfrm rot="5400000">
            <a:off x="7956549" y="4353660"/>
            <a:ext cx="1314060" cy="59495"/>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39">
            <a:hlinkClick r:id="rId5" action="ppaction://hlinksldjump"/>
          </p:cNvPr>
          <p:cNvSpPr/>
          <p:nvPr/>
        </p:nvSpPr>
        <p:spPr>
          <a:xfrm rot="5400000">
            <a:off x="8026975" y="670125"/>
            <a:ext cx="1173300" cy="594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39">
            <a:hlinkClick r:id="rId5" action="ppaction://hlinksldjump"/>
          </p:cNvPr>
          <p:cNvSpPr txBox="1"/>
          <p:nvPr/>
        </p:nvSpPr>
        <p:spPr>
          <a:xfrm>
            <a:off x="8264833" y="655114"/>
            <a:ext cx="440400" cy="23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3"/>
                </a:solidFill>
                <a:latin typeface="Ubuntu"/>
                <a:ea typeface="Ubuntu"/>
                <a:cs typeface="Ubuntu"/>
                <a:sym typeface="Ubuntu"/>
              </a:rPr>
              <a:t>1</a:t>
            </a:r>
            <a:endParaRPr b="1">
              <a:solidFill>
                <a:schemeClr val="accent3"/>
              </a:solidFill>
              <a:latin typeface="Ubuntu"/>
              <a:ea typeface="Ubuntu"/>
              <a:cs typeface="Ubuntu"/>
              <a:sym typeface="Ubuntu"/>
            </a:endParaRPr>
          </a:p>
        </p:txBody>
      </p:sp>
      <p:sp>
        <p:nvSpPr>
          <p:cNvPr id="767" name="Google Shape;767;p39">
            <a:hlinkClick r:id="rId6" action="ppaction://hlinksldjump"/>
          </p:cNvPr>
          <p:cNvSpPr txBox="1"/>
          <p:nvPr/>
        </p:nvSpPr>
        <p:spPr>
          <a:xfrm>
            <a:off x="8264833" y="1859014"/>
            <a:ext cx="440400" cy="23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4"/>
                </a:solidFill>
                <a:latin typeface="Ubuntu"/>
                <a:ea typeface="Ubuntu"/>
                <a:cs typeface="Ubuntu"/>
                <a:sym typeface="Ubuntu"/>
              </a:rPr>
              <a:t>2</a:t>
            </a:r>
            <a:endParaRPr b="1">
              <a:solidFill>
                <a:schemeClr val="accent4"/>
              </a:solidFill>
              <a:latin typeface="Ubuntu"/>
              <a:ea typeface="Ubuntu"/>
              <a:cs typeface="Ubuntu"/>
              <a:sym typeface="Ubuntu"/>
            </a:endParaRPr>
          </a:p>
        </p:txBody>
      </p:sp>
      <p:sp>
        <p:nvSpPr>
          <p:cNvPr id="768" name="Google Shape;768;p39">
            <a:hlinkClick r:id="rId3" action="ppaction://hlinksldjump"/>
          </p:cNvPr>
          <p:cNvSpPr txBox="1"/>
          <p:nvPr/>
        </p:nvSpPr>
        <p:spPr>
          <a:xfrm>
            <a:off x="8264833" y="3062914"/>
            <a:ext cx="440400" cy="23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2"/>
                </a:solidFill>
                <a:latin typeface="Ubuntu"/>
                <a:ea typeface="Ubuntu"/>
                <a:cs typeface="Ubuntu"/>
                <a:sym typeface="Ubuntu"/>
              </a:rPr>
              <a:t>3</a:t>
            </a:r>
            <a:endParaRPr b="1">
              <a:solidFill>
                <a:schemeClr val="accent2"/>
              </a:solidFill>
              <a:latin typeface="Ubuntu"/>
              <a:ea typeface="Ubuntu"/>
              <a:cs typeface="Ubuntu"/>
              <a:sym typeface="Ubuntu"/>
            </a:endParaRPr>
          </a:p>
        </p:txBody>
      </p:sp>
      <p:sp>
        <p:nvSpPr>
          <p:cNvPr id="769" name="Google Shape;769;p39">
            <a:hlinkClick r:id="rId4" action="ppaction://hlinksldjump"/>
          </p:cNvPr>
          <p:cNvSpPr txBox="1"/>
          <p:nvPr/>
        </p:nvSpPr>
        <p:spPr>
          <a:xfrm>
            <a:off x="8264833" y="4266814"/>
            <a:ext cx="440400" cy="23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1"/>
                </a:solidFill>
                <a:latin typeface="Ubuntu"/>
                <a:ea typeface="Ubuntu"/>
                <a:cs typeface="Ubuntu"/>
                <a:sym typeface="Ubuntu"/>
              </a:rPr>
              <a:t>4</a:t>
            </a:r>
            <a:endParaRPr b="1">
              <a:solidFill>
                <a:schemeClr val="accent1"/>
              </a:solidFill>
              <a:latin typeface="Ubuntu"/>
              <a:ea typeface="Ubuntu"/>
              <a:cs typeface="Ubuntu"/>
              <a:sym typeface="Ubuntu"/>
            </a:endParaRPr>
          </a:p>
        </p:txBody>
      </p:sp>
      <p:sp>
        <p:nvSpPr>
          <p:cNvPr id="770" name="Google Shape;770;p39">
            <a:hlinkClick r:id="" action="ppaction://hlinkshowjump?jump=nextslide"/>
          </p:cNvPr>
          <p:cNvSpPr/>
          <p:nvPr/>
        </p:nvSpPr>
        <p:spPr>
          <a:xfrm>
            <a:off x="7870218" y="695853"/>
            <a:ext cx="145409" cy="215293"/>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39">
            <a:hlinkClick r:id="" action="ppaction://hlinkshowjump?jump=previousslide"/>
          </p:cNvPr>
          <p:cNvSpPr/>
          <p:nvPr/>
        </p:nvSpPr>
        <p:spPr>
          <a:xfrm rot="10800000">
            <a:off x="7575225" y="695855"/>
            <a:ext cx="145409" cy="215293"/>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2" name="Google Shape;772;p39"/>
          <p:cNvGrpSpPr/>
          <p:nvPr/>
        </p:nvGrpSpPr>
        <p:grpSpPr>
          <a:xfrm>
            <a:off x="7279346" y="696541"/>
            <a:ext cx="195284" cy="195284"/>
            <a:chOff x="5660400" y="238125"/>
            <a:chExt cx="481825" cy="481825"/>
          </a:xfrm>
        </p:grpSpPr>
        <p:sp>
          <p:nvSpPr>
            <p:cNvPr id="773" name="Google Shape;773;p39"/>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4" name="Google Shape;774;p39"/>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775" name="Google Shape;775;p39">
            <a:hlinkClick r:id="rId7" action="ppaction://hlinksldjump"/>
          </p:cNvPr>
          <p:cNvSpPr/>
          <p:nvPr/>
        </p:nvSpPr>
        <p:spPr>
          <a:xfrm>
            <a:off x="7278650" y="681975"/>
            <a:ext cx="195900" cy="215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01;p46"/>
          <p:cNvSpPr txBox="1">
            <a:spLocks noGrp="1"/>
          </p:cNvSpPr>
          <p:nvPr>
            <p:ph type="subTitle" idx="1"/>
          </p:nvPr>
        </p:nvSpPr>
        <p:spPr>
          <a:xfrm>
            <a:off x="671607" y="1086182"/>
            <a:ext cx="7589362" cy="250866"/>
          </a:xfrm>
          <a:prstGeom prst="rect">
            <a:avLst/>
          </a:prstGeom>
        </p:spPr>
        <p:txBody>
          <a:bodyPr spcFirstLastPara="1" wrap="square" lIns="91425" tIns="91425" rIns="91425" bIns="91425" anchor="ctr" anchorCtr="0">
            <a:noAutofit/>
          </a:bodyPr>
          <a:lstStyle/>
          <a:p>
            <a:pPr marL="0" lvl="0" indent="0"/>
            <a:r>
              <a:rPr lang="vi-VN" sz="1700" b="0" dirty="0">
                <a:solidFill>
                  <a:schemeClr val="dk1"/>
                </a:solidFill>
              </a:rPr>
              <a:t>Và ta cũng có thể </a:t>
            </a:r>
            <a:r>
              <a:rPr lang="en-US" sz="1700" b="0" dirty="0" err="1" smtClean="0">
                <a:solidFill>
                  <a:schemeClr val="dk1"/>
                </a:solidFill>
              </a:rPr>
              <a:t>tr</a:t>
            </a:r>
            <a:r>
              <a:rPr lang="vi-VN" sz="1700" b="0" dirty="0" smtClean="0">
                <a:solidFill>
                  <a:schemeClr val="dk1"/>
                </a:solidFill>
              </a:rPr>
              <a:t>uyền </a:t>
            </a:r>
            <a:r>
              <a:rPr lang="vi-VN" sz="1700" b="0" dirty="0">
                <a:solidFill>
                  <a:schemeClr val="dk1"/>
                </a:solidFill>
              </a:rPr>
              <a:t>thêm tham số vào hàm khi gọi chúng ở </a:t>
            </a:r>
            <a:r>
              <a:rPr lang="vi-VN" sz="1700" b="0" dirty="0" smtClean="0">
                <a:solidFill>
                  <a:schemeClr val="dk1"/>
                </a:solidFill>
              </a:rPr>
              <a:t>DOM.</a:t>
            </a:r>
            <a:endParaRPr lang="en-US" sz="1700" b="0" dirty="0">
              <a:solidFill>
                <a:schemeClr val="dk1"/>
              </a:solidFill>
            </a:endParaRPr>
          </a:p>
        </p:txBody>
      </p:sp>
      <p:pic>
        <p:nvPicPr>
          <p:cNvPr id="2" name="Picture 1"/>
          <p:cNvPicPr>
            <a:picLocks noChangeAspect="1"/>
          </p:cNvPicPr>
          <p:nvPr/>
        </p:nvPicPr>
        <p:blipFill>
          <a:blip r:embed="rId8"/>
          <a:stretch>
            <a:fillRect/>
          </a:stretch>
        </p:blipFill>
        <p:spPr>
          <a:xfrm>
            <a:off x="954645" y="1347917"/>
            <a:ext cx="6915573" cy="3666694"/>
          </a:xfrm>
          <a:prstGeom prst="rect">
            <a:avLst/>
          </a:prstGeom>
        </p:spPr>
      </p:pic>
    </p:spTree>
    <p:extLst>
      <p:ext uri="{BB962C8B-B14F-4D97-AF65-F5344CB8AC3E}">
        <p14:creationId xmlns:p14="http://schemas.microsoft.com/office/powerpoint/2010/main" val="132069803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4">
                                            <p:txEl>
                                              <p:pRg st="0" end="0"/>
                                            </p:txEl>
                                          </p:spTgt>
                                        </p:tgtEl>
                                        <p:attrNameLst>
                                          <p:attrName>style.visibility</p:attrName>
                                        </p:attrNameLst>
                                      </p:cBhvr>
                                      <p:to>
                                        <p:strVal val="visible"/>
                                      </p:to>
                                    </p:set>
                                    <p:animEffect transition="in" filter="fade">
                                      <p:cBhvr>
                                        <p:cTn id="7" dur="500"/>
                                        <p:tgtEl>
                                          <p:spTgt spid="13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4" grpId="0" build="p"/>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748"/>
        <p:cNvGrpSpPr/>
        <p:nvPr/>
      </p:nvGrpSpPr>
      <p:grpSpPr>
        <a:xfrm>
          <a:off x="0" y="0"/>
          <a:ext cx="0" cy="0"/>
          <a:chOff x="0" y="0"/>
          <a:chExt cx="0" cy="0"/>
        </a:xfrm>
      </p:grpSpPr>
      <p:sp>
        <p:nvSpPr>
          <p:cNvPr id="749" name="Google Shape;749;p39"/>
          <p:cNvSpPr txBox="1">
            <a:spLocks noGrp="1"/>
          </p:cNvSpPr>
          <p:nvPr>
            <p:ph type="title"/>
          </p:nvPr>
        </p:nvSpPr>
        <p:spPr>
          <a:xfrm>
            <a:off x="1540300" y="541113"/>
            <a:ext cx="5547300" cy="478200"/>
          </a:xfrm>
          <a:prstGeom prst="rect">
            <a:avLst/>
          </a:prstGeom>
        </p:spPr>
        <p:txBody>
          <a:bodyPr spcFirstLastPara="1" wrap="square" lIns="91425" tIns="91425" rIns="91425" bIns="91425" anchor="ctr" anchorCtr="0">
            <a:noAutofit/>
          </a:bodyPr>
          <a:lstStyle/>
          <a:p>
            <a:pPr lvl="0"/>
            <a:r>
              <a:rPr lang="en-US" sz="2400" dirty="0"/>
              <a:t>2</a:t>
            </a:r>
            <a:r>
              <a:rPr lang="en-US" sz="2400" dirty="0" smtClean="0"/>
              <a:t>. Method Event Handlers.</a:t>
            </a:r>
            <a:endParaRPr sz="2400" dirty="0"/>
          </a:p>
        </p:txBody>
      </p:sp>
      <p:sp>
        <p:nvSpPr>
          <p:cNvPr id="762" name="Google Shape;762;p39">
            <a:hlinkClick r:id="rId3" action="ppaction://hlinksldjump"/>
          </p:cNvPr>
          <p:cNvSpPr/>
          <p:nvPr/>
        </p:nvSpPr>
        <p:spPr>
          <a:xfrm rot="5400000">
            <a:off x="8031775" y="3121525"/>
            <a:ext cx="1163700" cy="59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39">
            <a:hlinkClick r:id=""/>
          </p:cNvPr>
          <p:cNvSpPr/>
          <p:nvPr/>
        </p:nvSpPr>
        <p:spPr>
          <a:xfrm rot="5400000">
            <a:off x="7971757" y="1899636"/>
            <a:ext cx="1283645" cy="59495"/>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39">
            <a:hlinkClick r:id="rId4" action="ppaction://hlinksldjump"/>
          </p:cNvPr>
          <p:cNvSpPr/>
          <p:nvPr/>
        </p:nvSpPr>
        <p:spPr>
          <a:xfrm rot="5400000">
            <a:off x="7956549" y="4353660"/>
            <a:ext cx="1314060" cy="59495"/>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39">
            <a:hlinkClick r:id="rId5" action="ppaction://hlinksldjump"/>
          </p:cNvPr>
          <p:cNvSpPr/>
          <p:nvPr/>
        </p:nvSpPr>
        <p:spPr>
          <a:xfrm rot="5400000">
            <a:off x="8026975" y="670125"/>
            <a:ext cx="1173300" cy="594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39">
            <a:hlinkClick r:id="rId5" action="ppaction://hlinksldjump"/>
          </p:cNvPr>
          <p:cNvSpPr txBox="1"/>
          <p:nvPr/>
        </p:nvSpPr>
        <p:spPr>
          <a:xfrm>
            <a:off x="8264833" y="655114"/>
            <a:ext cx="440400" cy="23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3"/>
                </a:solidFill>
                <a:latin typeface="Ubuntu"/>
                <a:ea typeface="Ubuntu"/>
                <a:cs typeface="Ubuntu"/>
                <a:sym typeface="Ubuntu"/>
              </a:rPr>
              <a:t>1</a:t>
            </a:r>
            <a:endParaRPr b="1">
              <a:solidFill>
                <a:schemeClr val="accent3"/>
              </a:solidFill>
              <a:latin typeface="Ubuntu"/>
              <a:ea typeface="Ubuntu"/>
              <a:cs typeface="Ubuntu"/>
              <a:sym typeface="Ubuntu"/>
            </a:endParaRPr>
          </a:p>
        </p:txBody>
      </p:sp>
      <p:sp>
        <p:nvSpPr>
          <p:cNvPr id="767" name="Google Shape;767;p39">
            <a:hlinkClick r:id="rId6" action="ppaction://hlinksldjump"/>
          </p:cNvPr>
          <p:cNvSpPr txBox="1"/>
          <p:nvPr/>
        </p:nvSpPr>
        <p:spPr>
          <a:xfrm>
            <a:off x="8264833" y="1859014"/>
            <a:ext cx="440400" cy="23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4"/>
                </a:solidFill>
                <a:latin typeface="Ubuntu"/>
                <a:ea typeface="Ubuntu"/>
                <a:cs typeface="Ubuntu"/>
                <a:sym typeface="Ubuntu"/>
              </a:rPr>
              <a:t>2</a:t>
            </a:r>
            <a:endParaRPr b="1">
              <a:solidFill>
                <a:schemeClr val="accent4"/>
              </a:solidFill>
              <a:latin typeface="Ubuntu"/>
              <a:ea typeface="Ubuntu"/>
              <a:cs typeface="Ubuntu"/>
              <a:sym typeface="Ubuntu"/>
            </a:endParaRPr>
          </a:p>
        </p:txBody>
      </p:sp>
      <p:sp>
        <p:nvSpPr>
          <p:cNvPr id="768" name="Google Shape;768;p39">
            <a:hlinkClick r:id="rId3" action="ppaction://hlinksldjump"/>
          </p:cNvPr>
          <p:cNvSpPr txBox="1"/>
          <p:nvPr/>
        </p:nvSpPr>
        <p:spPr>
          <a:xfrm>
            <a:off x="8264833" y="3062914"/>
            <a:ext cx="440400" cy="23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2"/>
                </a:solidFill>
                <a:latin typeface="Ubuntu"/>
                <a:ea typeface="Ubuntu"/>
                <a:cs typeface="Ubuntu"/>
                <a:sym typeface="Ubuntu"/>
              </a:rPr>
              <a:t>3</a:t>
            </a:r>
            <a:endParaRPr b="1">
              <a:solidFill>
                <a:schemeClr val="accent2"/>
              </a:solidFill>
              <a:latin typeface="Ubuntu"/>
              <a:ea typeface="Ubuntu"/>
              <a:cs typeface="Ubuntu"/>
              <a:sym typeface="Ubuntu"/>
            </a:endParaRPr>
          </a:p>
        </p:txBody>
      </p:sp>
      <p:sp>
        <p:nvSpPr>
          <p:cNvPr id="769" name="Google Shape;769;p39">
            <a:hlinkClick r:id="rId4" action="ppaction://hlinksldjump"/>
          </p:cNvPr>
          <p:cNvSpPr txBox="1"/>
          <p:nvPr/>
        </p:nvSpPr>
        <p:spPr>
          <a:xfrm>
            <a:off x="8264833" y="4266814"/>
            <a:ext cx="440400" cy="23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1"/>
                </a:solidFill>
                <a:latin typeface="Ubuntu"/>
                <a:ea typeface="Ubuntu"/>
                <a:cs typeface="Ubuntu"/>
                <a:sym typeface="Ubuntu"/>
              </a:rPr>
              <a:t>4</a:t>
            </a:r>
            <a:endParaRPr b="1">
              <a:solidFill>
                <a:schemeClr val="accent1"/>
              </a:solidFill>
              <a:latin typeface="Ubuntu"/>
              <a:ea typeface="Ubuntu"/>
              <a:cs typeface="Ubuntu"/>
              <a:sym typeface="Ubuntu"/>
            </a:endParaRPr>
          </a:p>
        </p:txBody>
      </p:sp>
      <p:sp>
        <p:nvSpPr>
          <p:cNvPr id="770" name="Google Shape;770;p39">
            <a:hlinkClick r:id="" action="ppaction://hlinkshowjump?jump=nextslide"/>
          </p:cNvPr>
          <p:cNvSpPr/>
          <p:nvPr/>
        </p:nvSpPr>
        <p:spPr>
          <a:xfrm>
            <a:off x="7870218" y="695853"/>
            <a:ext cx="145409" cy="215293"/>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39">
            <a:hlinkClick r:id="" action="ppaction://hlinkshowjump?jump=previousslide"/>
          </p:cNvPr>
          <p:cNvSpPr/>
          <p:nvPr/>
        </p:nvSpPr>
        <p:spPr>
          <a:xfrm rot="10800000">
            <a:off x="7575225" y="695855"/>
            <a:ext cx="145409" cy="215293"/>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2" name="Google Shape;772;p39"/>
          <p:cNvGrpSpPr/>
          <p:nvPr/>
        </p:nvGrpSpPr>
        <p:grpSpPr>
          <a:xfrm>
            <a:off x="7279346" y="696541"/>
            <a:ext cx="195284" cy="195284"/>
            <a:chOff x="5660400" y="238125"/>
            <a:chExt cx="481825" cy="481825"/>
          </a:xfrm>
        </p:grpSpPr>
        <p:sp>
          <p:nvSpPr>
            <p:cNvPr id="773" name="Google Shape;773;p39"/>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4" name="Google Shape;774;p39"/>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775" name="Google Shape;775;p39">
            <a:hlinkClick r:id="rId7" action="ppaction://hlinksldjump"/>
          </p:cNvPr>
          <p:cNvSpPr/>
          <p:nvPr/>
        </p:nvSpPr>
        <p:spPr>
          <a:xfrm>
            <a:off x="7278650" y="681975"/>
            <a:ext cx="195900" cy="215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01;p46"/>
          <p:cNvSpPr txBox="1">
            <a:spLocks noGrp="1"/>
          </p:cNvSpPr>
          <p:nvPr>
            <p:ph type="subTitle" idx="1"/>
          </p:nvPr>
        </p:nvSpPr>
        <p:spPr>
          <a:xfrm>
            <a:off x="671607" y="1086182"/>
            <a:ext cx="7589362" cy="466870"/>
          </a:xfrm>
          <a:prstGeom prst="rect">
            <a:avLst/>
          </a:prstGeom>
        </p:spPr>
        <p:txBody>
          <a:bodyPr spcFirstLastPara="1" wrap="square" lIns="91425" tIns="91425" rIns="91425" bIns="91425" anchor="ctr" anchorCtr="0">
            <a:noAutofit/>
          </a:bodyPr>
          <a:lstStyle/>
          <a:p>
            <a:pPr marL="0" lvl="0" indent="0"/>
            <a:r>
              <a:rPr lang="vi-VN" sz="1700" b="0" dirty="0">
                <a:solidFill>
                  <a:schemeClr val="dk1"/>
                </a:solidFill>
              </a:rPr>
              <a:t>Đôi lúc nếu như ta muốn sử dụng các thông số mặc định của sự kiện thì trong Vue.js cũng hỗ </a:t>
            </a:r>
            <a:r>
              <a:rPr lang="vi-VN" sz="1700" b="0" dirty="0" smtClean="0">
                <a:solidFill>
                  <a:schemeClr val="dk1"/>
                </a:solidFill>
              </a:rPr>
              <a:t>trợ, </a:t>
            </a:r>
            <a:r>
              <a:rPr lang="vi-VN" sz="1700" b="0" dirty="0">
                <a:solidFill>
                  <a:schemeClr val="dk1"/>
                </a:solidFill>
              </a:rPr>
              <a:t>bằng cách các ta truyền thêm vào hàm biến $event.</a:t>
            </a:r>
            <a:endParaRPr lang="en-US" sz="1700" b="0" dirty="0">
              <a:solidFill>
                <a:schemeClr val="dk1"/>
              </a:solidFill>
            </a:endParaRPr>
          </a:p>
        </p:txBody>
      </p:sp>
      <p:pic>
        <p:nvPicPr>
          <p:cNvPr id="3" name="Picture 2"/>
          <p:cNvPicPr>
            <a:picLocks noChangeAspect="1"/>
          </p:cNvPicPr>
          <p:nvPr/>
        </p:nvPicPr>
        <p:blipFill>
          <a:blip r:embed="rId8"/>
          <a:stretch>
            <a:fillRect/>
          </a:stretch>
        </p:blipFill>
        <p:spPr>
          <a:xfrm>
            <a:off x="1129468" y="1612833"/>
            <a:ext cx="6445757" cy="3414237"/>
          </a:xfrm>
          <a:prstGeom prst="rect">
            <a:avLst/>
          </a:prstGeom>
        </p:spPr>
      </p:pic>
    </p:spTree>
    <p:extLst>
      <p:ext uri="{BB962C8B-B14F-4D97-AF65-F5344CB8AC3E}">
        <p14:creationId xmlns:p14="http://schemas.microsoft.com/office/powerpoint/2010/main" val="230367917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4">
                                            <p:txEl>
                                              <p:pRg st="0" end="0"/>
                                            </p:txEl>
                                          </p:spTgt>
                                        </p:tgtEl>
                                        <p:attrNameLst>
                                          <p:attrName>style.visibility</p:attrName>
                                        </p:attrNameLst>
                                      </p:cBhvr>
                                      <p:to>
                                        <p:strVal val="visible"/>
                                      </p:to>
                                    </p:set>
                                    <p:animEffect transition="in" filter="fade">
                                      <p:cBhvr>
                                        <p:cTn id="7" dur="500"/>
                                        <p:tgtEl>
                                          <p:spTgt spid="13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4" grpId="0" build="p"/>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748"/>
        <p:cNvGrpSpPr/>
        <p:nvPr/>
      </p:nvGrpSpPr>
      <p:grpSpPr>
        <a:xfrm>
          <a:off x="0" y="0"/>
          <a:ext cx="0" cy="0"/>
          <a:chOff x="0" y="0"/>
          <a:chExt cx="0" cy="0"/>
        </a:xfrm>
      </p:grpSpPr>
      <p:sp>
        <p:nvSpPr>
          <p:cNvPr id="749" name="Google Shape;749;p39"/>
          <p:cNvSpPr txBox="1">
            <a:spLocks noGrp="1"/>
          </p:cNvSpPr>
          <p:nvPr>
            <p:ph type="title"/>
          </p:nvPr>
        </p:nvSpPr>
        <p:spPr>
          <a:xfrm>
            <a:off x="1540300" y="541113"/>
            <a:ext cx="5547300" cy="478200"/>
          </a:xfrm>
          <a:prstGeom prst="rect">
            <a:avLst/>
          </a:prstGeom>
        </p:spPr>
        <p:txBody>
          <a:bodyPr spcFirstLastPara="1" wrap="square" lIns="91425" tIns="91425" rIns="91425" bIns="91425" anchor="ctr" anchorCtr="0">
            <a:noAutofit/>
          </a:bodyPr>
          <a:lstStyle/>
          <a:p>
            <a:pPr lvl="0"/>
            <a:r>
              <a:rPr lang="en-US" sz="2400" dirty="0"/>
              <a:t>2</a:t>
            </a:r>
            <a:r>
              <a:rPr lang="en-US" sz="2400" dirty="0" smtClean="0"/>
              <a:t>. Method Event Handlers.</a:t>
            </a:r>
            <a:endParaRPr sz="2400" dirty="0"/>
          </a:p>
        </p:txBody>
      </p:sp>
      <p:sp>
        <p:nvSpPr>
          <p:cNvPr id="762" name="Google Shape;762;p39">
            <a:hlinkClick r:id="rId3" action="ppaction://hlinksldjump"/>
          </p:cNvPr>
          <p:cNvSpPr/>
          <p:nvPr/>
        </p:nvSpPr>
        <p:spPr>
          <a:xfrm rot="5400000">
            <a:off x="8031775" y="3121525"/>
            <a:ext cx="1163700" cy="59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39">
            <a:hlinkClick r:id=""/>
          </p:cNvPr>
          <p:cNvSpPr/>
          <p:nvPr/>
        </p:nvSpPr>
        <p:spPr>
          <a:xfrm rot="5400000">
            <a:off x="7971757" y="1899636"/>
            <a:ext cx="1283645" cy="59495"/>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39">
            <a:hlinkClick r:id="rId4" action="ppaction://hlinksldjump"/>
          </p:cNvPr>
          <p:cNvSpPr/>
          <p:nvPr/>
        </p:nvSpPr>
        <p:spPr>
          <a:xfrm rot="5400000">
            <a:off x="7956549" y="4353660"/>
            <a:ext cx="1314060" cy="59495"/>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39">
            <a:hlinkClick r:id="rId5" action="ppaction://hlinksldjump"/>
          </p:cNvPr>
          <p:cNvSpPr/>
          <p:nvPr/>
        </p:nvSpPr>
        <p:spPr>
          <a:xfrm rot="5400000">
            <a:off x="8026975" y="670125"/>
            <a:ext cx="1173300" cy="594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39">
            <a:hlinkClick r:id="rId5" action="ppaction://hlinksldjump"/>
          </p:cNvPr>
          <p:cNvSpPr txBox="1"/>
          <p:nvPr/>
        </p:nvSpPr>
        <p:spPr>
          <a:xfrm>
            <a:off x="8264833" y="655114"/>
            <a:ext cx="440400" cy="23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3"/>
                </a:solidFill>
                <a:latin typeface="Ubuntu"/>
                <a:ea typeface="Ubuntu"/>
                <a:cs typeface="Ubuntu"/>
                <a:sym typeface="Ubuntu"/>
              </a:rPr>
              <a:t>1</a:t>
            </a:r>
            <a:endParaRPr b="1">
              <a:solidFill>
                <a:schemeClr val="accent3"/>
              </a:solidFill>
              <a:latin typeface="Ubuntu"/>
              <a:ea typeface="Ubuntu"/>
              <a:cs typeface="Ubuntu"/>
              <a:sym typeface="Ubuntu"/>
            </a:endParaRPr>
          </a:p>
        </p:txBody>
      </p:sp>
      <p:sp>
        <p:nvSpPr>
          <p:cNvPr id="767" name="Google Shape;767;p39">
            <a:hlinkClick r:id="rId6" action="ppaction://hlinksldjump"/>
          </p:cNvPr>
          <p:cNvSpPr txBox="1"/>
          <p:nvPr/>
        </p:nvSpPr>
        <p:spPr>
          <a:xfrm>
            <a:off x="8264833" y="1859014"/>
            <a:ext cx="440400" cy="23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4"/>
                </a:solidFill>
                <a:latin typeface="Ubuntu"/>
                <a:ea typeface="Ubuntu"/>
                <a:cs typeface="Ubuntu"/>
                <a:sym typeface="Ubuntu"/>
              </a:rPr>
              <a:t>2</a:t>
            </a:r>
            <a:endParaRPr b="1">
              <a:solidFill>
                <a:schemeClr val="accent4"/>
              </a:solidFill>
              <a:latin typeface="Ubuntu"/>
              <a:ea typeface="Ubuntu"/>
              <a:cs typeface="Ubuntu"/>
              <a:sym typeface="Ubuntu"/>
            </a:endParaRPr>
          </a:p>
        </p:txBody>
      </p:sp>
      <p:sp>
        <p:nvSpPr>
          <p:cNvPr id="768" name="Google Shape;768;p39">
            <a:hlinkClick r:id="rId3" action="ppaction://hlinksldjump"/>
          </p:cNvPr>
          <p:cNvSpPr txBox="1"/>
          <p:nvPr/>
        </p:nvSpPr>
        <p:spPr>
          <a:xfrm>
            <a:off x="8264833" y="3062914"/>
            <a:ext cx="440400" cy="23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2"/>
                </a:solidFill>
                <a:latin typeface="Ubuntu"/>
                <a:ea typeface="Ubuntu"/>
                <a:cs typeface="Ubuntu"/>
                <a:sym typeface="Ubuntu"/>
              </a:rPr>
              <a:t>3</a:t>
            </a:r>
            <a:endParaRPr b="1">
              <a:solidFill>
                <a:schemeClr val="accent2"/>
              </a:solidFill>
              <a:latin typeface="Ubuntu"/>
              <a:ea typeface="Ubuntu"/>
              <a:cs typeface="Ubuntu"/>
              <a:sym typeface="Ubuntu"/>
            </a:endParaRPr>
          </a:p>
        </p:txBody>
      </p:sp>
      <p:sp>
        <p:nvSpPr>
          <p:cNvPr id="769" name="Google Shape;769;p39">
            <a:hlinkClick r:id="rId4" action="ppaction://hlinksldjump"/>
          </p:cNvPr>
          <p:cNvSpPr txBox="1"/>
          <p:nvPr/>
        </p:nvSpPr>
        <p:spPr>
          <a:xfrm>
            <a:off x="8264833" y="4266814"/>
            <a:ext cx="440400" cy="23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1"/>
                </a:solidFill>
                <a:latin typeface="Ubuntu"/>
                <a:ea typeface="Ubuntu"/>
                <a:cs typeface="Ubuntu"/>
                <a:sym typeface="Ubuntu"/>
              </a:rPr>
              <a:t>4</a:t>
            </a:r>
            <a:endParaRPr b="1">
              <a:solidFill>
                <a:schemeClr val="accent1"/>
              </a:solidFill>
              <a:latin typeface="Ubuntu"/>
              <a:ea typeface="Ubuntu"/>
              <a:cs typeface="Ubuntu"/>
              <a:sym typeface="Ubuntu"/>
            </a:endParaRPr>
          </a:p>
        </p:txBody>
      </p:sp>
      <p:sp>
        <p:nvSpPr>
          <p:cNvPr id="770" name="Google Shape;770;p39">
            <a:hlinkClick r:id="" action="ppaction://hlinkshowjump?jump=nextslide"/>
          </p:cNvPr>
          <p:cNvSpPr/>
          <p:nvPr/>
        </p:nvSpPr>
        <p:spPr>
          <a:xfrm>
            <a:off x="7870218" y="695853"/>
            <a:ext cx="145409" cy="215293"/>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39">
            <a:hlinkClick r:id="" action="ppaction://hlinkshowjump?jump=previousslide"/>
          </p:cNvPr>
          <p:cNvSpPr/>
          <p:nvPr/>
        </p:nvSpPr>
        <p:spPr>
          <a:xfrm rot="10800000">
            <a:off x="7575225" y="695855"/>
            <a:ext cx="145409" cy="215293"/>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2" name="Google Shape;772;p39"/>
          <p:cNvGrpSpPr/>
          <p:nvPr/>
        </p:nvGrpSpPr>
        <p:grpSpPr>
          <a:xfrm>
            <a:off x="7279346" y="696541"/>
            <a:ext cx="195284" cy="195284"/>
            <a:chOff x="5660400" y="238125"/>
            <a:chExt cx="481825" cy="481825"/>
          </a:xfrm>
        </p:grpSpPr>
        <p:sp>
          <p:nvSpPr>
            <p:cNvPr id="773" name="Google Shape;773;p39"/>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4" name="Google Shape;774;p39"/>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775" name="Google Shape;775;p39">
            <a:hlinkClick r:id="rId7" action="ppaction://hlinksldjump"/>
          </p:cNvPr>
          <p:cNvSpPr/>
          <p:nvPr/>
        </p:nvSpPr>
        <p:spPr>
          <a:xfrm>
            <a:off x="7278650" y="681975"/>
            <a:ext cx="195900" cy="215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01;p46"/>
          <p:cNvSpPr txBox="1">
            <a:spLocks noGrp="1"/>
          </p:cNvSpPr>
          <p:nvPr>
            <p:ph type="subTitle" idx="1"/>
          </p:nvPr>
        </p:nvSpPr>
        <p:spPr>
          <a:xfrm>
            <a:off x="671607" y="1086182"/>
            <a:ext cx="7589362" cy="466870"/>
          </a:xfrm>
          <a:prstGeom prst="rect">
            <a:avLst/>
          </a:prstGeom>
        </p:spPr>
        <p:txBody>
          <a:bodyPr spcFirstLastPara="1" wrap="square" lIns="91425" tIns="91425" rIns="91425" bIns="91425" anchor="ctr" anchorCtr="0">
            <a:noAutofit/>
          </a:bodyPr>
          <a:lstStyle/>
          <a:p>
            <a:pPr marL="0" lvl="0" indent="0"/>
            <a:r>
              <a:rPr lang="vi-VN" sz="1700" b="0" dirty="0">
                <a:solidFill>
                  <a:schemeClr val="dk1"/>
                </a:solidFill>
              </a:rPr>
              <a:t>Đôi lúc nếu như ta muốn sử dụng các thông số mặc định của sự kiện thì trong Vue.js cũng hỗ </a:t>
            </a:r>
            <a:r>
              <a:rPr lang="vi-VN" sz="1700" b="0" dirty="0" smtClean="0">
                <a:solidFill>
                  <a:schemeClr val="dk1"/>
                </a:solidFill>
              </a:rPr>
              <a:t>trợ, </a:t>
            </a:r>
            <a:r>
              <a:rPr lang="vi-VN" sz="1700" b="0" dirty="0">
                <a:solidFill>
                  <a:schemeClr val="dk1"/>
                </a:solidFill>
              </a:rPr>
              <a:t>bằng cách các ta truyền thêm vào hàm biến $event.</a:t>
            </a:r>
            <a:endParaRPr lang="en-US" sz="1700" b="0" dirty="0">
              <a:solidFill>
                <a:schemeClr val="dk1"/>
              </a:solidFill>
            </a:endParaRPr>
          </a:p>
        </p:txBody>
      </p:sp>
      <p:pic>
        <p:nvPicPr>
          <p:cNvPr id="20" name="Picture 19"/>
          <p:cNvPicPr>
            <a:picLocks noChangeAspect="1"/>
          </p:cNvPicPr>
          <p:nvPr/>
        </p:nvPicPr>
        <p:blipFill>
          <a:blip r:embed="rId8"/>
          <a:stretch>
            <a:fillRect/>
          </a:stretch>
        </p:blipFill>
        <p:spPr>
          <a:xfrm>
            <a:off x="1313061" y="1615429"/>
            <a:ext cx="6407573" cy="3397349"/>
          </a:xfrm>
          <a:prstGeom prst="rect">
            <a:avLst/>
          </a:prstGeom>
        </p:spPr>
      </p:pic>
    </p:spTree>
    <p:extLst>
      <p:ext uri="{BB962C8B-B14F-4D97-AF65-F5344CB8AC3E}">
        <p14:creationId xmlns:p14="http://schemas.microsoft.com/office/powerpoint/2010/main" val="118929824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4">
                                            <p:txEl>
                                              <p:pRg st="0" end="0"/>
                                            </p:txEl>
                                          </p:spTgt>
                                        </p:tgtEl>
                                        <p:attrNameLst>
                                          <p:attrName>style.visibility</p:attrName>
                                        </p:attrNameLst>
                                      </p:cBhvr>
                                      <p:to>
                                        <p:strVal val="visible"/>
                                      </p:to>
                                    </p:set>
                                    <p:animEffect transition="in" filter="fade">
                                      <p:cBhvr>
                                        <p:cTn id="7" dur="500"/>
                                        <p:tgtEl>
                                          <p:spTgt spid="13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4" grpId="0" build="p"/>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748"/>
        <p:cNvGrpSpPr/>
        <p:nvPr/>
      </p:nvGrpSpPr>
      <p:grpSpPr>
        <a:xfrm>
          <a:off x="0" y="0"/>
          <a:ext cx="0" cy="0"/>
          <a:chOff x="0" y="0"/>
          <a:chExt cx="0" cy="0"/>
        </a:xfrm>
      </p:grpSpPr>
      <p:sp>
        <p:nvSpPr>
          <p:cNvPr id="749" name="Google Shape;749;p39"/>
          <p:cNvSpPr txBox="1">
            <a:spLocks noGrp="1"/>
          </p:cNvSpPr>
          <p:nvPr>
            <p:ph type="title"/>
          </p:nvPr>
        </p:nvSpPr>
        <p:spPr>
          <a:xfrm>
            <a:off x="1540300" y="541113"/>
            <a:ext cx="5547300" cy="478200"/>
          </a:xfrm>
          <a:prstGeom prst="rect">
            <a:avLst/>
          </a:prstGeom>
        </p:spPr>
        <p:txBody>
          <a:bodyPr spcFirstLastPara="1" wrap="square" lIns="91425" tIns="91425" rIns="91425" bIns="91425" anchor="ctr" anchorCtr="0">
            <a:noAutofit/>
          </a:bodyPr>
          <a:lstStyle/>
          <a:p>
            <a:pPr lvl="0"/>
            <a:r>
              <a:rPr lang="en-US" sz="2400" dirty="0" smtClean="0"/>
              <a:t>3. Event Modifiers.</a:t>
            </a:r>
            <a:endParaRPr sz="2400" dirty="0"/>
          </a:p>
        </p:txBody>
      </p:sp>
      <p:sp>
        <p:nvSpPr>
          <p:cNvPr id="762" name="Google Shape;762;p39">
            <a:hlinkClick r:id="rId3" action="ppaction://hlinksldjump"/>
          </p:cNvPr>
          <p:cNvSpPr/>
          <p:nvPr/>
        </p:nvSpPr>
        <p:spPr>
          <a:xfrm rot="5400000">
            <a:off x="8031775" y="3121525"/>
            <a:ext cx="1163700" cy="59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39">
            <a:hlinkClick r:id=""/>
          </p:cNvPr>
          <p:cNvSpPr/>
          <p:nvPr/>
        </p:nvSpPr>
        <p:spPr>
          <a:xfrm rot="5400000">
            <a:off x="7971757" y="1899636"/>
            <a:ext cx="1283645" cy="59495"/>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39">
            <a:hlinkClick r:id="rId4" action="ppaction://hlinksldjump"/>
          </p:cNvPr>
          <p:cNvSpPr/>
          <p:nvPr/>
        </p:nvSpPr>
        <p:spPr>
          <a:xfrm rot="5400000">
            <a:off x="7956549" y="4353660"/>
            <a:ext cx="1314060" cy="59495"/>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39">
            <a:hlinkClick r:id="rId5" action="ppaction://hlinksldjump"/>
          </p:cNvPr>
          <p:cNvSpPr/>
          <p:nvPr/>
        </p:nvSpPr>
        <p:spPr>
          <a:xfrm rot="5400000">
            <a:off x="8026975" y="670125"/>
            <a:ext cx="1173300" cy="594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39">
            <a:hlinkClick r:id="rId5" action="ppaction://hlinksldjump"/>
          </p:cNvPr>
          <p:cNvSpPr txBox="1"/>
          <p:nvPr/>
        </p:nvSpPr>
        <p:spPr>
          <a:xfrm>
            <a:off x="8264833" y="655114"/>
            <a:ext cx="440400" cy="23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3"/>
                </a:solidFill>
                <a:latin typeface="Ubuntu"/>
                <a:ea typeface="Ubuntu"/>
                <a:cs typeface="Ubuntu"/>
                <a:sym typeface="Ubuntu"/>
              </a:rPr>
              <a:t>1</a:t>
            </a:r>
            <a:endParaRPr b="1">
              <a:solidFill>
                <a:schemeClr val="accent3"/>
              </a:solidFill>
              <a:latin typeface="Ubuntu"/>
              <a:ea typeface="Ubuntu"/>
              <a:cs typeface="Ubuntu"/>
              <a:sym typeface="Ubuntu"/>
            </a:endParaRPr>
          </a:p>
        </p:txBody>
      </p:sp>
      <p:sp>
        <p:nvSpPr>
          <p:cNvPr id="767" name="Google Shape;767;p39">
            <a:hlinkClick r:id="rId6" action="ppaction://hlinksldjump"/>
          </p:cNvPr>
          <p:cNvSpPr txBox="1"/>
          <p:nvPr/>
        </p:nvSpPr>
        <p:spPr>
          <a:xfrm>
            <a:off x="8264833" y="1859014"/>
            <a:ext cx="440400" cy="23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4"/>
                </a:solidFill>
                <a:latin typeface="Ubuntu"/>
                <a:ea typeface="Ubuntu"/>
                <a:cs typeface="Ubuntu"/>
                <a:sym typeface="Ubuntu"/>
              </a:rPr>
              <a:t>2</a:t>
            </a:r>
            <a:endParaRPr b="1">
              <a:solidFill>
                <a:schemeClr val="accent4"/>
              </a:solidFill>
              <a:latin typeface="Ubuntu"/>
              <a:ea typeface="Ubuntu"/>
              <a:cs typeface="Ubuntu"/>
              <a:sym typeface="Ubuntu"/>
            </a:endParaRPr>
          </a:p>
        </p:txBody>
      </p:sp>
      <p:sp>
        <p:nvSpPr>
          <p:cNvPr id="768" name="Google Shape;768;p39">
            <a:hlinkClick r:id="rId3" action="ppaction://hlinksldjump"/>
          </p:cNvPr>
          <p:cNvSpPr txBox="1"/>
          <p:nvPr/>
        </p:nvSpPr>
        <p:spPr>
          <a:xfrm>
            <a:off x="8264833" y="3062914"/>
            <a:ext cx="440400" cy="23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2"/>
                </a:solidFill>
                <a:latin typeface="Ubuntu"/>
                <a:ea typeface="Ubuntu"/>
                <a:cs typeface="Ubuntu"/>
                <a:sym typeface="Ubuntu"/>
              </a:rPr>
              <a:t>3</a:t>
            </a:r>
            <a:endParaRPr b="1">
              <a:solidFill>
                <a:schemeClr val="accent2"/>
              </a:solidFill>
              <a:latin typeface="Ubuntu"/>
              <a:ea typeface="Ubuntu"/>
              <a:cs typeface="Ubuntu"/>
              <a:sym typeface="Ubuntu"/>
            </a:endParaRPr>
          </a:p>
        </p:txBody>
      </p:sp>
      <p:sp>
        <p:nvSpPr>
          <p:cNvPr id="769" name="Google Shape;769;p39">
            <a:hlinkClick r:id="rId4" action="ppaction://hlinksldjump"/>
          </p:cNvPr>
          <p:cNvSpPr txBox="1"/>
          <p:nvPr/>
        </p:nvSpPr>
        <p:spPr>
          <a:xfrm>
            <a:off x="8264833" y="4266814"/>
            <a:ext cx="440400" cy="23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1"/>
                </a:solidFill>
                <a:latin typeface="Ubuntu"/>
                <a:ea typeface="Ubuntu"/>
                <a:cs typeface="Ubuntu"/>
                <a:sym typeface="Ubuntu"/>
              </a:rPr>
              <a:t>4</a:t>
            </a:r>
            <a:endParaRPr b="1">
              <a:solidFill>
                <a:schemeClr val="accent1"/>
              </a:solidFill>
              <a:latin typeface="Ubuntu"/>
              <a:ea typeface="Ubuntu"/>
              <a:cs typeface="Ubuntu"/>
              <a:sym typeface="Ubuntu"/>
            </a:endParaRPr>
          </a:p>
        </p:txBody>
      </p:sp>
      <p:sp>
        <p:nvSpPr>
          <p:cNvPr id="770" name="Google Shape;770;p39">
            <a:hlinkClick r:id="" action="ppaction://hlinkshowjump?jump=nextslide"/>
          </p:cNvPr>
          <p:cNvSpPr/>
          <p:nvPr/>
        </p:nvSpPr>
        <p:spPr>
          <a:xfrm>
            <a:off x="7870218" y="695853"/>
            <a:ext cx="145409" cy="215293"/>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39">
            <a:hlinkClick r:id="" action="ppaction://hlinkshowjump?jump=previousslide"/>
          </p:cNvPr>
          <p:cNvSpPr/>
          <p:nvPr/>
        </p:nvSpPr>
        <p:spPr>
          <a:xfrm rot="10800000">
            <a:off x="7575225" y="695855"/>
            <a:ext cx="145409" cy="215293"/>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2" name="Google Shape;772;p39"/>
          <p:cNvGrpSpPr/>
          <p:nvPr/>
        </p:nvGrpSpPr>
        <p:grpSpPr>
          <a:xfrm>
            <a:off x="7279346" y="696541"/>
            <a:ext cx="195284" cy="195284"/>
            <a:chOff x="5660400" y="238125"/>
            <a:chExt cx="481825" cy="481825"/>
          </a:xfrm>
        </p:grpSpPr>
        <p:sp>
          <p:nvSpPr>
            <p:cNvPr id="773" name="Google Shape;773;p39"/>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4" name="Google Shape;774;p39"/>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775" name="Google Shape;775;p39">
            <a:hlinkClick r:id="rId7" action="ppaction://hlinksldjump"/>
          </p:cNvPr>
          <p:cNvSpPr/>
          <p:nvPr/>
        </p:nvSpPr>
        <p:spPr>
          <a:xfrm>
            <a:off x="7278650" y="681975"/>
            <a:ext cx="195900" cy="215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01;p46"/>
          <p:cNvSpPr txBox="1">
            <a:spLocks noGrp="1"/>
          </p:cNvSpPr>
          <p:nvPr>
            <p:ph type="subTitle" idx="1"/>
          </p:nvPr>
        </p:nvSpPr>
        <p:spPr>
          <a:xfrm>
            <a:off x="671607" y="1086181"/>
            <a:ext cx="7589362" cy="1636699"/>
          </a:xfrm>
          <a:prstGeom prst="rect">
            <a:avLst/>
          </a:prstGeom>
        </p:spPr>
        <p:txBody>
          <a:bodyPr spcFirstLastPara="1" wrap="square" lIns="91425" tIns="91425" rIns="91425" bIns="91425" anchor="ctr" anchorCtr="0">
            <a:noAutofit/>
          </a:bodyPr>
          <a:lstStyle/>
          <a:p>
            <a:pPr marL="0" lvl="0" indent="0"/>
            <a:r>
              <a:rPr lang="vi-VN" sz="1700" b="0" dirty="0">
                <a:solidFill>
                  <a:schemeClr val="dk1"/>
                </a:solidFill>
              </a:rPr>
              <a:t>Trong javascript thuần các ta thường sử dụng các event modifiles để tác động đến cách xử lý của sự kiện như: preventDefault(), stopPropagation(),... </a:t>
            </a:r>
            <a:endParaRPr lang="en-US" sz="1700" b="0" dirty="0" smtClean="0">
              <a:solidFill>
                <a:schemeClr val="dk1"/>
              </a:solidFill>
            </a:endParaRPr>
          </a:p>
          <a:p>
            <a:pPr marL="0" lvl="0" indent="0"/>
            <a:endParaRPr lang="en-US" sz="1700" b="0" dirty="0">
              <a:solidFill>
                <a:schemeClr val="dk1"/>
              </a:solidFill>
            </a:endParaRPr>
          </a:p>
          <a:p>
            <a:pPr marL="0" lvl="0" indent="0"/>
            <a:r>
              <a:rPr lang="vi-VN" sz="1700" b="0" dirty="0" smtClean="0">
                <a:solidFill>
                  <a:schemeClr val="dk1"/>
                </a:solidFill>
              </a:rPr>
              <a:t>Và </a:t>
            </a:r>
            <a:r>
              <a:rPr lang="vi-VN" sz="1700" b="0" dirty="0">
                <a:solidFill>
                  <a:schemeClr val="dk1"/>
                </a:solidFill>
              </a:rPr>
              <a:t>những cách này ta vẫn có thể sử dụng được đối với Vue.js, nhưng ngoài cách đó thì Vue.js còn hỗ trợ chúng ta khai báo nó ngay ở trên directive bằng cách thêm chúng vào đằng sau directive và ngăn cách giữa chúng bằng dấu “.”</a:t>
            </a:r>
            <a:endParaRPr lang="en-US" sz="1700" b="0" dirty="0">
              <a:solidFill>
                <a:schemeClr val="dk1"/>
              </a:solidFill>
            </a:endParaRPr>
          </a:p>
        </p:txBody>
      </p:sp>
    </p:spTree>
    <p:extLst>
      <p:ext uri="{BB962C8B-B14F-4D97-AF65-F5344CB8AC3E}">
        <p14:creationId xmlns:p14="http://schemas.microsoft.com/office/powerpoint/2010/main" val="135125034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4">
                                            <p:txEl>
                                              <p:pRg st="0" end="0"/>
                                            </p:txEl>
                                          </p:spTgt>
                                        </p:tgtEl>
                                        <p:attrNameLst>
                                          <p:attrName>style.visibility</p:attrName>
                                        </p:attrNameLst>
                                      </p:cBhvr>
                                      <p:to>
                                        <p:strVal val="visible"/>
                                      </p:to>
                                    </p:set>
                                    <p:animEffect transition="in" filter="fade">
                                      <p:cBhvr>
                                        <p:cTn id="7" dur="500"/>
                                        <p:tgtEl>
                                          <p:spTgt spid="13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4">
                                            <p:txEl>
                                              <p:pRg st="2" end="2"/>
                                            </p:txEl>
                                          </p:spTgt>
                                        </p:tgtEl>
                                        <p:attrNameLst>
                                          <p:attrName>style.visibility</p:attrName>
                                        </p:attrNameLst>
                                      </p:cBhvr>
                                      <p:to>
                                        <p:strVal val="visible"/>
                                      </p:to>
                                    </p:set>
                                    <p:animEffect transition="in" filter="fade">
                                      <p:cBhvr>
                                        <p:cTn id="12" dur="500"/>
                                        <p:tgtEl>
                                          <p:spTgt spid="13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4" grpId="0" build="p"/>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748"/>
        <p:cNvGrpSpPr/>
        <p:nvPr/>
      </p:nvGrpSpPr>
      <p:grpSpPr>
        <a:xfrm>
          <a:off x="0" y="0"/>
          <a:ext cx="0" cy="0"/>
          <a:chOff x="0" y="0"/>
          <a:chExt cx="0" cy="0"/>
        </a:xfrm>
      </p:grpSpPr>
      <p:sp>
        <p:nvSpPr>
          <p:cNvPr id="749" name="Google Shape;749;p39"/>
          <p:cNvSpPr txBox="1">
            <a:spLocks noGrp="1"/>
          </p:cNvSpPr>
          <p:nvPr>
            <p:ph type="title"/>
          </p:nvPr>
        </p:nvSpPr>
        <p:spPr>
          <a:xfrm>
            <a:off x="1540300" y="541113"/>
            <a:ext cx="5547300" cy="478200"/>
          </a:xfrm>
          <a:prstGeom prst="rect">
            <a:avLst/>
          </a:prstGeom>
        </p:spPr>
        <p:txBody>
          <a:bodyPr spcFirstLastPara="1" wrap="square" lIns="91425" tIns="91425" rIns="91425" bIns="91425" anchor="ctr" anchorCtr="0">
            <a:noAutofit/>
          </a:bodyPr>
          <a:lstStyle/>
          <a:p>
            <a:pPr lvl="0"/>
            <a:r>
              <a:rPr lang="en-US" sz="2400" dirty="0" smtClean="0"/>
              <a:t>3. Event Modifiers.</a:t>
            </a:r>
            <a:endParaRPr sz="2400" dirty="0"/>
          </a:p>
        </p:txBody>
      </p:sp>
      <p:sp>
        <p:nvSpPr>
          <p:cNvPr id="762" name="Google Shape;762;p39">
            <a:hlinkClick r:id="rId3" action="ppaction://hlinksldjump"/>
          </p:cNvPr>
          <p:cNvSpPr/>
          <p:nvPr/>
        </p:nvSpPr>
        <p:spPr>
          <a:xfrm rot="5400000">
            <a:off x="8031775" y="3121525"/>
            <a:ext cx="1163700" cy="59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39">
            <a:hlinkClick r:id=""/>
          </p:cNvPr>
          <p:cNvSpPr/>
          <p:nvPr/>
        </p:nvSpPr>
        <p:spPr>
          <a:xfrm rot="5400000">
            <a:off x="7971757" y="1899636"/>
            <a:ext cx="1283645" cy="59495"/>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39">
            <a:hlinkClick r:id="rId4" action="ppaction://hlinksldjump"/>
          </p:cNvPr>
          <p:cNvSpPr/>
          <p:nvPr/>
        </p:nvSpPr>
        <p:spPr>
          <a:xfrm rot="5400000">
            <a:off x="7956549" y="4353660"/>
            <a:ext cx="1314060" cy="59495"/>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39">
            <a:hlinkClick r:id="rId5" action="ppaction://hlinksldjump"/>
          </p:cNvPr>
          <p:cNvSpPr/>
          <p:nvPr/>
        </p:nvSpPr>
        <p:spPr>
          <a:xfrm rot="5400000">
            <a:off x="8026975" y="670125"/>
            <a:ext cx="1173300" cy="594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39">
            <a:hlinkClick r:id="rId5" action="ppaction://hlinksldjump"/>
          </p:cNvPr>
          <p:cNvSpPr txBox="1"/>
          <p:nvPr/>
        </p:nvSpPr>
        <p:spPr>
          <a:xfrm>
            <a:off x="8264833" y="655114"/>
            <a:ext cx="440400" cy="23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3"/>
                </a:solidFill>
                <a:latin typeface="Ubuntu"/>
                <a:ea typeface="Ubuntu"/>
                <a:cs typeface="Ubuntu"/>
                <a:sym typeface="Ubuntu"/>
              </a:rPr>
              <a:t>1</a:t>
            </a:r>
            <a:endParaRPr b="1">
              <a:solidFill>
                <a:schemeClr val="accent3"/>
              </a:solidFill>
              <a:latin typeface="Ubuntu"/>
              <a:ea typeface="Ubuntu"/>
              <a:cs typeface="Ubuntu"/>
              <a:sym typeface="Ubuntu"/>
            </a:endParaRPr>
          </a:p>
        </p:txBody>
      </p:sp>
      <p:sp>
        <p:nvSpPr>
          <p:cNvPr id="767" name="Google Shape;767;p39">
            <a:hlinkClick r:id="rId6" action="ppaction://hlinksldjump"/>
          </p:cNvPr>
          <p:cNvSpPr txBox="1"/>
          <p:nvPr/>
        </p:nvSpPr>
        <p:spPr>
          <a:xfrm>
            <a:off x="8264833" y="1859014"/>
            <a:ext cx="440400" cy="23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4"/>
                </a:solidFill>
                <a:latin typeface="Ubuntu"/>
                <a:ea typeface="Ubuntu"/>
                <a:cs typeface="Ubuntu"/>
                <a:sym typeface="Ubuntu"/>
              </a:rPr>
              <a:t>2</a:t>
            </a:r>
            <a:endParaRPr b="1">
              <a:solidFill>
                <a:schemeClr val="accent4"/>
              </a:solidFill>
              <a:latin typeface="Ubuntu"/>
              <a:ea typeface="Ubuntu"/>
              <a:cs typeface="Ubuntu"/>
              <a:sym typeface="Ubuntu"/>
            </a:endParaRPr>
          </a:p>
        </p:txBody>
      </p:sp>
      <p:sp>
        <p:nvSpPr>
          <p:cNvPr id="768" name="Google Shape;768;p39">
            <a:hlinkClick r:id="rId3" action="ppaction://hlinksldjump"/>
          </p:cNvPr>
          <p:cNvSpPr txBox="1"/>
          <p:nvPr/>
        </p:nvSpPr>
        <p:spPr>
          <a:xfrm>
            <a:off x="8264833" y="3062914"/>
            <a:ext cx="440400" cy="23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2"/>
                </a:solidFill>
                <a:latin typeface="Ubuntu"/>
                <a:ea typeface="Ubuntu"/>
                <a:cs typeface="Ubuntu"/>
                <a:sym typeface="Ubuntu"/>
              </a:rPr>
              <a:t>3</a:t>
            </a:r>
            <a:endParaRPr b="1">
              <a:solidFill>
                <a:schemeClr val="accent2"/>
              </a:solidFill>
              <a:latin typeface="Ubuntu"/>
              <a:ea typeface="Ubuntu"/>
              <a:cs typeface="Ubuntu"/>
              <a:sym typeface="Ubuntu"/>
            </a:endParaRPr>
          </a:p>
        </p:txBody>
      </p:sp>
      <p:sp>
        <p:nvSpPr>
          <p:cNvPr id="769" name="Google Shape;769;p39">
            <a:hlinkClick r:id="rId4" action="ppaction://hlinksldjump"/>
          </p:cNvPr>
          <p:cNvSpPr txBox="1"/>
          <p:nvPr/>
        </p:nvSpPr>
        <p:spPr>
          <a:xfrm>
            <a:off x="8264833" y="4266814"/>
            <a:ext cx="440400" cy="23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1"/>
                </a:solidFill>
                <a:latin typeface="Ubuntu"/>
                <a:ea typeface="Ubuntu"/>
                <a:cs typeface="Ubuntu"/>
                <a:sym typeface="Ubuntu"/>
              </a:rPr>
              <a:t>4</a:t>
            </a:r>
            <a:endParaRPr b="1">
              <a:solidFill>
                <a:schemeClr val="accent1"/>
              </a:solidFill>
              <a:latin typeface="Ubuntu"/>
              <a:ea typeface="Ubuntu"/>
              <a:cs typeface="Ubuntu"/>
              <a:sym typeface="Ubuntu"/>
            </a:endParaRPr>
          </a:p>
        </p:txBody>
      </p:sp>
      <p:sp>
        <p:nvSpPr>
          <p:cNvPr id="770" name="Google Shape;770;p39">
            <a:hlinkClick r:id="" action="ppaction://hlinkshowjump?jump=nextslide"/>
          </p:cNvPr>
          <p:cNvSpPr/>
          <p:nvPr/>
        </p:nvSpPr>
        <p:spPr>
          <a:xfrm>
            <a:off x="7870218" y="695853"/>
            <a:ext cx="145409" cy="215293"/>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39">
            <a:hlinkClick r:id="" action="ppaction://hlinkshowjump?jump=previousslide"/>
          </p:cNvPr>
          <p:cNvSpPr/>
          <p:nvPr/>
        </p:nvSpPr>
        <p:spPr>
          <a:xfrm rot="10800000">
            <a:off x="7575225" y="695855"/>
            <a:ext cx="145409" cy="215293"/>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2" name="Google Shape;772;p39"/>
          <p:cNvGrpSpPr/>
          <p:nvPr/>
        </p:nvGrpSpPr>
        <p:grpSpPr>
          <a:xfrm>
            <a:off x="7279346" y="696541"/>
            <a:ext cx="195284" cy="195284"/>
            <a:chOff x="5660400" y="238125"/>
            <a:chExt cx="481825" cy="481825"/>
          </a:xfrm>
        </p:grpSpPr>
        <p:sp>
          <p:nvSpPr>
            <p:cNvPr id="773" name="Google Shape;773;p39"/>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4" name="Google Shape;774;p39"/>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775" name="Google Shape;775;p39">
            <a:hlinkClick r:id="rId7" action="ppaction://hlinksldjump"/>
          </p:cNvPr>
          <p:cNvSpPr/>
          <p:nvPr/>
        </p:nvSpPr>
        <p:spPr>
          <a:xfrm>
            <a:off x="7278650" y="681975"/>
            <a:ext cx="195900" cy="215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01;p46"/>
          <p:cNvSpPr txBox="1">
            <a:spLocks noGrp="1"/>
          </p:cNvSpPr>
          <p:nvPr>
            <p:ph type="subTitle" idx="1"/>
          </p:nvPr>
        </p:nvSpPr>
        <p:spPr>
          <a:xfrm>
            <a:off x="671607" y="1086181"/>
            <a:ext cx="7589362" cy="297341"/>
          </a:xfrm>
          <a:prstGeom prst="rect">
            <a:avLst/>
          </a:prstGeom>
        </p:spPr>
        <p:txBody>
          <a:bodyPr spcFirstLastPara="1" wrap="square" lIns="91425" tIns="91425" rIns="91425" bIns="91425" anchor="ctr" anchorCtr="0">
            <a:noAutofit/>
          </a:bodyPr>
          <a:lstStyle/>
          <a:p>
            <a:pPr marL="0" lvl="0" indent="0"/>
            <a:r>
              <a:rPr lang="en-US" sz="1700" b="0" dirty="0" smtClean="0">
                <a:solidFill>
                  <a:schemeClr val="dk1"/>
                </a:solidFill>
              </a:rPr>
              <a:t>VD:</a:t>
            </a:r>
            <a:endParaRPr lang="en-US" sz="1700" b="0" dirty="0">
              <a:solidFill>
                <a:schemeClr val="dk1"/>
              </a:solidFill>
            </a:endParaRPr>
          </a:p>
        </p:txBody>
      </p:sp>
      <p:pic>
        <p:nvPicPr>
          <p:cNvPr id="2" name="Picture 1"/>
          <p:cNvPicPr>
            <a:picLocks noChangeAspect="1"/>
          </p:cNvPicPr>
          <p:nvPr/>
        </p:nvPicPr>
        <p:blipFill>
          <a:blip r:embed="rId8"/>
          <a:stretch>
            <a:fillRect/>
          </a:stretch>
        </p:blipFill>
        <p:spPr>
          <a:xfrm>
            <a:off x="1029151" y="1383522"/>
            <a:ext cx="6841067" cy="3620065"/>
          </a:xfrm>
          <a:prstGeom prst="rect">
            <a:avLst/>
          </a:prstGeom>
        </p:spPr>
      </p:pic>
    </p:spTree>
    <p:extLst>
      <p:ext uri="{BB962C8B-B14F-4D97-AF65-F5344CB8AC3E}">
        <p14:creationId xmlns:p14="http://schemas.microsoft.com/office/powerpoint/2010/main" val="400044117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4">
                                            <p:txEl>
                                              <p:pRg st="0" end="0"/>
                                            </p:txEl>
                                          </p:spTgt>
                                        </p:tgtEl>
                                        <p:attrNameLst>
                                          <p:attrName>style.visibility</p:attrName>
                                        </p:attrNameLst>
                                      </p:cBhvr>
                                      <p:to>
                                        <p:strVal val="visible"/>
                                      </p:to>
                                    </p:set>
                                    <p:animEffect transition="in" filter="fade">
                                      <p:cBhvr>
                                        <p:cTn id="7" dur="500"/>
                                        <p:tgtEl>
                                          <p:spTgt spid="13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4" grpId="0" build="p"/>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Shape 748"/>
        <p:cNvGrpSpPr/>
        <p:nvPr/>
      </p:nvGrpSpPr>
      <p:grpSpPr>
        <a:xfrm>
          <a:off x="0" y="0"/>
          <a:ext cx="0" cy="0"/>
          <a:chOff x="0" y="0"/>
          <a:chExt cx="0" cy="0"/>
        </a:xfrm>
      </p:grpSpPr>
      <p:sp>
        <p:nvSpPr>
          <p:cNvPr id="749" name="Google Shape;749;p39"/>
          <p:cNvSpPr txBox="1">
            <a:spLocks noGrp="1"/>
          </p:cNvSpPr>
          <p:nvPr>
            <p:ph type="title"/>
          </p:nvPr>
        </p:nvSpPr>
        <p:spPr>
          <a:xfrm>
            <a:off x="1540300" y="541113"/>
            <a:ext cx="5547300" cy="478200"/>
          </a:xfrm>
          <a:prstGeom prst="rect">
            <a:avLst/>
          </a:prstGeom>
        </p:spPr>
        <p:txBody>
          <a:bodyPr spcFirstLastPara="1" wrap="square" lIns="91425" tIns="91425" rIns="91425" bIns="91425" anchor="ctr" anchorCtr="0">
            <a:noAutofit/>
          </a:bodyPr>
          <a:lstStyle/>
          <a:p>
            <a:pPr lvl="0"/>
            <a:r>
              <a:rPr lang="en-US" sz="2400" dirty="0" smtClean="0"/>
              <a:t>3. Event Modifiers.</a:t>
            </a:r>
            <a:endParaRPr sz="2400" dirty="0"/>
          </a:p>
        </p:txBody>
      </p:sp>
      <p:sp>
        <p:nvSpPr>
          <p:cNvPr id="762" name="Google Shape;762;p39">
            <a:hlinkClick r:id="rId3" action="ppaction://hlinksldjump"/>
          </p:cNvPr>
          <p:cNvSpPr/>
          <p:nvPr/>
        </p:nvSpPr>
        <p:spPr>
          <a:xfrm rot="5400000">
            <a:off x="8031775" y="3121525"/>
            <a:ext cx="1163700" cy="59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39">
            <a:hlinkClick r:id=""/>
          </p:cNvPr>
          <p:cNvSpPr/>
          <p:nvPr/>
        </p:nvSpPr>
        <p:spPr>
          <a:xfrm rot="5400000">
            <a:off x="7971757" y="1899636"/>
            <a:ext cx="1283645" cy="59495"/>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39">
            <a:hlinkClick r:id="rId4" action="ppaction://hlinksldjump"/>
          </p:cNvPr>
          <p:cNvSpPr/>
          <p:nvPr/>
        </p:nvSpPr>
        <p:spPr>
          <a:xfrm rot="5400000">
            <a:off x="7956549" y="4353660"/>
            <a:ext cx="1314060" cy="59495"/>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39">
            <a:hlinkClick r:id="rId5" action="ppaction://hlinksldjump"/>
          </p:cNvPr>
          <p:cNvSpPr/>
          <p:nvPr/>
        </p:nvSpPr>
        <p:spPr>
          <a:xfrm rot="5400000">
            <a:off x="8026975" y="670125"/>
            <a:ext cx="1173300" cy="594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39">
            <a:hlinkClick r:id="rId5" action="ppaction://hlinksldjump"/>
          </p:cNvPr>
          <p:cNvSpPr txBox="1"/>
          <p:nvPr/>
        </p:nvSpPr>
        <p:spPr>
          <a:xfrm>
            <a:off x="8264833" y="655114"/>
            <a:ext cx="440400" cy="23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3"/>
                </a:solidFill>
                <a:latin typeface="Ubuntu"/>
                <a:ea typeface="Ubuntu"/>
                <a:cs typeface="Ubuntu"/>
                <a:sym typeface="Ubuntu"/>
              </a:rPr>
              <a:t>1</a:t>
            </a:r>
            <a:endParaRPr b="1">
              <a:solidFill>
                <a:schemeClr val="accent3"/>
              </a:solidFill>
              <a:latin typeface="Ubuntu"/>
              <a:ea typeface="Ubuntu"/>
              <a:cs typeface="Ubuntu"/>
              <a:sym typeface="Ubuntu"/>
            </a:endParaRPr>
          </a:p>
        </p:txBody>
      </p:sp>
      <p:sp>
        <p:nvSpPr>
          <p:cNvPr id="767" name="Google Shape;767;p39">
            <a:hlinkClick r:id="rId6" action="ppaction://hlinksldjump"/>
          </p:cNvPr>
          <p:cNvSpPr txBox="1"/>
          <p:nvPr/>
        </p:nvSpPr>
        <p:spPr>
          <a:xfrm>
            <a:off x="8264833" y="1859014"/>
            <a:ext cx="440400" cy="23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4"/>
                </a:solidFill>
                <a:latin typeface="Ubuntu"/>
                <a:ea typeface="Ubuntu"/>
                <a:cs typeface="Ubuntu"/>
                <a:sym typeface="Ubuntu"/>
              </a:rPr>
              <a:t>2</a:t>
            </a:r>
            <a:endParaRPr b="1">
              <a:solidFill>
                <a:schemeClr val="accent4"/>
              </a:solidFill>
              <a:latin typeface="Ubuntu"/>
              <a:ea typeface="Ubuntu"/>
              <a:cs typeface="Ubuntu"/>
              <a:sym typeface="Ubuntu"/>
            </a:endParaRPr>
          </a:p>
        </p:txBody>
      </p:sp>
      <p:sp>
        <p:nvSpPr>
          <p:cNvPr id="768" name="Google Shape;768;p39">
            <a:hlinkClick r:id="rId3" action="ppaction://hlinksldjump"/>
          </p:cNvPr>
          <p:cNvSpPr txBox="1"/>
          <p:nvPr/>
        </p:nvSpPr>
        <p:spPr>
          <a:xfrm>
            <a:off x="8264833" y="3062914"/>
            <a:ext cx="440400" cy="23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2"/>
                </a:solidFill>
                <a:latin typeface="Ubuntu"/>
                <a:ea typeface="Ubuntu"/>
                <a:cs typeface="Ubuntu"/>
                <a:sym typeface="Ubuntu"/>
              </a:rPr>
              <a:t>3</a:t>
            </a:r>
            <a:endParaRPr b="1">
              <a:solidFill>
                <a:schemeClr val="accent2"/>
              </a:solidFill>
              <a:latin typeface="Ubuntu"/>
              <a:ea typeface="Ubuntu"/>
              <a:cs typeface="Ubuntu"/>
              <a:sym typeface="Ubuntu"/>
            </a:endParaRPr>
          </a:p>
        </p:txBody>
      </p:sp>
      <p:sp>
        <p:nvSpPr>
          <p:cNvPr id="769" name="Google Shape;769;p39">
            <a:hlinkClick r:id="rId4" action="ppaction://hlinksldjump"/>
          </p:cNvPr>
          <p:cNvSpPr txBox="1"/>
          <p:nvPr/>
        </p:nvSpPr>
        <p:spPr>
          <a:xfrm>
            <a:off x="8264833" y="4266814"/>
            <a:ext cx="440400" cy="23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1"/>
                </a:solidFill>
                <a:latin typeface="Ubuntu"/>
                <a:ea typeface="Ubuntu"/>
                <a:cs typeface="Ubuntu"/>
                <a:sym typeface="Ubuntu"/>
              </a:rPr>
              <a:t>4</a:t>
            </a:r>
            <a:endParaRPr b="1">
              <a:solidFill>
                <a:schemeClr val="accent1"/>
              </a:solidFill>
              <a:latin typeface="Ubuntu"/>
              <a:ea typeface="Ubuntu"/>
              <a:cs typeface="Ubuntu"/>
              <a:sym typeface="Ubuntu"/>
            </a:endParaRPr>
          </a:p>
        </p:txBody>
      </p:sp>
      <p:sp>
        <p:nvSpPr>
          <p:cNvPr id="770" name="Google Shape;770;p39">
            <a:hlinkClick r:id="" action="ppaction://hlinkshowjump?jump=nextslide"/>
          </p:cNvPr>
          <p:cNvSpPr/>
          <p:nvPr/>
        </p:nvSpPr>
        <p:spPr>
          <a:xfrm>
            <a:off x="7870218" y="695853"/>
            <a:ext cx="145409" cy="215293"/>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39">
            <a:hlinkClick r:id="" action="ppaction://hlinkshowjump?jump=previousslide"/>
          </p:cNvPr>
          <p:cNvSpPr/>
          <p:nvPr/>
        </p:nvSpPr>
        <p:spPr>
          <a:xfrm rot="10800000">
            <a:off x="7575225" y="695855"/>
            <a:ext cx="145409" cy="215293"/>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2" name="Google Shape;772;p39"/>
          <p:cNvGrpSpPr/>
          <p:nvPr/>
        </p:nvGrpSpPr>
        <p:grpSpPr>
          <a:xfrm>
            <a:off x="7279346" y="696541"/>
            <a:ext cx="195284" cy="195284"/>
            <a:chOff x="5660400" y="238125"/>
            <a:chExt cx="481825" cy="481825"/>
          </a:xfrm>
        </p:grpSpPr>
        <p:sp>
          <p:nvSpPr>
            <p:cNvPr id="773" name="Google Shape;773;p39"/>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4" name="Google Shape;774;p39"/>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775" name="Google Shape;775;p39">
            <a:hlinkClick r:id="rId7" action="ppaction://hlinksldjump"/>
          </p:cNvPr>
          <p:cNvSpPr/>
          <p:nvPr/>
        </p:nvSpPr>
        <p:spPr>
          <a:xfrm>
            <a:off x="7278650" y="681975"/>
            <a:ext cx="195900" cy="215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01;p46"/>
          <p:cNvSpPr txBox="1">
            <a:spLocks noGrp="1"/>
          </p:cNvSpPr>
          <p:nvPr>
            <p:ph type="subTitle" idx="1"/>
          </p:nvPr>
        </p:nvSpPr>
        <p:spPr>
          <a:xfrm>
            <a:off x="671607" y="1086181"/>
            <a:ext cx="7589362" cy="297341"/>
          </a:xfrm>
          <a:prstGeom prst="rect">
            <a:avLst/>
          </a:prstGeom>
        </p:spPr>
        <p:txBody>
          <a:bodyPr spcFirstLastPara="1" wrap="square" lIns="91425" tIns="91425" rIns="91425" bIns="91425" anchor="ctr" anchorCtr="0">
            <a:noAutofit/>
          </a:bodyPr>
          <a:lstStyle/>
          <a:p>
            <a:pPr marL="0" lvl="0" indent="0"/>
            <a:r>
              <a:rPr lang="en-US" sz="1700" b="0" dirty="0" smtClean="0">
                <a:solidFill>
                  <a:schemeClr val="dk1"/>
                </a:solidFill>
              </a:rPr>
              <a:t>VD:</a:t>
            </a:r>
            <a:endParaRPr lang="en-US" sz="1700" b="0" dirty="0">
              <a:solidFill>
                <a:schemeClr val="dk1"/>
              </a:solidFill>
            </a:endParaRPr>
          </a:p>
        </p:txBody>
      </p:sp>
      <p:pic>
        <p:nvPicPr>
          <p:cNvPr id="3" name="Picture 2"/>
          <p:cNvPicPr>
            <a:picLocks noChangeAspect="1"/>
          </p:cNvPicPr>
          <p:nvPr/>
        </p:nvPicPr>
        <p:blipFill>
          <a:blip r:embed="rId8"/>
          <a:stretch>
            <a:fillRect/>
          </a:stretch>
        </p:blipFill>
        <p:spPr>
          <a:xfrm>
            <a:off x="981738" y="1358687"/>
            <a:ext cx="6888480" cy="3645154"/>
          </a:xfrm>
          <a:prstGeom prst="rect">
            <a:avLst/>
          </a:prstGeom>
        </p:spPr>
      </p:pic>
    </p:spTree>
    <p:extLst>
      <p:ext uri="{BB962C8B-B14F-4D97-AF65-F5344CB8AC3E}">
        <p14:creationId xmlns:p14="http://schemas.microsoft.com/office/powerpoint/2010/main" val="34583337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4">
                                            <p:txEl>
                                              <p:pRg st="0" end="0"/>
                                            </p:txEl>
                                          </p:spTgt>
                                        </p:tgtEl>
                                        <p:attrNameLst>
                                          <p:attrName>style.visibility</p:attrName>
                                        </p:attrNameLst>
                                      </p:cBhvr>
                                      <p:to>
                                        <p:strVal val="visible"/>
                                      </p:to>
                                    </p:set>
                                    <p:animEffect transition="in" filter="fade">
                                      <p:cBhvr>
                                        <p:cTn id="7" dur="500"/>
                                        <p:tgtEl>
                                          <p:spTgt spid="13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4" grpId="0" build="p"/>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Shape 748"/>
        <p:cNvGrpSpPr/>
        <p:nvPr/>
      </p:nvGrpSpPr>
      <p:grpSpPr>
        <a:xfrm>
          <a:off x="0" y="0"/>
          <a:ext cx="0" cy="0"/>
          <a:chOff x="0" y="0"/>
          <a:chExt cx="0" cy="0"/>
        </a:xfrm>
      </p:grpSpPr>
      <p:sp>
        <p:nvSpPr>
          <p:cNvPr id="749" name="Google Shape;749;p39"/>
          <p:cNvSpPr txBox="1">
            <a:spLocks noGrp="1"/>
          </p:cNvSpPr>
          <p:nvPr>
            <p:ph type="title"/>
          </p:nvPr>
        </p:nvSpPr>
        <p:spPr>
          <a:xfrm>
            <a:off x="1540300" y="541113"/>
            <a:ext cx="5547300" cy="478200"/>
          </a:xfrm>
          <a:prstGeom prst="rect">
            <a:avLst/>
          </a:prstGeom>
        </p:spPr>
        <p:txBody>
          <a:bodyPr spcFirstLastPara="1" wrap="square" lIns="91425" tIns="91425" rIns="91425" bIns="91425" anchor="ctr" anchorCtr="0">
            <a:noAutofit/>
          </a:bodyPr>
          <a:lstStyle/>
          <a:p>
            <a:pPr lvl="0"/>
            <a:r>
              <a:rPr lang="en-US" sz="2400" dirty="0" smtClean="0"/>
              <a:t>3. Event Modifiers.</a:t>
            </a:r>
            <a:endParaRPr sz="2400" dirty="0"/>
          </a:p>
        </p:txBody>
      </p:sp>
      <p:sp>
        <p:nvSpPr>
          <p:cNvPr id="762" name="Google Shape;762;p39">
            <a:hlinkClick r:id="rId3" action="ppaction://hlinksldjump"/>
          </p:cNvPr>
          <p:cNvSpPr/>
          <p:nvPr/>
        </p:nvSpPr>
        <p:spPr>
          <a:xfrm rot="5400000">
            <a:off x="8031775" y="3121525"/>
            <a:ext cx="1163700" cy="59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39">
            <a:hlinkClick r:id=""/>
          </p:cNvPr>
          <p:cNvSpPr/>
          <p:nvPr/>
        </p:nvSpPr>
        <p:spPr>
          <a:xfrm rot="5400000">
            <a:off x="7971757" y="1899636"/>
            <a:ext cx="1283645" cy="59495"/>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39">
            <a:hlinkClick r:id="rId4" action="ppaction://hlinksldjump"/>
          </p:cNvPr>
          <p:cNvSpPr/>
          <p:nvPr/>
        </p:nvSpPr>
        <p:spPr>
          <a:xfrm rot="5400000">
            <a:off x="7956549" y="4353660"/>
            <a:ext cx="1314060" cy="59495"/>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39">
            <a:hlinkClick r:id="rId5" action="ppaction://hlinksldjump"/>
          </p:cNvPr>
          <p:cNvSpPr/>
          <p:nvPr/>
        </p:nvSpPr>
        <p:spPr>
          <a:xfrm rot="5400000">
            <a:off x="8026975" y="670125"/>
            <a:ext cx="1173300" cy="594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39">
            <a:hlinkClick r:id="rId5" action="ppaction://hlinksldjump"/>
          </p:cNvPr>
          <p:cNvSpPr txBox="1"/>
          <p:nvPr/>
        </p:nvSpPr>
        <p:spPr>
          <a:xfrm>
            <a:off x="8264833" y="655114"/>
            <a:ext cx="440400" cy="23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3"/>
                </a:solidFill>
                <a:latin typeface="Ubuntu"/>
                <a:ea typeface="Ubuntu"/>
                <a:cs typeface="Ubuntu"/>
                <a:sym typeface="Ubuntu"/>
              </a:rPr>
              <a:t>1</a:t>
            </a:r>
            <a:endParaRPr b="1">
              <a:solidFill>
                <a:schemeClr val="accent3"/>
              </a:solidFill>
              <a:latin typeface="Ubuntu"/>
              <a:ea typeface="Ubuntu"/>
              <a:cs typeface="Ubuntu"/>
              <a:sym typeface="Ubuntu"/>
            </a:endParaRPr>
          </a:p>
        </p:txBody>
      </p:sp>
      <p:sp>
        <p:nvSpPr>
          <p:cNvPr id="767" name="Google Shape;767;p39">
            <a:hlinkClick r:id="rId6" action="ppaction://hlinksldjump"/>
          </p:cNvPr>
          <p:cNvSpPr txBox="1"/>
          <p:nvPr/>
        </p:nvSpPr>
        <p:spPr>
          <a:xfrm>
            <a:off x="8264833" y="1859014"/>
            <a:ext cx="440400" cy="23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4"/>
                </a:solidFill>
                <a:latin typeface="Ubuntu"/>
                <a:ea typeface="Ubuntu"/>
                <a:cs typeface="Ubuntu"/>
                <a:sym typeface="Ubuntu"/>
              </a:rPr>
              <a:t>2</a:t>
            </a:r>
            <a:endParaRPr b="1">
              <a:solidFill>
                <a:schemeClr val="accent4"/>
              </a:solidFill>
              <a:latin typeface="Ubuntu"/>
              <a:ea typeface="Ubuntu"/>
              <a:cs typeface="Ubuntu"/>
              <a:sym typeface="Ubuntu"/>
            </a:endParaRPr>
          </a:p>
        </p:txBody>
      </p:sp>
      <p:sp>
        <p:nvSpPr>
          <p:cNvPr id="768" name="Google Shape;768;p39">
            <a:hlinkClick r:id="rId3" action="ppaction://hlinksldjump"/>
          </p:cNvPr>
          <p:cNvSpPr txBox="1"/>
          <p:nvPr/>
        </p:nvSpPr>
        <p:spPr>
          <a:xfrm>
            <a:off x="8264833" y="3062914"/>
            <a:ext cx="440400" cy="23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2"/>
                </a:solidFill>
                <a:latin typeface="Ubuntu"/>
                <a:ea typeface="Ubuntu"/>
                <a:cs typeface="Ubuntu"/>
                <a:sym typeface="Ubuntu"/>
              </a:rPr>
              <a:t>3</a:t>
            </a:r>
            <a:endParaRPr b="1">
              <a:solidFill>
                <a:schemeClr val="accent2"/>
              </a:solidFill>
              <a:latin typeface="Ubuntu"/>
              <a:ea typeface="Ubuntu"/>
              <a:cs typeface="Ubuntu"/>
              <a:sym typeface="Ubuntu"/>
            </a:endParaRPr>
          </a:p>
        </p:txBody>
      </p:sp>
      <p:sp>
        <p:nvSpPr>
          <p:cNvPr id="769" name="Google Shape;769;p39">
            <a:hlinkClick r:id="rId4" action="ppaction://hlinksldjump"/>
          </p:cNvPr>
          <p:cNvSpPr txBox="1"/>
          <p:nvPr/>
        </p:nvSpPr>
        <p:spPr>
          <a:xfrm>
            <a:off x="8264833" y="4266814"/>
            <a:ext cx="440400" cy="23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1"/>
                </a:solidFill>
                <a:latin typeface="Ubuntu"/>
                <a:ea typeface="Ubuntu"/>
                <a:cs typeface="Ubuntu"/>
                <a:sym typeface="Ubuntu"/>
              </a:rPr>
              <a:t>4</a:t>
            </a:r>
            <a:endParaRPr b="1">
              <a:solidFill>
                <a:schemeClr val="accent1"/>
              </a:solidFill>
              <a:latin typeface="Ubuntu"/>
              <a:ea typeface="Ubuntu"/>
              <a:cs typeface="Ubuntu"/>
              <a:sym typeface="Ubuntu"/>
            </a:endParaRPr>
          </a:p>
        </p:txBody>
      </p:sp>
      <p:sp>
        <p:nvSpPr>
          <p:cNvPr id="770" name="Google Shape;770;p39">
            <a:hlinkClick r:id="" action="ppaction://hlinkshowjump?jump=nextslide"/>
          </p:cNvPr>
          <p:cNvSpPr/>
          <p:nvPr/>
        </p:nvSpPr>
        <p:spPr>
          <a:xfrm>
            <a:off x="7870218" y="695853"/>
            <a:ext cx="145409" cy="215293"/>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39">
            <a:hlinkClick r:id="" action="ppaction://hlinkshowjump?jump=previousslide"/>
          </p:cNvPr>
          <p:cNvSpPr/>
          <p:nvPr/>
        </p:nvSpPr>
        <p:spPr>
          <a:xfrm rot="10800000">
            <a:off x="7575225" y="695855"/>
            <a:ext cx="145409" cy="215293"/>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2" name="Google Shape;772;p39"/>
          <p:cNvGrpSpPr/>
          <p:nvPr/>
        </p:nvGrpSpPr>
        <p:grpSpPr>
          <a:xfrm>
            <a:off x="7279346" y="696541"/>
            <a:ext cx="195284" cy="195284"/>
            <a:chOff x="5660400" y="238125"/>
            <a:chExt cx="481825" cy="481825"/>
          </a:xfrm>
        </p:grpSpPr>
        <p:sp>
          <p:nvSpPr>
            <p:cNvPr id="773" name="Google Shape;773;p39"/>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4" name="Google Shape;774;p39"/>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775" name="Google Shape;775;p39">
            <a:hlinkClick r:id="rId7" action="ppaction://hlinksldjump"/>
          </p:cNvPr>
          <p:cNvSpPr/>
          <p:nvPr/>
        </p:nvSpPr>
        <p:spPr>
          <a:xfrm>
            <a:off x="7278650" y="681975"/>
            <a:ext cx="195900" cy="215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01;p46"/>
          <p:cNvSpPr txBox="1">
            <a:spLocks noGrp="1"/>
          </p:cNvSpPr>
          <p:nvPr>
            <p:ph type="subTitle" idx="1"/>
          </p:nvPr>
        </p:nvSpPr>
        <p:spPr>
          <a:xfrm>
            <a:off x="671607" y="1086181"/>
            <a:ext cx="7589362" cy="1976733"/>
          </a:xfrm>
          <a:prstGeom prst="rect">
            <a:avLst/>
          </a:prstGeom>
        </p:spPr>
        <p:txBody>
          <a:bodyPr spcFirstLastPara="1" wrap="square" lIns="91425" tIns="91425" rIns="91425" bIns="91425" anchor="ctr" anchorCtr="0">
            <a:noAutofit/>
          </a:bodyPr>
          <a:lstStyle/>
          <a:p>
            <a:pPr marL="0" lvl="0" indent="0"/>
            <a:r>
              <a:rPr lang="vi-VN" sz="1700" b="0" dirty="0">
                <a:solidFill>
                  <a:schemeClr val="dk1"/>
                </a:solidFill>
              </a:rPr>
              <a:t>Và dưới đây là danh sách các modifier được hỗ trợ:</a:t>
            </a:r>
          </a:p>
          <a:p>
            <a:pPr marL="285750" lvl="0" indent="-285750">
              <a:buFont typeface="Arial" panose="020B0604020202020204" pitchFamily="34" charset="0"/>
              <a:buChar char="•"/>
            </a:pPr>
            <a:r>
              <a:rPr lang="vi-VN" sz="1700" b="0" dirty="0" smtClean="0">
                <a:solidFill>
                  <a:schemeClr val="dk1"/>
                </a:solidFill>
              </a:rPr>
              <a:t>.</a:t>
            </a:r>
            <a:r>
              <a:rPr lang="vi-VN" sz="1700" b="0" dirty="0">
                <a:solidFill>
                  <a:schemeClr val="dk1"/>
                </a:solidFill>
              </a:rPr>
              <a:t>stop</a:t>
            </a:r>
          </a:p>
          <a:p>
            <a:pPr marL="285750" lvl="0" indent="-285750">
              <a:buFont typeface="Arial" panose="020B0604020202020204" pitchFamily="34" charset="0"/>
              <a:buChar char="•"/>
            </a:pPr>
            <a:r>
              <a:rPr lang="vi-VN" sz="1700" b="0" dirty="0" smtClean="0">
                <a:solidFill>
                  <a:schemeClr val="dk1"/>
                </a:solidFill>
              </a:rPr>
              <a:t>.</a:t>
            </a:r>
            <a:r>
              <a:rPr lang="vi-VN" sz="1700" b="0" dirty="0">
                <a:solidFill>
                  <a:schemeClr val="dk1"/>
                </a:solidFill>
              </a:rPr>
              <a:t>prevent</a:t>
            </a:r>
          </a:p>
          <a:p>
            <a:pPr marL="285750" lvl="0" indent="-285750">
              <a:buFont typeface="Arial" panose="020B0604020202020204" pitchFamily="34" charset="0"/>
              <a:buChar char="•"/>
            </a:pPr>
            <a:r>
              <a:rPr lang="vi-VN" sz="1700" b="0" dirty="0" smtClean="0">
                <a:solidFill>
                  <a:schemeClr val="dk1"/>
                </a:solidFill>
              </a:rPr>
              <a:t>.</a:t>
            </a:r>
            <a:r>
              <a:rPr lang="vi-VN" sz="1700" b="0" dirty="0">
                <a:solidFill>
                  <a:schemeClr val="dk1"/>
                </a:solidFill>
              </a:rPr>
              <a:t>capture</a:t>
            </a:r>
          </a:p>
          <a:p>
            <a:pPr marL="285750" lvl="0" indent="-285750">
              <a:buFont typeface="Arial" panose="020B0604020202020204" pitchFamily="34" charset="0"/>
              <a:buChar char="•"/>
            </a:pPr>
            <a:r>
              <a:rPr lang="vi-VN" sz="1700" b="0" dirty="0" smtClean="0">
                <a:solidFill>
                  <a:schemeClr val="dk1"/>
                </a:solidFill>
              </a:rPr>
              <a:t>.</a:t>
            </a:r>
            <a:r>
              <a:rPr lang="vi-VN" sz="1700" b="0" dirty="0">
                <a:solidFill>
                  <a:schemeClr val="dk1"/>
                </a:solidFill>
              </a:rPr>
              <a:t>self</a:t>
            </a:r>
          </a:p>
          <a:p>
            <a:pPr marL="285750" lvl="0" indent="-285750">
              <a:buFont typeface="Arial" panose="020B0604020202020204" pitchFamily="34" charset="0"/>
              <a:buChar char="•"/>
            </a:pPr>
            <a:r>
              <a:rPr lang="vi-VN" sz="1700" b="0" dirty="0" smtClean="0">
                <a:solidFill>
                  <a:schemeClr val="dk1"/>
                </a:solidFill>
              </a:rPr>
              <a:t>.</a:t>
            </a:r>
            <a:r>
              <a:rPr lang="vi-VN" sz="1700" b="0" dirty="0">
                <a:solidFill>
                  <a:schemeClr val="dk1"/>
                </a:solidFill>
              </a:rPr>
              <a:t>once</a:t>
            </a:r>
          </a:p>
        </p:txBody>
      </p:sp>
    </p:spTree>
    <p:extLst>
      <p:ext uri="{BB962C8B-B14F-4D97-AF65-F5344CB8AC3E}">
        <p14:creationId xmlns:p14="http://schemas.microsoft.com/office/powerpoint/2010/main" val="385564134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4">
                                            <p:txEl>
                                              <p:pRg st="0" end="0"/>
                                            </p:txEl>
                                          </p:spTgt>
                                        </p:tgtEl>
                                        <p:attrNameLst>
                                          <p:attrName>style.visibility</p:attrName>
                                        </p:attrNameLst>
                                      </p:cBhvr>
                                      <p:to>
                                        <p:strVal val="visible"/>
                                      </p:to>
                                    </p:set>
                                    <p:animEffect transition="in" filter="fade">
                                      <p:cBhvr>
                                        <p:cTn id="7" dur="500"/>
                                        <p:tgtEl>
                                          <p:spTgt spid="13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4">
                                            <p:txEl>
                                              <p:pRg st="1" end="1"/>
                                            </p:txEl>
                                          </p:spTgt>
                                        </p:tgtEl>
                                        <p:attrNameLst>
                                          <p:attrName>style.visibility</p:attrName>
                                        </p:attrNameLst>
                                      </p:cBhvr>
                                      <p:to>
                                        <p:strVal val="visible"/>
                                      </p:to>
                                    </p:set>
                                    <p:animEffect transition="in" filter="fade">
                                      <p:cBhvr>
                                        <p:cTn id="12" dur="500"/>
                                        <p:tgtEl>
                                          <p:spTgt spid="13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34">
                                            <p:txEl>
                                              <p:pRg st="2" end="2"/>
                                            </p:txEl>
                                          </p:spTgt>
                                        </p:tgtEl>
                                        <p:attrNameLst>
                                          <p:attrName>style.visibility</p:attrName>
                                        </p:attrNameLst>
                                      </p:cBhvr>
                                      <p:to>
                                        <p:strVal val="visible"/>
                                      </p:to>
                                    </p:set>
                                    <p:animEffect transition="in" filter="fade">
                                      <p:cBhvr>
                                        <p:cTn id="17" dur="500"/>
                                        <p:tgtEl>
                                          <p:spTgt spid="13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34">
                                            <p:txEl>
                                              <p:pRg st="3" end="3"/>
                                            </p:txEl>
                                          </p:spTgt>
                                        </p:tgtEl>
                                        <p:attrNameLst>
                                          <p:attrName>style.visibility</p:attrName>
                                        </p:attrNameLst>
                                      </p:cBhvr>
                                      <p:to>
                                        <p:strVal val="visible"/>
                                      </p:to>
                                    </p:set>
                                    <p:animEffect transition="in" filter="fade">
                                      <p:cBhvr>
                                        <p:cTn id="22" dur="500"/>
                                        <p:tgtEl>
                                          <p:spTgt spid="13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34">
                                            <p:txEl>
                                              <p:pRg st="4" end="4"/>
                                            </p:txEl>
                                          </p:spTgt>
                                        </p:tgtEl>
                                        <p:attrNameLst>
                                          <p:attrName>style.visibility</p:attrName>
                                        </p:attrNameLst>
                                      </p:cBhvr>
                                      <p:to>
                                        <p:strVal val="visible"/>
                                      </p:to>
                                    </p:set>
                                    <p:animEffect transition="in" filter="fade">
                                      <p:cBhvr>
                                        <p:cTn id="27" dur="500"/>
                                        <p:tgtEl>
                                          <p:spTgt spid="13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34">
                                            <p:txEl>
                                              <p:pRg st="5" end="5"/>
                                            </p:txEl>
                                          </p:spTgt>
                                        </p:tgtEl>
                                        <p:attrNameLst>
                                          <p:attrName>style.visibility</p:attrName>
                                        </p:attrNameLst>
                                      </p:cBhvr>
                                      <p:to>
                                        <p:strVal val="visible"/>
                                      </p:to>
                                    </p:set>
                                    <p:animEffect transition="in" filter="fade">
                                      <p:cBhvr>
                                        <p:cTn id="32" dur="500"/>
                                        <p:tgtEl>
                                          <p:spTgt spid="13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4" grpId="0" build="p"/>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Shape 748"/>
        <p:cNvGrpSpPr/>
        <p:nvPr/>
      </p:nvGrpSpPr>
      <p:grpSpPr>
        <a:xfrm>
          <a:off x="0" y="0"/>
          <a:ext cx="0" cy="0"/>
          <a:chOff x="0" y="0"/>
          <a:chExt cx="0" cy="0"/>
        </a:xfrm>
      </p:grpSpPr>
      <p:sp>
        <p:nvSpPr>
          <p:cNvPr id="749" name="Google Shape;749;p39"/>
          <p:cNvSpPr txBox="1">
            <a:spLocks noGrp="1"/>
          </p:cNvSpPr>
          <p:nvPr>
            <p:ph type="title"/>
          </p:nvPr>
        </p:nvSpPr>
        <p:spPr>
          <a:xfrm>
            <a:off x="1540300" y="541113"/>
            <a:ext cx="5547300" cy="478200"/>
          </a:xfrm>
          <a:prstGeom prst="rect">
            <a:avLst/>
          </a:prstGeom>
        </p:spPr>
        <p:txBody>
          <a:bodyPr spcFirstLastPara="1" wrap="square" lIns="91425" tIns="91425" rIns="91425" bIns="91425" anchor="ctr" anchorCtr="0">
            <a:noAutofit/>
          </a:bodyPr>
          <a:lstStyle/>
          <a:p>
            <a:pPr lvl="0"/>
            <a:r>
              <a:rPr lang="en-US" sz="2400" dirty="0" smtClean="0"/>
              <a:t>4. Key Modifiers.</a:t>
            </a:r>
            <a:endParaRPr sz="2400" dirty="0"/>
          </a:p>
        </p:txBody>
      </p:sp>
      <p:sp>
        <p:nvSpPr>
          <p:cNvPr id="762" name="Google Shape;762;p39">
            <a:hlinkClick r:id="rId3" action="ppaction://hlinksldjump"/>
          </p:cNvPr>
          <p:cNvSpPr/>
          <p:nvPr/>
        </p:nvSpPr>
        <p:spPr>
          <a:xfrm rot="5400000">
            <a:off x="8031775" y="3121525"/>
            <a:ext cx="1163700" cy="59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39">
            <a:hlinkClick r:id=""/>
          </p:cNvPr>
          <p:cNvSpPr/>
          <p:nvPr/>
        </p:nvSpPr>
        <p:spPr>
          <a:xfrm rot="5400000">
            <a:off x="7971757" y="1899636"/>
            <a:ext cx="1283645" cy="59495"/>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39">
            <a:hlinkClick r:id="rId4" action="ppaction://hlinksldjump"/>
          </p:cNvPr>
          <p:cNvSpPr/>
          <p:nvPr/>
        </p:nvSpPr>
        <p:spPr>
          <a:xfrm rot="5400000">
            <a:off x="7956549" y="4353660"/>
            <a:ext cx="1314060" cy="59495"/>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39">
            <a:hlinkClick r:id="rId5" action="ppaction://hlinksldjump"/>
          </p:cNvPr>
          <p:cNvSpPr/>
          <p:nvPr/>
        </p:nvSpPr>
        <p:spPr>
          <a:xfrm rot="5400000">
            <a:off x="8026975" y="670125"/>
            <a:ext cx="1173300" cy="594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39">
            <a:hlinkClick r:id="rId5" action="ppaction://hlinksldjump"/>
          </p:cNvPr>
          <p:cNvSpPr txBox="1"/>
          <p:nvPr/>
        </p:nvSpPr>
        <p:spPr>
          <a:xfrm>
            <a:off x="8264833" y="655114"/>
            <a:ext cx="440400" cy="23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3"/>
                </a:solidFill>
                <a:latin typeface="Ubuntu"/>
                <a:ea typeface="Ubuntu"/>
                <a:cs typeface="Ubuntu"/>
                <a:sym typeface="Ubuntu"/>
              </a:rPr>
              <a:t>1</a:t>
            </a:r>
            <a:endParaRPr b="1">
              <a:solidFill>
                <a:schemeClr val="accent3"/>
              </a:solidFill>
              <a:latin typeface="Ubuntu"/>
              <a:ea typeface="Ubuntu"/>
              <a:cs typeface="Ubuntu"/>
              <a:sym typeface="Ubuntu"/>
            </a:endParaRPr>
          </a:p>
        </p:txBody>
      </p:sp>
      <p:sp>
        <p:nvSpPr>
          <p:cNvPr id="767" name="Google Shape;767;p39">
            <a:hlinkClick r:id="rId6" action="ppaction://hlinksldjump"/>
          </p:cNvPr>
          <p:cNvSpPr txBox="1"/>
          <p:nvPr/>
        </p:nvSpPr>
        <p:spPr>
          <a:xfrm>
            <a:off x="8264833" y="1859014"/>
            <a:ext cx="440400" cy="23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4"/>
                </a:solidFill>
                <a:latin typeface="Ubuntu"/>
                <a:ea typeface="Ubuntu"/>
                <a:cs typeface="Ubuntu"/>
                <a:sym typeface="Ubuntu"/>
              </a:rPr>
              <a:t>2</a:t>
            </a:r>
            <a:endParaRPr b="1">
              <a:solidFill>
                <a:schemeClr val="accent4"/>
              </a:solidFill>
              <a:latin typeface="Ubuntu"/>
              <a:ea typeface="Ubuntu"/>
              <a:cs typeface="Ubuntu"/>
              <a:sym typeface="Ubuntu"/>
            </a:endParaRPr>
          </a:p>
        </p:txBody>
      </p:sp>
      <p:sp>
        <p:nvSpPr>
          <p:cNvPr id="768" name="Google Shape;768;p39">
            <a:hlinkClick r:id="rId3" action="ppaction://hlinksldjump"/>
          </p:cNvPr>
          <p:cNvSpPr txBox="1"/>
          <p:nvPr/>
        </p:nvSpPr>
        <p:spPr>
          <a:xfrm>
            <a:off x="8264833" y="3062914"/>
            <a:ext cx="440400" cy="23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2"/>
                </a:solidFill>
                <a:latin typeface="Ubuntu"/>
                <a:ea typeface="Ubuntu"/>
                <a:cs typeface="Ubuntu"/>
                <a:sym typeface="Ubuntu"/>
              </a:rPr>
              <a:t>3</a:t>
            </a:r>
            <a:endParaRPr b="1">
              <a:solidFill>
                <a:schemeClr val="accent2"/>
              </a:solidFill>
              <a:latin typeface="Ubuntu"/>
              <a:ea typeface="Ubuntu"/>
              <a:cs typeface="Ubuntu"/>
              <a:sym typeface="Ubuntu"/>
            </a:endParaRPr>
          </a:p>
        </p:txBody>
      </p:sp>
      <p:sp>
        <p:nvSpPr>
          <p:cNvPr id="769" name="Google Shape;769;p39">
            <a:hlinkClick r:id="rId4" action="ppaction://hlinksldjump"/>
          </p:cNvPr>
          <p:cNvSpPr txBox="1"/>
          <p:nvPr/>
        </p:nvSpPr>
        <p:spPr>
          <a:xfrm>
            <a:off x="8264833" y="4266814"/>
            <a:ext cx="440400" cy="23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1"/>
                </a:solidFill>
                <a:latin typeface="Ubuntu"/>
                <a:ea typeface="Ubuntu"/>
                <a:cs typeface="Ubuntu"/>
                <a:sym typeface="Ubuntu"/>
              </a:rPr>
              <a:t>4</a:t>
            </a:r>
            <a:endParaRPr b="1">
              <a:solidFill>
                <a:schemeClr val="accent1"/>
              </a:solidFill>
              <a:latin typeface="Ubuntu"/>
              <a:ea typeface="Ubuntu"/>
              <a:cs typeface="Ubuntu"/>
              <a:sym typeface="Ubuntu"/>
            </a:endParaRPr>
          </a:p>
        </p:txBody>
      </p:sp>
      <p:sp>
        <p:nvSpPr>
          <p:cNvPr id="770" name="Google Shape;770;p39">
            <a:hlinkClick r:id="" action="ppaction://hlinkshowjump?jump=nextslide"/>
          </p:cNvPr>
          <p:cNvSpPr/>
          <p:nvPr/>
        </p:nvSpPr>
        <p:spPr>
          <a:xfrm>
            <a:off x="7870218" y="695853"/>
            <a:ext cx="145409" cy="215293"/>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39">
            <a:hlinkClick r:id="" action="ppaction://hlinkshowjump?jump=previousslide"/>
          </p:cNvPr>
          <p:cNvSpPr/>
          <p:nvPr/>
        </p:nvSpPr>
        <p:spPr>
          <a:xfrm rot="10800000">
            <a:off x="7575225" y="695855"/>
            <a:ext cx="145409" cy="215293"/>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2" name="Google Shape;772;p39"/>
          <p:cNvGrpSpPr/>
          <p:nvPr/>
        </p:nvGrpSpPr>
        <p:grpSpPr>
          <a:xfrm>
            <a:off x="7279346" y="696541"/>
            <a:ext cx="195284" cy="195284"/>
            <a:chOff x="5660400" y="238125"/>
            <a:chExt cx="481825" cy="481825"/>
          </a:xfrm>
        </p:grpSpPr>
        <p:sp>
          <p:nvSpPr>
            <p:cNvPr id="773" name="Google Shape;773;p39"/>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4" name="Google Shape;774;p39"/>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775" name="Google Shape;775;p39">
            <a:hlinkClick r:id="rId7" action="ppaction://hlinksldjump"/>
          </p:cNvPr>
          <p:cNvSpPr/>
          <p:nvPr/>
        </p:nvSpPr>
        <p:spPr>
          <a:xfrm>
            <a:off x="7278650" y="681975"/>
            <a:ext cx="195900" cy="215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01;p46"/>
          <p:cNvSpPr txBox="1">
            <a:spLocks noGrp="1"/>
          </p:cNvSpPr>
          <p:nvPr>
            <p:ph type="subTitle" idx="1"/>
          </p:nvPr>
        </p:nvSpPr>
        <p:spPr>
          <a:xfrm>
            <a:off x="671607" y="1086181"/>
            <a:ext cx="7589362" cy="2808486"/>
          </a:xfrm>
          <a:prstGeom prst="rect">
            <a:avLst/>
          </a:prstGeom>
        </p:spPr>
        <p:txBody>
          <a:bodyPr spcFirstLastPara="1" wrap="square" lIns="91425" tIns="91425" rIns="91425" bIns="91425" anchor="ctr" anchorCtr="0">
            <a:noAutofit/>
          </a:bodyPr>
          <a:lstStyle/>
          <a:p>
            <a:pPr marL="0" lvl="0" indent="0"/>
            <a:r>
              <a:rPr lang="vi-VN" sz="1700" b="0" dirty="0">
                <a:solidFill>
                  <a:schemeClr val="dk1"/>
                </a:solidFill>
              </a:rPr>
              <a:t>Đối với javascript thông thường thì khi muốn bắt sự nhấn phím của </a:t>
            </a:r>
            <a:r>
              <a:rPr lang="vi-VN" sz="1700" b="0" dirty="0" smtClean="0">
                <a:solidFill>
                  <a:schemeClr val="dk1"/>
                </a:solidFill>
              </a:rPr>
              <a:t>m</a:t>
            </a:r>
            <a:r>
              <a:rPr lang="en-US" sz="1700" b="0" dirty="0" smtClean="0">
                <a:solidFill>
                  <a:schemeClr val="dk1"/>
                </a:solidFill>
              </a:rPr>
              <a:t>ộ</a:t>
            </a:r>
            <a:r>
              <a:rPr lang="vi-VN" sz="1700" b="0" dirty="0" smtClean="0">
                <a:solidFill>
                  <a:schemeClr val="dk1"/>
                </a:solidFill>
              </a:rPr>
              <a:t>t </a:t>
            </a:r>
            <a:r>
              <a:rPr lang="vi-VN" sz="1700" b="0" dirty="0">
                <a:solidFill>
                  <a:schemeClr val="dk1"/>
                </a:solidFill>
              </a:rPr>
              <a:t>phím nào đó thì chúng ta cần phải biết được mã code của phím đó rồi đem đi so sánh. </a:t>
            </a:r>
            <a:endParaRPr lang="en-US" sz="1700" b="0" dirty="0" smtClean="0">
              <a:solidFill>
                <a:schemeClr val="dk1"/>
              </a:solidFill>
            </a:endParaRPr>
          </a:p>
          <a:p>
            <a:pPr marL="0" lvl="0" indent="0"/>
            <a:endParaRPr lang="en-US" sz="1700" b="0" dirty="0">
              <a:solidFill>
                <a:schemeClr val="dk1"/>
              </a:solidFill>
            </a:endParaRPr>
          </a:p>
          <a:p>
            <a:pPr marL="0" lvl="0" indent="0"/>
            <a:r>
              <a:rPr lang="vi-VN" sz="1700" b="0" dirty="0" smtClean="0">
                <a:solidFill>
                  <a:schemeClr val="dk1"/>
                </a:solidFill>
              </a:rPr>
              <a:t>Và </a:t>
            </a:r>
            <a:r>
              <a:rPr lang="vi-VN" sz="1700" b="0" dirty="0">
                <a:solidFill>
                  <a:schemeClr val="dk1"/>
                </a:solidFill>
              </a:rPr>
              <a:t>trong Vue.js chúng ta cũng có thể sử dụng như thế, nhưng ngoài ra thì nó còn hỗ trợ chúng ta khai báo luôn sự kiện nhấn phím luôn khi khai báo directive. </a:t>
            </a:r>
            <a:endParaRPr lang="en-US" sz="1700" b="0" dirty="0" smtClean="0">
              <a:solidFill>
                <a:schemeClr val="dk1"/>
              </a:solidFill>
            </a:endParaRPr>
          </a:p>
          <a:p>
            <a:pPr marL="0" lvl="0" indent="0"/>
            <a:endParaRPr lang="en-US" sz="1700" b="0" dirty="0">
              <a:solidFill>
                <a:schemeClr val="dk1"/>
              </a:solidFill>
            </a:endParaRPr>
          </a:p>
          <a:p>
            <a:pPr marL="0" lvl="0" indent="0"/>
            <a:r>
              <a:rPr lang="vi-VN" sz="1700" b="0" dirty="0" smtClean="0">
                <a:solidFill>
                  <a:schemeClr val="dk1"/>
                </a:solidFill>
              </a:rPr>
              <a:t>Bằng </a:t>
            </a:r>
            <a:r>
              <a:rPr lang="vi-VN" sz="1700" b="0" dirty="0">
                <a:solidFill>
                  <a:schemeClr val="dk1"/>
                </a:solidFill>
              </a:rPr>
              <a:t>cách thêm mã code của phím đó vào sau directive v-on:keyup và ngăn cách giữa chúng bời dấu .</a:t>
            </a:r>
          </a:p>
        </p:txBody>
      </p:sp>
    </p:spTree>
    <p:extLst>
      <p:ext uri="{BB962C8B-B14F-4D97-AF65-F5344CB8AC3E}">
        <p14:creationId xmlns:p14="http://schemas.microsoft.com/office/powerpoint/2010/main" val="79650532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4">
                                            <p:txEl>
                                              <p:pRg st="0" end="0"/>
                                            </p:txEl>
                                          </p:spTgt>
                                        </p:tgtEl>
                                        <p:attrNameLst>
                                          <p:attrName>style.visibility</p:attrName>
                                        </p:attrNameLst>
                                      </p:cBhvr>
                                      <p:to>
                                        <p:strVal val="visible"/>
                                      </p:to>
                                    </p:set>
                                    <p:animEffect transition="in" filter="fade">
                                      <p:cBhvr>
                                        <p:cTn id="7" dur="500"/>
                                        <p:tgtEl>
                                          <p:spTgt spid="13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4">
                                            <p:txEl>
                                              <p:pRg st="2" end="2"/>
                                            </p:txEl>
                                          </p:spTgt>
                                        </p:tgtEl>
                                        <p:attrNameLst>
                                          <p:attrName>style.visibility</p:attrName>
                                        </p:attrNameLst>
                                      </p:cBhvr>
                                      <p:to>
                                        <p:strVal val="visible"/>
                                      </p:to>
                                    </p:set>
                                    <p:animEffect transition="in" filter="fade">
                                      <p:cBhvr>
                                        <p:cTn id="12" dur="500"/>
                                        <p:tgtEl>
                                          <p:spTgt spid="13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34">
                                            <p:txEl>
                                              <p:pRg st="4" end="4"/>
                                            </p:txEl>
                                          </p:spTgt>
                                        </p:tgtEl>
                                        <p:attrNameLst>
                                          <p:attrName>style.visibility</p:attrName>
                                        </p:attrNameLst>
                                      </p:cBhvr>
                                      <p:to>
                                        <p:strVal val="visible"/>
                                      </p:to>
                                    </p:set>
                                    <p:animEffect transition="in" filter="fade">
                                      <p:cBhvr>
                                        <p:cTn id="17" dur="500"/>
                                        <p:tgtEl>
                                          <p:spTgt spid="13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4" grpId="0" build="p"/>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Shape 748"/>
        <p:cNvGrpSpPr/>
        <p:nvPr/>
      </p:nvGrpSpPr>
      <p:grpSpPr>
        <a:xfrm>
          <a:off x="0" y="0"/>
          <a:ext cx="0" cy="0"/>
          <a:chOff x="0" y="0"/>
          <a:chExt cx="0" cy="0"/>
        </a:xfrm>
      </p:grpSpPr>
      <p:sp>
        <p:nvSpPr>
          <p:cNvPr id="749" name="Google Shape;749;p39"/>
          <p:cNvSpPr txBox="1">
            <a:spLocks noGrp="1"/>
          </p:cNvSpPr>
          <p:nvPr>
            <p:ph type="title"/>
          </p:nvPr>
        </p:nvSpPr>
        <p:spPr>
          <a:xfrm>
            <a:off x="1540300" y="541113"/>
            <a:ext cx="5547300" cy="478200"/>
          </a:xfrm>
          <a:prstGeom prst="rect">
            <a:avLst/>
          </a:prstGeom>
        </p:spPr>
        <p:txBody>
          <a:bodyPr spcFirstLastPara="1" wrap="square" lIns="91425" tIns="91425" rIns="91425" bIns="91425" anchor="ctr" anchorCtr="0">
            <a:noAutofit/>
          </a:bodyPr>
          <a:lstStyle/>
          <a:p>
            <a:pPr lvl="0"/>
            <a:r>
              <a:rPr lang="en-US" sz="2400" dirty="0" smtClean="0"/>
              <a:t>4. Key Modifiers.</a:t>
            </a:r>
            <a:endParaRPr sz="2400" dirty="0"/>
          </a:p>
        </p:txBody>
      </p:sp>
      <p:sp>
        <p:nvSpPr>
          <p:cNvPr id="762" name="Google Shape;762;p39">
            <a:hlinkClick r:id="rId3" action="ppaction://hlinksldjump"/>
          </p:cNvPr>
          <p:cNvSpPr/>
          <p:nvPr/>
        </p:nvSpPr>
        <p:spPr>
          <a:xfrm rot="5400000">
            <a:off x="8031775" y="3121525"/>
            <a:ext cx="1163700" cy="59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39">
            <a:hlinkClick r:id=""/>
          </p:cNvPr>
          <p:cNvSpPr/>
          <p:nvPr/>
        </p:nvSpPr>
        <p:spPr>
          <a:xfrm rot="5400000">
            <a:off x="7971757" y="1899636"/>
            <a:ext cx="1283645" cy="59495"/>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39">
            <a:hlinkClick r:id="rId4" action="ppaction://hlinksldjump"/>
          </p:cNvPr>
          <p:cNvSpPr/>
          <p:nvPr/>
        </p:nvSpPr>
        <p:spPr>
          <a:xfrm rot="5400000">
            <a:off x="7956549" y="4353660"/>
            <a:ext cx="1314060" cy="59495"/>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39">
            <a:hlinkClick r:id="rId5" action="ppaction://hlinksldjump"/>
          </p:cNvPr>
          <p:cNvSpPr/>
          <p:nvPr/>
        </p:nvSpPr>
        <p:spPr>
          <a:xfrm rot="5400000">
            <a:off x="8026975" y="670125"/>
            <a:ext cx="1173300" cy="594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39">
            <a:hlinkClick r:id="rId5" action="ppaction://hlinksldjump"/>
          </p:cNvPr>
          <p:cNvSpPr txBox="1"/>
          <p:nvPr/>
        </p:nvSpPr>
        <p:spPr>
          <a:xfrm>
            <a:off x="8264833" y="655114"/>
            <a:ext cx="440400" cy="23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3"/>
                </a:solidFill>
                <a:latin typeface="Ubuntu"/>
                <a:ea typeface="Ubuntu"/>
                <a:cs typeface="Ubuntu"/>
                <a:sym typeface="Ubuntu"/>
              </a:rPr>
              <a:t>1</a:t>
            </a:r>
            <a:endParaRPr b="1">
              <a:solidFill>
                <a:schemeClr val="accent3"/>
              </a:solidFill>
              <a:latin typeface="Ubuntu"/>
              <a:ea typeface="Ubuntu"/>
              <a:cs typeface="Ubuntu"/>
              <a:sym typeface="Ubuntu"/>
            </a:endParaRPr>
          </a:p>
        </p:txBody>
      </p:sp>
      <p:sp>
        <p:nvSpPr>
          <p:cNvPr id="767" name="Google Shape;767;p39">
            <a:hlinkClick r:id="rId6" action="ppaction://hlinksldjump"/>
          </p:cNvPr>
          <p:cNvSpPr txBox="1"/>
          <p:nvPr/>
        </p:nvSpPr>
        <p:spPr>
          <a:xfrm>
            <a:off x="8264833" y="1859014"/>
            <a:ext cx="440400" cy="23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4"/>
                </a:solidFill>
                <a:latin typeface="Ubuntu"/>
                <a:ea typeface="Ubuntu"/>
                <a:cs typeface="Ubuntu"/>
                <a:sym typeface="Ubuntu"/>
              </a:rPr>
              <a:t>2</a:t>
            </a:r>
            <a:endParaRPr b="1">
              <a:solidFill>
                <a:schemeClr val="accent4"/>
              </a:solidFill>
              <a:latin typeface="Ubuntu"/>
              <a:ea typeface="Ubuntu"/>
              <a:cs typeface="Ubuntu"/>
              <a:sym typeface="Ubuntu"/>
            </a:endParaRPr>
          </a:p>
        </p:txBody>
      </p:sp>
      <p:sp>
        <p:nvSpPr>
          <p:cNvPr id="768" name="Google Shape;768;p39">
            <a:hlinkClick r:id="rId3" action="ppaction://hlinksldjump"/>
          </p:cNvPr>
          <p:cNvSpPr txBox="1"/>
          <p:nvPr/>
        </p:nvSpPr>
        <p:spPr>
          <a:xfrm>
            <a:off x="8264833" y="3062914"/>
            <a:ext cx="440400" cy="23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2"/>
                </a:solidFill>
                <a:latin typeface="Ubuntu"/>
                <a:ea typeface="Ubuntu"/>
                <a:cs typeface="Ubuntu"/>
                <a:sym typeface="Ubuntu"/>
              </a:rPr>
              <a:t>3</a:t>
            </a:r>
            <a:endParaRPr b="1">
              <a:solidFill>
                <a:schemeClr val="accent2"/>
              </a:solidFill>
              <a:latin typeface="Ubuntu"/>
              <a:ea typeface="Ubuntu"/>
              <a:cs typeface="Ubuntu"/>
              <a:sym typeface="Ubuntu"/>
            </a:endParaRPr>
          </a:p>
        </p:txBody>
      </p:sp>
      <p:sp>
        <p:nvSpPr>
          <p:cNvPr id="769" name="Google Shape;769;p39">
            <a:hlinkClick r:id="rId4" action="ppaction://hlinksldjump"/>
          </p:cNvPr>
          <p:cNvSpPr txBox="1"/>
          <p:nvPr/>
        </p:nvSpPr>
        <p:spPr>
          <a:xfrm>
            <a:off x="8264833" y="4266814"/>
            <a:ext cx="440400" cy="23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1"/>
                </a:solidFill>
                <a:latin typeface="Ubuntu"/>
                <a:ea typeface="Ubuntu"/>
                <a:cs typeface="Ubuntu"/>
                <a:sym typeface="Ubuntu"/>
              </a:rPr>
              <a:t>4</a:t>
            </a:r>
            <a:endParaRPr b="1">
              <a:solidFill>
                <a:schemeClr val="accent1"/>
              </a:solidFill>
              <a:latin typeface="Ubuntu"/>
              <a:ea typeface="Ubuntu"/>
              <a:cs typeface="Ubuntu"/>
              <a:sym typeface="Ubuntu"/>
            </a:endParaRPr>
          </a:p>
        </p:txBody>
      </p:sp>
      <p:sp>
        <p:nvSpPr>
          <p:cNvPr id="770" name="Google Shape;770;p39">
            <a:hlinkClick r:id="" action="ppaction://hlinkshowjump?jump=nextslide"/>
          </p:cNvPr>
          <p:cNvSpPr/>
          <p:nvPr/>
        </p:nvSpPr>
        <p:spPr>
          <a:xfrm>
            <a:off x="7870218" y="695853"/>
            <a:ext cx="145409" cy="215293"/>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39">
            <a:hlinkClick r:id="" action="ppaction://hlinkshowjump?jump=previousslide"/>
          </p:cNvPr>
          <p:cNvSpPr/>
          <p:nvPr/>
        </p:nvSpPr>
        <p:spPr>
          <a:xfrm rot="10800000">
            <a:off x="7575225" y="695855"/>
            <a:ext cx="145409" cy="215293"/>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2" name="Google Shape;772;p39"/>
          <p:cNvGrpSpPr/>
          <p:nvPr/>
        </p:nvGrpSpPr>
        <p:grpSpPr>
          <a:xfrm>
            <a:off x="7279346" y="696541"/>
            <a:ext cx="195284" cy="195284"/>
            <a:chOff x="5660400" y="238125"/>
            <a:chExt cx="481825" cy="481825"/>
          </a:xfrm>
        </p:grpSpPr>
        <p:sp>
          <p:nvSpPr>
            <p:cNvPr id="773" name="Google Shape;773;p39"/>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4" name="Google Shape;774;p39"/>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775" name="Google Shape;775;p39">
            <a:hlinkClick r:id="rId7" action="ppaction://hlinksldjump"/>
          </p:cNvPr>
          <p:cNvSpPr/>
          <p:nvPr/>
        </p:nvSpPr>
        <p:spPr>
          <a:xfrm>
            <a:off x="7278650" y="681975"/>
            <a:ext cx="195900" cy="215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01;p46"/>
          <p:cNvSpPr txBox="1">
            <a:spLocks noGrp="1"/>
          </p:cNvSpPr>
          <p:nvPr>
            <p:ph type="subTitle" idx="1"/>
          </p:nvPr>
        </p:nvSpPr>
        <p:spPr>
          <a:xfrm>
            <a:off x="671607" y="1086181"/>
            <a:ext cx="7589362" cy="297341"/>
          </a:xfrm>
          <a:prstGeom prst="rect">
            <a:avLst/>
          </a:prstGeom>
        </p:spPr>
        <p:txBody>
          <a:bodyPr spcFirstLastPara="1" wrap="square" lIns="91425" tIns="91425" rIns="91425" bIns="91425" anchor="ctr" anchorCtr="0">
            <a:noAutofit/>
          </a:bodyPr>
          <a:lstStyle/>
          <a:p>
            <a:pPr marL="0" lvl="0" indent="0"/>
            <a:r>
              <a:rPr lang="vi-VN" sz="1700" b="0" dirty="0">
                <a:solidFill>
                  <a:schemeClr val="dk1"/>
                </a:solidFill>
              </a:rPr>
              <a:t>VD: Bắt sự kiện nhấn phím enter.</a:t>
            </a:r>
          </a:p>
        </p:txBody>
      </p:sp>
      <p:pic>
        <p:nvPicPr>
          <p:cNvPr id="2" name="Picture 1"/>
          <p:cNvPicPr>
            <a:picLocks noChangeAspect="1"/>
          </p:cNvPicPr>
          <p:nvPr/>
        </p:nvPicPr>
        <p:blipFill>
          <a:blip r:embed="rId8"/>
          <a:stretch>
            <a:fillRect/>
          </a:stretch>
        </p:blipFill>
        <p:spPr>
          <a:xfrm>
            <a:off x="1022035" y="1349711"/>
            <a:ext cx="6888506" cy="3663106"/>
          </a:xfrm>
          <a:prstGeom prst="rect">
            <a:avLst/>
          </a:prstGeom>
        </p:spPr>
      </p:pic>
    </p:spTree>
    <p:extLst>
      <p:ext uri="{BB962C8B-B14F-4D97-AF65-F5344CB8AC3E}">
        <p14:creationId xmlns:p14="http://schemas.microsoft.com/office/powerpoint/2010/main" val="174054560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4">
                                            <p:txEl>
                                              <p:pRg st="0" end="0"/>
                                            </p:txEl>
                                          </p:spTgt>
                                        </p:tgtEl>
                                        <p:attrNameLst>
                                          <p:attrName>style.visibility</p:attrName>
                                        </p:attrNameLst>
                                      </p:cBhvr>
                                      <p:to>
                                        <p:strVal val="visible"/>
                                      </p:to>
                                    </p:set>
                                    <p:animEffect transition="in" filter="fade">
                                      <p:cBhvr>
                                        <p:cTn id="7" dur="500"/>
                                        <p:tgtEl>
                                          <p:spTgt spid="13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4"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045"/>
        <p:cNvGrpSpPr/>
        <p:nvPr/>
      </p:nvGrpSpPr>
      <p:grpSpPr>
        <a:xfrm>
          <a:off x="0" y="0"/>
          <a:ext cx="0" cy="0"/>
          <a:chOff x="0" y="0"/>
          <a:chExt cx="0" cy="0"/>
        </a:xfrm>
      </p:grpSpPr>
      <p:sp>
        <p:nvSpPr>
          <p:cNvPr id="1057" name="Google Shape;1057;p42"/>
          <p:cNvSpPr txBox="1">
            <a:spLocks noGrp="1"/>
          </p:cNvSpPr>
          <p:nvPr>
            <p:ph type="title"/>
          </p:nvPr>
        </p:nvSpPr>
        <p:spPr>
          <a:xfrm>
            <a:off x="1540300" y="541113"/>
            <a:ext cx="6486900" cy="4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accent3"/>
                </a:solidFill>
              </a:rPr>
              <a:t>3</a:t>
            </a:r>
            <a:r>
              <a:rPr lang="en" dirty="0" smtClean="0">
                <a:solidFill>
                  <a:schemeClr val="accent3"/>
                </a:solidFill>
              </a:rPr>
              <a:t>. Thuộc tính và phương thức</a:t>
            </a:r>
            <a:endParaRPr dirty="0">
              <a:solidFill>
                <a:schemeClr val="accent3"/>
              </a:solidFill>
            </a:endParaRPr>
          </a:p>
        </p:txBody>
      </p:sp>
      <p:sp>
        <p:nvSpPr>
          <p:cNvPr id="1127" name="Google Shape;1127;p42">
            <a:hlinkClick r:id="rId3" action="ppaction://hlinksldjump"/>
          </p:cNvPr>
          <p:cNvSpPr/>
          <p:nvPr/>
        </p:nvSpPr>
        <p:spPr>
          <a:xfrm rot="5400000">
            <a:off x="8034175" y="3124075"/>
            <a:ext cx="1158900" cy="59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42">
            <a:hlinkClick r:id="rId4" action="ppaction://hlinksldjump"/>
          </p:cNvPr>
          <p:cNvSpPr/>
          <p:nvPr/>
        </p:nvSpPr>
        <p:spPr>
          <a:xfrm rot="5400000">
            <a:off x="7968625" y="1902850"/>
            <a:ext cx="1290000" cy="59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42">
            <a:hlinkClick r:id="rId5" action="ppaction://hlinksldjump"/>
          </p:cNvPr>
          <p:cNvSpPr/>
          <p:nvPr/>
        </p:nvSpPr>
        <p:spPr>
          <a:xfrm rot="5400000">
            <a:off x="7955725" y="4354575"/>
            <a:ext cx="13158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42">
            <a:hlinkClick r:id="rId4" action="ppaction://hlinksldjump"/>
          </p:cNvPr>
          <p:cNvSpPr txBox="1"/>
          <p:nvPr/>
        </p:nvSpPr>
        <p:spPr>
          <a:xfrm>
            <a:off x="8264833" y="1859014"/>
            <a:ext cx="440400" cy="23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4"/>
                </a:solidFill>
                <a:latin typeface="Ubuntu"/>
                <a:ea typeface="Ubuntu"/>
                <a:cs typeface="Ubuntu"/>
                <a:sym typeface="Ubuntu"/>
              </a:rPr>
              <a:t>2</a:t>
            </a:r>
            <a:endParaRPr b="1">
              <a:solidFill>
                <a:schemeClr val="accent4"/>
              </a:solidFill>
              <a:latin typeface="Ubuntu"/>
              <a:ea typeface="Ubuntu"/>
              <a:cs typeface="Ubuntu"/>
              <a:sym typeface="Ubuntu"/>
            </a:endParaRPr>
          </a:p>
        </p:txBody>
      </p:sp>
      <p:sp>
        <p:nvSpPr>
          <p:cNvPr id="1131" name="Google Shape;1131;p42">
            <a:hlinkClick r:id="rId3" action="ppaction://hlinksldjump"/>
          </p:cNvPr>
          <p:cNvSpPr txBox="1"/>
          <p:nvPr/>
        </p:nvSpPr>
        <p:spPr>
          <a:xfrm>
            <a:off x="8264833" y="3062914"/>
            <a:ext cx="440400" cy="23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2"/>
                </a:solidFill>
                <a:latin typeface="Ubuntu"/>
                <a:ea typeface="Ubuntu"/>
                <a:cs typeface="Ubuntu"/>
                <a:sym typeface="Ubuntu"/>
              </a:rPr>
              <a:t>3</a:t>
            </a:r>
            <a:endParaRPr b="1">
              <a:solidFill>
                <a:schemeClr val="accent2"/>
              </a:solidFill>
              <a:latin typeface="Ubuntu"/>
              <a:ea typeface="Ubuntu"/>
              <a:cs typeface="Ubuntu"/>
              <a:sym typeface="Ubuntu"/>
            </a:endParaRPr>
          </a:p>
        </p:txBody>
      </p:sp>
      <p:sp>
        <p:nvSpPr>
          <p:cNvPr id="1132" name="Google Shape;1132;p42">
            <a:hlinkClick r:id="rId5" action="ppaction://hlinksldjump"/>
          </p:cNvPr>
          <p:cNvSpPr txBox="1"/>
          <p:nvPr/>
        </p:nvSpPr>
        <p:spPr>
          <a:xfrm>
            <a:off x="8264833" y="4266814"/>
            <a:ext cx="440400" cy="23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1"/>
                </a:solidFill>
                <a:latin typeface="Ubuntu"/>
                <a:ea typeface="Ubuntu"/>
                <a:cs typeface="Ubuntu"/>
                <a:sym typeface="Ubuntu"/>
              </a:rPr>
              <a:t>4</a:t>
            </a:r>
            <a:endParaRPr b="1">
              <a:solidFill>
                <a:schemeClr val="accent1"/>
              </a:solidFill>
              <a:latin typeface="Ubuntu"/>
              <a:ea typeface="Ubuntu"/>
              <a:cs typeface="Ubuntu"/>
              <a:sym typeface="Ubuntu"/>
            </a:endParaRPr>
          </a:p>
        </p:txBody>
      </p:sp>
      <p:sp>
        <p:nvSpPr>
          <p:cNvPr id="1133" name="Google Shape;1133;p42">
            <a:hlinkClick r:id="rId6" action="ppaction://hlinksldjump"/>
          </p:cNvPr>
          <p:cNvSpPr/>
          <p:nvPr/>
        </p:nvSpPr>
        <p:spPr>
          <a:xfrm>
            <a:off x="7246284" y="695850"/>
            <a:ext cx="213106" cy="195722"/>
          </a:xfrm>
          <a:custGeom>
            <a:avLst/>
            <a:gdLst/>
            <a:ahLst/>
            <a:cxnLst/>
            <a:rect l="l" t="t" r="r" b="b"/>
            <a:pathLst>
              <a:path w="34372" h="31568" extrusionOk="0">
                <a:moveTo>
                  <a:pt x="17158" y="1"/>
                </a:moveTo>
                <a:cubicBezTo>
                  <a:pt x="11439" y="3246"/>
                  <a:pt x="5719" y="6490"/>
                  <a:pt x="0" y="9735"/>
                </a:cubicBezTo>
                <a:lnTo>
                  <a:pt x="2750" y="9735"/>
                </a:lnTo>
                <a:lnTo>
                  <a:pt x="2750" y="31567"/>
                </a:lnTo>
                <a:lnTo>
                  <a:pt x="11659" y="31567"/>
                </a:lnTo>
                <a:lnTo>
                  <a:pt x="11659" y="17379"/>
                </a:lnTo>
                <a:lnTo>
                  <a:pt x="23373" y="17379"/>
                </a:lnTo>
                <a:lnTo>
                  <a:pt x="23373" y="31567"/>
                </a:lnTo>
                <a:lnTo>
                  <a:pt x="31622" y="31567"/>
                </a:lnTo>
                <a:lnTo>
                  <a:pt x="31622" y="9735"/>
                </a:lnTo>
                <a:lnTo>
                  <a:pt x="34371" y="9735"/>
                </a:lnTo>
                <a:cubicBezTo>
                  <a:pt x="28597" y="6490"/>
                  <a:pt x="22878" y="3246"/>
                  <a:pt x="1715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42">
            <a:hlinkClick r:id="rId7" action="ppaction://hlinksldjump"/>
          </p:cNvPr>
          <p:cNvSpPr/>
          <p:nvPr/>
        </p:nvSpPr>
        <p:spPr>
          <a:xfrm rot="5400000">
            <a:off x="8023975" y="671275"/>
            <a:ext cx="1179300" cy="594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42">
            <a:hlinkClick r:id="rId7" action="ppaction://hlinksldjump"/>
          </p:cNvPr>
          <p:cNvSpPr txBox="1"/>
          <p:nvPr/>
        </p:nvSpPr>
        <p:spPr>
          <a:xfrm>
            <a:off x="8264833" y="655114"/>
            <a:ext cx="440400" cy="23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3"/>
                </a:solidFill>
                <a:latin typeface="Ubuntu"/>
                <a:ea typeface="Ubuntu"/>
                <a:cs typeface="Ubuntu"/>
                <a:sym typeface="Ubuntu"/>
              </a:rPr>
              <a:t>1</a:t>
            </a:r>
            <a:endParaRPr b="1">
              <a:solidFill>
                <a:schemeClr val="accent3"/>
              </a:solidFill>
              <a:latin typeface="Ubuntu"/>
              <a:ea typeface="Ubuntu"/>
              <a:cs typeface="Ubuntu"/>
              <a:sym typeface="Ubuntu"/>
            </a:endParaRPr>
          </a:p>
        </p:txBody>
      </p:sp>
      <p:sp>
        <p:nvSpPr>
          <p:cNvPr id="1139" name="Google Shape;1139;p42">
            <a:hlinkClick r:id="" action="ppaction://hlinkshowjump?jump=nextslide"/>
          </p:cNvPr>
          <p:cNvSpPr/>
          <p:nvPr/>
        </p:nvSpPr>
        <p:spPr>
          <a:xfrm>
            <a:off x="7870218" y="695853"/>
            <a:ext cx="145409" cy="215293"/>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42">
            <a:hlinkClick r:id="" action="ppaction://hlinkshowjump?jump=previousslide"/>
          </p:cNvPr>
          <p:cNvSpPr/>
          <p:nvPr/>
        </p:nvSpPr>
        <p:spPr>
          <a:xfrm rot="10800000">
            <a:off x="7575225" y="695855"/>
            <a:ext cx="145409" cy="215293"/>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301;p46"/>
          <p:cNvSpPr txBox="1">
            <a:spLocks noGrp="1"/>
          </p:cNvSpPr>
          <p:nvPr>
            <p:ph type="subTitle" idx="1"/>
          </p:nvPr>
        </p:nvSpPr>
        <p:spPr>
          <a:xfrm>
            <a:off x="771929" y="1080050"/>
            <a:ext cx="7750088" cy="599738"/>
          </a:xfrm>
          <a:prstGeom prst="rect">
            <a:avLst/>
          </a:prstGeom>
        </p:spPr>
        <p:txBody>
          <a:bodyPr spcFirstLastPara="1" wrap="square" lIns="91425" tIns="91425" rIns="91425" bIns="91425" anchor="ctr" anchorCtr="0">
            <a:noAutofit/>
          </a:bodyPr>
          <a:lstStyle/>
          <a:p>
            <a:pPr marL="0" lvl="0" indent="0" algn="l"/>
            <a:r>
              <a:rPr lang="vi-VN" sz="1800" b="0" dirty="0">
                <a:solidFill>
                  <a:schemeClr val="dk1"/>
                </a:solidFill>
              </a:rPr>
              <a:t>Trong vue.js ta có thể khai báo thuộc tính và phương thức vào trong data. </a:t>
            </a:r>
            <a:endParaRPr lang="en-US" sz="1800" b="0" dirty="0" smtClean="0">
              <a:solidFill>
                <a:schemeClr val="dk1"/>
              </a:solidFill>
            </a:endParaRPr>
          </a:p>
          <a:p>
            <a:pPr marL="0" lvl="0" indent="0" algn="l"/>
            <a:r>
              <a:rPr lang="vi-VN" sz="1800" b="0" dirty="0" smtClean="0">
                <a:solidFill>
                  <a:schemeClr val="dk1"/>
                </a:solidFill>
              </a:rPr>
              <a:t>Ví </a:t>
            </a:r>
            <a:r>
              <a:rPr lang="vi-VN" sz="1800" b="0" dirty="0">
                <a:solidFill>
                  <a:schemeClr val="dk1"/>
                </a:solidFill>
              </a:rPr>
              <a:t>dụ như sau:</a:t>
            </a:r>
            <a:endParaRPr sz="1800" b="0" dirty="0">
              <a:solidFill>
                <a:schemeClr val="dk1"/>
              </a:solidFill>
            </a:endParaRPr>
          </a:p>
        </p:txBody>
      </p:sp>
      <p:pic>
        <p:nvPicPr>
          <p:cNvPr id="3" name="Picture 2"/>
          <p:cNvPicPr>
            <a:picLocks noChangeAspect="1"/>
          </p:cNvPicPr>
          <p:nvPr/>
        </p:nvPicPr>
        <p:blipFill>
          <a:blip r:embed="rId8"/>
          <a:stretch>
            <a:fillRect/>
          </a:stretch>
        </p:blipFill>
        <p:spPr>
          <a:xfrm>
            <a:off x="1307736" y="1679788"/>
            <a:ext cx="6246901" cy="3312159"/>
          </a:xfrm>
          <a:prstGeom prst="rect">
            <a:avLst/>
          </a:prstGeom>
        </p:spPr>
      </p:pic>
    </p:spTree>
    <p:extLst>
      <p:ext uri="{BB962C8B-B14F-4D97-AF65-F5344CB8AC3E}">
        <p14:creationId xmlns:p14="http://schemas.microsoft.com/office/powerpoint/2010/main" val="148983538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8">
                                            <p:txEl>
                                              <p:pRg st="0" end="0"/>
                                            </p:txEl>
                                          </p:spTgt>
                                        </p:tgtEl>
                                        <p:attrNameLst>
                                          <p:attrName>style.visibility</p:attrName>
                                        </p:attrNameLst>
                                      </p:cBhvr>
                                      <p:to>
                                        <p:strVal val="visible"/>
                                      </p:to>
                                    </p:set>
                                    <p:animEffect transition="in" filter="fade">
                                      <p:cBhvr>
                                        <p:cTn id="7" dur="500"/>
                                        <p:tgtEl>
                                          <p:spTgt spid="10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8">
                                            <p:txEl>
                                              <p:pRg st="1" end="1"/>
                                            </p:txEl>
                                          </p:spTgt>
                                        </p:tgtEl>
                                        <p:attrNameLst>
                                          <p:attrName>style.visibility</p:attrName>
                                        </p:attrNameLst>
                                      </p:cBhvr>
                                      <p:to>
                                        <p:strVal val="visible"/>
                                      </p:to>
                                    </p:set>
                                    <p:animEffect transition="in" filter="fade">
                                      <p:cBhvr>
                                        <p:cTn id="12" dur="500"/>
                                        <p:tgtEl>
                                          <p:spTgt spid="10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 grpId="0" build="p"/>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Shape 748"/>
        <p:cNvGrpSpPr/>
        <p:nvPr/>
      </p:nvGrpSpPr>
      <p:grpSpPr>
        <a:xfrm>
          <a:off x="0" y="0"/>
          <a:ext cx="0" cy="0"/>
          <a:chOff x="0" y="0"/>
          <a:chExt cx="0" cy="0"/>
        </a:xfrm>
      </p:grpSpPr>
      <p:sp>
        <p:nvSpPr>
          <p:cNvPr id="749" name="Google Shape;749;p39"/>
          <p:cNvSpPr txBox="1">
            <a:spLocks noGrp="1"/>
          </p:cNvSpPr>
          <p:nvPr>
            <p:ph type="title"/>
          </p:nvPr>
        </p:nvSpPr>
        <p:spPr>
          <a:xfrm>
            <a:off x="1540300" y="541113"/>
            <a:ext cx="5547300" cy="478200"/>
          </a:xfrm>
          <a:prstGeom prst="rect">
            <a:avLst/>
          </a:prstGeom>
        </p:spPr>
        <p:txBody>
          <a:bodyPr spcFirstLastPara="1" wrap="square" lIns="91425" tIns="91425" rIns="91425" bIns="91425" anchor="ctr" anchorCtr="0">
            <a:noAutofit/>
          </a:bodyPr>
          <a:lstStyle/>
          <a:p>
            <a:pPr lvl="0"/>
            <a:r>
              <a:rPr lang="en-US" sz="2400" dirty="0" smtClean="0"/>
              <a:t>4. Key Modifiers.</a:t>
            </a:r>
            <a:endParaRPr sz="2400" dirty="0"/>
          </a:p>
        </p:txBody>
      </p:sp>
      <p:sp>
        <p:nvSpPr>
          <p:cNvPr id="762" name="Google Shape;762;p39">
            <a:hlinkClick r:id="rId3" action="ppaction://hlinksldjump"/>
          </p:cNvPr>
          <p:cNvSpPr/>
          <p:nvPr/>
        </p:nvSpPr>
        <p:spPr>
          <a:xfrm rot="5400000">
            <a:off x="8031775" y="3121525"/>
            <a:ext cx="1163700" cy="59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39">
            <a:hlinkClick r:id=""/>
          </p:cNvPr>
          <p:cNvSpPr/>
          <p:nvPr/>
        </p:nvSpPr>
        <p:spPr>
          <a:xfrm rot="5400000">
            <a:off x="7971757" y="1899636"/>
            <a:ext cx="1283645" cy="59495"/>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39">
            <a:hlinkClick r:id="rId4" action="ppaction://hlinksldjump"/>
          </p:cNvPr>
          <p:cNvSpPr/>
          <p:nvPr/>
        </p:nvSpPr>
        <p:spPr>
          <a:xfrm rot="5400000">
            <a:off x="7956549" y="4353660"/>
            <a:ext cx="1314060" cy="59495"/>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39">
            <a:hlinkClick r:id="rId5" action="ppaction://hlinksldjump"/>
          </p:cNvPr>
          <p:cNvSpPr/>
          <p:nvPr/>
        </p:nvSpPr>
        <p:spPr>
          <a:xfrm rot="5400000">
            <a:off x="8026975" y="670125"/>
            <a:ext cx="1173300" cy="594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39">
            <a:hlinkClick r:id="rId5" action="ppaction://hlinksldjump"/>
          </p:cNvPr>
          <p:cNvSpPr txBox="1"/>
          <p:nvPr/>
        </p:nvSpPr>
        <p:spPr>
          <a:xfrm>
            <a:off x="8264833" y="655114"/>
            <a:ext cx="440400" cy="23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3"/>
                </a:solidFill>
                <a:latin typeface="Ubuntu"/>
                <a:ea typeface="Ubuntu"/>
                <a:cs typeface="Ubuntu"/>
                <a:sym typeface="Ubuntu"/>
              </a:rPr>
              <a:t>1</a:t>
            </a:r>
            <a:endParaRPr b="1">
              <a:solidFill>
                <a:schemeClr val="accent3"/>
              </a:solidFill>
              <a:latin typeface="Ubuntu"/>
              <a:ea typeface="Ubuntu"/>
              <a:cs typeface="Ubuntu"/>
              <a:sym typeface="Ubuntu"/>
            </a:endParaRPr>
          </a:p>
        </p:txBody>
      </p:sp>
      <p:sp>
        <p:nvSpPr>
          <p:cNvPr id="767" name="Google Shape;767;p39">
            <a:hlinkClick r:id="rId6" action="ppaction://hlinksldjump"/>
          </p:cNvPr>
          <p:cNvSpPr txBox="1"/>
          <p:nvPr/>
        </p:nvSpPr>
        <p:spPr>
          <a:xfrm>
            <a:off x="8264833" y="1859014"/>
            <a:ext cx="440400" cy="23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4"/>
                </a:solidFill>
                <a:latin typeface="Ubuntu"/>
                <a:ea typeface="Ubuntu"/>
                <a:cs typeface="Ubuntu"/>
                <a:sym typeface="Ubuntu"/>
              </a:rPr>
              <a:t>2</a:t>
            </a:r>
            <a:endParaRPr b="1">
              <a:solidFill>
                <a:schemeClr val="accent4"/>
              </a:solidFill>
              <a:latin typeface="Ubuntu"/>
              <a:ea typeface="Ubuntu"/>
              <a:cs typeface="Ubuntu"/>
              <a:sym typeface="Ubuntu"/>
            </a:endParaRPr>
          </a:p>
        </p:txBody>
      </p:sp>
      <p:sp>
        <p:nvSpPr>
          <p:cNvPr id="768" name="Google Shape;768;p39">
            <a:hlinkClick r:id="rId3" action="ppaction://hlinksldjump"/>
          </p:cNvPr>
          <p:cNvSpPr txBox="1"/>
          <p:nvPr/>
        </p:nvSpPr>
        <p:spPr>
          <a:xfrm>
            <a:off x="8264833" y="3062914"/>
            <a:ext cx="440400" cy="23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2"/>
                </a:solidFill>
                <a:latin typeface="Ubuntu"/>
                <a:ea typeface="Ubuntu"/>
                <a:cs typeface="Ubuntu"/>
                <a:sym typeface="Ubuntu"/>
              </a:rPr>
              <a:t>3</a:t>
            </a:r>
            <a:endParaRPr b="1">
              <a:solidFill>
                <a:schemeClr val="accent2"/>
              </a:solidFill>
              <a:latin typeface="Ubuntu"/>
              <a:ea typeface="Ubuntu"/>
              <a:cs typeface="Ubuntu"/>
              <a:sym typeface="Ubuntu"/>
            </a:endParaRPr>
          </a:p>
        </p:txBody>
      </p:sp>
      <p:sp>
        <p:nvSpPr>
          <p:cNvPr id="769" name="Google Shape;769;p39">
            <a:hlinkClick r:id="rId4" action="ppaction://hlinksldjump"/>
          </p:cNvPr>
          <p:cNvSpPr txBox="1"/>
          <p:nvPr/>
        </p:nvSpPr>
        <p:spPr>
          <a:xfrm>
            <a:off x="8264833" y="4266814"/>
            <a:ext cx="440400" cy="23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1"/>
                </a:solidFill>
                <a:latin typeface="Ubuntu"/>
                <a:ea typeface="Ubuntu"/>
                <a:cs typeface="Ubuntu"/>
                <a:sym typeface="Ubuntu"/>
              </a:rPr>
              <a:t>4</a:t>
            </a:r>
            <a:endParaRPr b="1">
              <a:solidFill>
                <a:schemeClr val="accent1"/>
              </a:solidFill>
              <a:latin typeface="Ubuntu"/>
              <a:ea typeface="Ubuntu"/>
              <a:cs typeface="Ubuntu"/>
              <a:sym typeface="Ubuntu"/>
            </a:endParaRPr>
          </a:p>
        </p:txBody>
      </p:sp>
      <p:sp>
        <p:nvSpPr>
          <p:cNvPr id="770" name="Google Shape;770;p39">
            <a:hlinkClick r:id="" action="ppaction://hlinkshowjump?jump=nextslide"/>
          </p:cNvPr>
          <p:cNvSpPr/>
          <p:nvPr/>
        </p:nvSpPr>
        <p:spPr>
          <a:xfrm>
            <a:off x="7870218" y="695853"/>
            <a:ext cx="145409" cy="215293"/>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39">
            <a:hlinkClick r:id="" action="ppaction://hlinkshowjump?jump=previousslide"/>
          </p:cNvPr>
          <p:cNvSpPr/>
          <p:nvPr/>
        </p:nvSpPr>
        <p:spPr>
          <a:xfrm rot="10800000">
            <a:off x="7575225" y="695855"/>
            <a:ext cx="145409" cy="215293"/>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2" name="Google Shape;772;p39"/>
          <p:cNvGrpSpPr/>
          <p:nvPr/>
        </p:nvGrpSpPr>
        <p:grpSpPr>
          <a:xfrm>
            <a:off x="7279346" y="696541"/>
            <a:ext cx="195284" cy="195284"/>
            <a:chOff x="5660400" y="238125"/>
            <a:chExt cx="481825" cy="481825"/>
          </a:xfrm>
        </p:grpSpPr>
        <p:sp>
          <p:nvSpPr>
            <p:cNvPr id="773" name="Google Shape;773;p39"/>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4" name="Google Shape;774;p39"/>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775" name="Google Shape;775;p39">
            <a:hlinkClick r:id="rId7" action="ppaction://hlinksldjump"/>
          </p:cNvPr>
          <p:cNvSpPr/>
          <p:nvPr/>
        </p:nvSpPr>
        <p:spPr>
          <a:xfrm>
            <a:off x="7278650" y="681975"/>
            <a:ext cx="195900" cy="215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01;p46"/>
          <p:cNvSpPr txBox="1">
            <a:spLocks noGrp="1"/>
          </p:cNvSpPr>
          <p:nvPr>
            <p:ph type="subTitle" idx="1"/>
          </p:nvPr>
        </p:nvSpPr>
        <p:spPr>
          <a:xfrm>
            <a:off x="671607" y="1086180"/>
            <a:ext cx="7589362" cy="3892219"/>
          </a:xfrm>
          <a:prstGeom prst="rect">
            <a:avLst/>
          </a:prstGeom>
        </p:spPr>
        <p:txBody>
          <a:bodyPr spcFirstLastPara="1" wrap="square" lIns="91425" tIns="91425" rIns="91425" bIns="91425" anchor="ctr" anchorCtr="0">
            <a:noAutofit/>
          </a:bodyPr>
          <a:lstStyle/>
          <a:p>
            <a:pPr marL="0" lvl="0" indent="0"/>
            <a:r>
              <a:rPr lang="vi-VN" sz="1700" b="0" dirty="0" smtClean="0">
                <a:solidFill>
                  <a:schemeClr val="dk1"/>
                </a:solidFill>
              </a:rPr>
              <a:t>Và </a:t>
            </a:r>
            <a:r>
              <a:rPr lang="vi-VN" sz="1700" b="0" dirty="0">
                <a:solidFill>
                  <a:schemeClr val="dk1"/>
                </a:solidFill>
              </a:rPr>
              <a:t>đây là danh sách các phím mà Vue.js đã thêm sẵn cho chúng ta:</a:t>
            </a:r>
          </a:p>
          <a:p>
            <a:pPr marL="285750" lvl="0" indent="-285750">
              <a:buFont typeface="Arial" panose="020B0604020202020204" pitchFamily="34" charset="0"/>
              <a:buChar char="•"/>
            </a:pPr>
            <a:r>
              <a:rPr lang="vi-VN" sz="1700" b="0" dirty="0" smtClean="0">
                <a:solidFill>
                  <a:schemeClr val="dk1"/>
                </a:solidFill>
              </a:rPr>
              <a:t>.</a:t>
            </a:r>
            <a:r>
              <a:rPr lang="vi-VN" sz="1700" b="0" dirty="0">
                <a:solidFill>
                  <a:schemeClr val="dk1"/>
                </a:solidFill>
              </a:rPr>
              <a:t>enter</a:t>
            </a:r>
          </a:p>
          <a:p>
            <a:pPr marL="285750" lvl="0" indent="-285750">
              <a:buFont typeface="Arial" panose="020B0604020202020204" pitchFamily="34" charset="0"/>
              <a:buChar char="•"/>
            </a:pPr>
            <a:r>
              <a:rPr lang="vi-VN" sz="1700" b="0" dirty="0" smtClean="0">
                <a:solidFill>
                  <a:schemeClr val="dk1"/>
                </a:solidFill>
              </a:rPr>
              <a:t>.</a:t>
            </a:r>
            <a:r>
              <a:rPr lang="vi-VN" sz="1700" b="0" dirty="0">
                <a:solidFill>
                  <a:schemeClr val="dk1"/>
                </a:solidFill>
              </a:rPr>
              <a:t>tab</a:t>
            </a:r>
          </a:p>
          <a:p>
            <a:pPr marL="285750" lvl="0" indent="-285750">
              <a:buFont typeface="Arial" panose="020B0604020202020204" pitchFamily="34" charset="0"/>
              <a:buChar char="•"/>
            </a:pPr>
            <a:r>
              <a:rPr lang="vi-VN" sz="1700" b="0" dirty="0" smtClean="0">
                <a:solidFill>
                  <a:schemeClr val="dk1"/>
                </a:solidFill>
              </a:rPr>
              <a:t>.</a:t>
            </a:r>
            <a:r>
              <a:rPr lang="vi-VN" sz="1700" b="0" dirty="0">
                <a:solidFill>
                  <a:schemeClr val="dk1"/>
                </a:solidFill>
              </a:rPr>
              <a:t>delete (Phím này dùng được cho cả phím delete và backspace)</a:t>
            </a:r>
          </a:p>
          <a:p>
            <a:pPr marL="285750" lvl="0" indent="-285750">
              <a:buFont typeface="Arial" panose="020B0604020202020204" pitchFamily="34" charset="0"/>
              <a:buChar char="•"/>
            </a:pPr>
            <a:r>
              <a:rPr lang="vi-VN" sz="1700" b="0" dirty="0" smtClean="0">
                <a:solidFill>
                  <a:schemeClr val="dk1"/>
                </a:solidFill>
              </a:rPr>
              <a:t>.</a:t>
            </a:r>
            <a:r>
              <a:rPr lang="vi-VN" sz="1700" b="0" dirty="0">
                <a:solidFill>
                  <a:schemeClr val="dk1"/>
                </a:solidFill>
              </a:rPr>
              <a:t>esc</a:t>
            </a:r>
          </a:p>
          <a:p>
            <a:pPr marL="285750" lvl="0" indent="-285750">
              <a:buFont typeface="Arial" panose="020B0604020202020204" pitchFamily="34" charset="0"/>
              <a:buChar char="•"/>
            </a:pPr>
            <a:r>
              <a:rPr lang="vi-VN" sz="1700" b="0" dirty="0" smtClean="0">
                <a:solidFill>
                  <a:schemeClr val="dk1"/>
                </a:solidFill>
              </a:rPr>
              <a:t>.</a:t>
            </a:r>
            <a:r>
              <a:rPr lang="vi-VN" sz="1700" b="0" dirty="0">
                <a:solidFill>
                  <a:schemeClr val="dk1"/>
                </a:solidFill>
              </a:rPr>
              <a:t>space</a:t>
            </a:r>
          </a:p>
          <a:p>
            <a:pPr marL="285750" lvl="0" indent="-285750">
              <a:buFont typeface="Arial" panose="020B0604020202020204" pitchFamily="34" charset="0"/>
              <a:buChar char="•"/>
            </a:pPr>
            <a:r>
              <a:rPr lang="vi-VN" sz="1700" b="0" dirty="0" smtClean="0">
                <a:solidFill>
                  <a:schemeClr val="dk1"/>
                </a:solidFill>
              </a:rPr>
              <a:t>.</a:t>
            </a:r>
            <a:r>
              <a:rPr lang="vi-VN" sz="1700" b="0" dirty="0">
                <a:solidFill>
                  <a:schemeClr val="dk1"/>
                </a:solidFill>
              </a:rPr>
              <a:t>up</a:t>
            </a:r>
          </a:p>
          <a:p>
            <a:pPr marL="285750" lvl="0" indent="-285750">
              <a:buFont typeface="Arial" panose="020B0604020202020204" pitchFamily="34" charset="0"/>
              <a:buChar char="•"/>
            </a:pPr>
            <a:r>
              <a:rPr lang="vi-VN" sz="1700" b="0" dirty="0" smtClean="0">
                <a:solidFill>
                  <a:schemeClr val="dk1"/>
                </a:solidFill>
              </a:rPr>
              <a:t>.</a:t>
            </a:r>
            <a:r>
              <a:rPr lang="vi-VN" sz="1700" b="0" dirty="0">
                <a:solidFill>
                  <a:schemeClr val="dk1"/>
                </a:solidFill>
              </a:rPr>
              <a:t>down</a:t>
            </a:r>
          </a:p>
          <a:p>
            <a:pPr marL="285750" lvl="0" indent="-285750">
              <a:buFont typeface="Arial" panose="020B0604020202020204" pitchFamily="34" charset="0"/>
              <a:buChar char="•"/>
            </a:pPr>
            <a:r>
              <a:rPr lang="vi-VN" sz="1700" b="0" dirty="0" smtClean="0">
                <a:solidFill>
                  <a:schemeClr val="dk1"/>
                </a:solidFill>
              </a:rPr>
              <a:t>.</a:t>
            </a:r>
            <a:r>
              <a:rPr lang="vi-VN" sz="1700" b="0" dirty="0">
                <a:solidFill>
                  <a:schemeClr val="dk1"/>
                </a:solidFill>
              </a:rPr>
              <a:t>left</a:t>
            </a:r>
          </a:p>
          <a:p>
            <a:pPr marL="285750" lvl="0" indent="-285750">
              <a:buFont typeface="Arial" panose="020B0604020202020204" pitchFamily="34" charset="0"/>
              <a:buChar char="•"/>
            </a:pPr>
            <a:r>
              <a:rPr lang="vi-VN" sz="1700" b="0" dirty="0" smtClean="0">
                <a:solidFill>
                  <a:schemeClr val="dk1"/>
                </a:solidFill>
              </a:rPr>
              <a:t>.</a:t>
            </a:r>
            <a:r>
              <a:rPr lang="vi-VN" sz="1700" b="0" dirty="0">
                <a:solidFill>
                  <a:schemeClr val="dk1"/>
                </a:solidFill>
              </a:rPr>
              <a:t>right</a:t>
            </a:r>
          </a:p>
          <a:p>
            <a:pPr marL="285750" lvl="0" indent="-285750">
              <a:buFont typeface="Arial" panose="020B0604020202020204" pitchFamily="34" charset="0"/>
              <a:buChar char="•"/>
            </a:pPr>
            <a:r>
              <a:rPr lang="vi-VN" sz="1700" b="0" dirty="0" smtClean="0">
                <a:solidFill>
                  <a:schemeClr val="dk1"/>
                </a:solidFill>
              </a:rPr>
              <a:t>.</a:t>
            </a:r>
            <a:r>
              <a:rPr lang="vi-VN" sz="1700" b="0" dirty="0">
                <a:solidFill>
                  <a:schemeClr val="dk1"/>
                </a:solidFill>
              </a:rPr>
              <a:t>ctrl</a:t>
            </a:r>
          </a:p>
          <a:p>
            <a:pPr marL="285750" lvl="0" indent="-285750">
              <a:buFont typeface="Arial" panose="020B0604020202020204" pitchFamily="34" charset="0"/>
              <a:buChar char="•"/>
            </a:pPr>
            <a:r>
              <a:rPr lang="vi-VN" sz="1700" b="0" dirty="0" smtClean="0">
                <a:solidFill>
                  <a:schemeClr val="dk1"/>
                </a:solidFill>
              </a:rPr>
              <a:t>.</a:t>
            </a:r>
            <a:r>
              <a:rPr lang="vi-VN" sz="1700" b="0" dirty="0">
                <a:solidFill>
                  <a:schemeClr val="dk1"/>
                </a:solidFill>
              </a:rPr>
              <a:t>alt</a:t>
            </a:r>
          </a:p>
          <a:p>
            <a:pPr marL="285750" lvl="0" indent="-285750">
              <a:buFont typeface="Arial" panose="020B0604020202020204" pitchFamily="34" charset="0"/>
              <a:buChar char="•"/>
            </a:pPr>
            <a:r>
              <a:rPr lang="vi-VN" sz="1700" b="0" dirty="0" smtClean="0">
                <a:solidFill>
                  <a:schemeClr val="dk1"/>
                </a:solidFill>
              </a:rPr>
              <a:t>.shift</a:t>
            </a:r>
          </a:p>
          <a:p>
            <a:pPr marL="285750" lvl="0" indent="-285750">
              <a:buFont typeface="Arial" panose="020B0604020202020204" pitchFamily="34" charset="0"/>
              <a:buChar char="•"/>
            </a:pPr>
            <a:r>
              <a:rPr lang="vi-VN" sz="1700" b="0" dirty="0" smtClean="0">
                <a:solidFill>
                  <a:schemeClr val="dk1"/>
                </a:solidFill>
              </a:rPr>
              <a:t>.meta (Trên bàn phím window thì nó là phím window, còn trên bàn phím mac thì nó là phím command).</a:t>
            </a:r>
            <a:endParaRPr lang="vi-VN" sz="1700" b="0" dirty="0">
              <a:solidFill>
                <a:schemeClr val="dk1"/>
              </a:solidFill>
            </a:endParaRPr>
          </a:p>
        </p:txBody>
      </p:sp>
    </p:spTree>
    <p:extLst>
      <p:ext uri="{BB962C8B-B14F-4D97-AF65-F5344CB8AC3E}">
        <p14:creationId xmlns:p14="http://schemas.microsoft.com/office/powerpoint/2010/main" val="328513108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4">
                                            <p:txEl>
                                              <p:pRg st="0" end="0"/>
                                            </p:txEl>
                                          </p:spTgt>
                                        </p:tgtEl>
                                        <p:attrNameLst>
                                          <p:attrName>style.visibility</p:attrName>
                                        </p:attrNameLst>
                                      </p:cBhvr>
                                      <p:to>
                                        <p:strVal val="visible"/>
                                      </p:to>
                                    </p:set>
                                    <p:animEffect transition="in" filter="fade">
                                      <p:cBhvr>
                                        <p:cTn id="7" dur="500"/>
                                        <p:tgtEl>
                                          <p:spTgt spid="13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4">
                                            <p:txEl>
                                              <p:pRg st="1" end="1"/>
                                            </p:txEl>
                                          </p:spTgt>
                                        </p:tgtEl>
                                        <p:attrNameLst>
                                          <p:attrName>style.visibility</p:attrName>
                                        </p:attrNameLst>
                                      </p:cBhvr>
                                      <p:to>
                                        <p:strVal val="visible"/>
                                      </p:to>
                                    </p:set>
                                    <p:animEffect transition="in" filter="fade">
                                      <p:cBhvr>
                                        <p:cTn id="12" dur="500"/>
                                        <p:tgtEl>
                                          <p:spTgt spid="13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34">
                                            <p:txEl>
                                              <p:pRg st="2" end="2"/>
                                            </p:txEl>
                                          </p:spTgt>
                                        </p:tgtEl>
                                        <p:attrNameLst>
                                          <p:attrName>style.visibility</p:attrName>
                                        </p:attrNameLst>
                                      </p:cBhvr>
                                      <p:to>
                                        <p:strVal val="visible"/>
                                      </p:to>
                                    </p:set>
                                    <p:animEffect transition="in" filter="fade">
                                      <p:cBhvr>
                                        <p:cTn id="17" dur="500"/>
                                        <p:tgtEl>
                                          <p:spTgt spid="13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34">
                                            <p:txEl>
                                              <p:pRg st="3" end="3"/>
                                            </p:txEl>
                                          </p:spTgt>
                                        </p:tgtEl>
                                        <p:attrNameLst>
                                          <p:attrName>style.visibility</p:attrName>
                                        </p:attrNameLst>
                                      </p:cBhvr>
                                      <p:to>
                                        <p:strVal val="visible"/>
                                      </p:to>
                                    </p:set>
                                    <p:animEffect transition="in" filter="fade">
                                      <p:cBhvr>
                                        <p:cTn id="22" dur="500"/>
                                        <p:tgtEl>
                                          <p:spTgt spid="13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34">
                                            <p:txEl>
                                              <p:pRg st="4" end="4"/>
                                            </p:txEl>
                                          </p:spTgt>
                                        </p:tgtEl>
                                        <p:attrNameLst>
                                          <p:attrName>style.visibility</p:attrName>
                                        </p:attrNameLst>
                                      </p:cBhvr>
                                      <p:to>
                                        <p:strVal val="visible"/>
                                      </p:to>
                                    </p:set>
                                    <p:animEffect transition="in" filter="fade">
                                      <p:cBhvr>
                                        <p:cTn id="27" dur="500"/>
                                        <p:tgtEl>
                                          <p:spTgt spid="13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34">
                                            <p:txEl>
                                              <p:pRg st="5" end="5"/>
                                            </p:txEl>
                                          </p:spTgt>
                                        </p:tgtEl>
                                        <p:attrNameLst>
                                          <p:attrName>style.visibility</p:attrName>
                                        </p:attrNameLst>
                                      </p:cBhvr>
                                      <p:to>
                                        <p:strVal val="visible"/>
                                      </p:to>
                                    </p:set>
                                    <p:animEffect transition="in" filter="fade">
                                      <p:cBhvr>
                                        <p:cTn id="32" dur="500"/>
                                        <p:tgtEl>
                                          <p:spTgt spid="13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34">
                                            <p:txEl>
                                              <p:pRg st="6" end="6"/>
                                            </p:txEl>
                                          </p:spTgt>
                                        </p:tgtEl>
                                        <p:attrNameLst>
                                          <p:attrName>style.visibility</p:attrName>
                                        </p:attrNameLst>
                                      </p:cBhvr>
                                      <p:to>
                                        <p:strVal val="visible"/>
                                      </p:to>
                                    </p:set>
                                    <p:animEffect transition="in" filter="fade">
                                      <p:cBhvr>
                                        <p:cTn id="37" dur="500"/>
                                        <p:tgtEl>
                                          <p:spTgt spid="134">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34">
                                            <p:txEl>
                                              <p:pRg st="7" end="7"/>
                                            </p:txEl>
                                          </p:spTgt>
                                        </p:tgtEl>
                                        <p:attrNameLst>
                                          <p:attrName>style.visibility</p:attrName>
                                        </p:attrNameLst>
                                      </p:cBhvr>
                                      <p:to>
                                        <p:strVal val="visible"/>
                                      </p:to>
                                    </p:set>
                                    <p:animEffect transition="in" filter="fade">
                                      <p:cBhvr>
                                        <p:cTn id="42" dur="500"/>
                                        <p:tgtEl>
                                          <p:spTgt spid="134">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34">
                                            <p:txEl>
                                              <p:pRg st="8" end="8"/>
                                            </p:txEl>
                                          </p:spTgt>
                                        </p:tgtEl>
                                        <p:attrNameLst>
                                          <p:attrName>style.visibility</p:attrName>
                                        </p:attrNameLst>
                                      </p:cBhvr>
                                      <p:to>
                                        <p:strVal val="visible"/>
                                      </p:to>
                                    </p:set>
                                    <p:animEffect transition="in" filter="fade">
                                      <p:cBhvr>
                                        <p:cTn id="47" dur="500"/>
                                        <p:tgtEl>
                                          <p:spTgt spid="134">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34">
                                            <p:txEl>
                                              <p:pRg st="9" end="9"/>
                                            </p:txEl>
                                          </p:spTgt>
                                        </p:tgtEl>
                                        <p:attrNameLst>
                                          <p:attrName>style.visibility</p:attrName>
                                        </p:attrNameLst>
                                      </p:cBhvr>
                                      <p:to>
                                        <p:strVal val="visible"/>
                                      </p:to>
                                    </p:set>
                                    <p:animEffect transition="in" filter="fade">
                                      <p:cBhvr>
                                        <p:cTn id="52" dur="500"/>
                                        <p:tgtEl>
                                          <p:spTgt spid="134">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134">
                                            <p:txEl>
                                              <p:pRg st="10" end="10"/>
                                            </p:txEl>
                                          </p:spTgt>
                                        </p:tgtEl>
                                        <p:attrNameLst>
                                          <p:attrName>style.visibility</p:attrName>
                                        </p:attrNameLst>
                                      </p:cBhvr>
                                      <p:to>
                                        <p:strVal val="visible"/>
                                      </p:to>
                                    </p:set>
                                    <p:animEffect transition="in" filter="fade">
                                      <p:cBhvr>
                                        <p:cTn id="57" dur="500"/>
                                        <p:tgtEl>
                                          <p:spTgt spid="134">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134">
                                            <p:txEl>
                                              <p:pRg st="11" end="11"/>
                                            </p:txEl>
                                          </p:spTgt>
                                        </p:tgtEl>
                                        <p:attrNameLst>
                                          <p:attrName>style.visibility</p:attrName>
                                        </p:attrNameLst>
                                      </p:cBhvr>
                                      <p:to>
                                        <p:strVal val="visible"/>
                                      </p:to>
                                    </p:set>
                                    <p:animEffect transition="in" filter="fade">
                                      <p:cBhvr>
                                        <p:cTn id="62" dur="500"/>
                                        <p:tgtEl>
                                          <p:spTgt spid="134">
                                            <p:txEl>
                                              <p:pRg st="11" end="11"/>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134">
                                            <p:txEl>
                                              <p:pRg st="12" end="12"/>
                                            </p:txEl>
                                          </p:spTgt>
                                        </p:tgtEl>
                                        <p:attrNameLst>
                                          <p:attrName>style.visibility</p:attrName>
                                        </p:attrNameLst>
                                      </p:cBhvr>
                                      <p:to>
                                        <p:strVal val="visible"/>
                                      </p:to>
                                    </p:set>
                                    <p:animEffect transition="in" filter="fade">
                                      <p:cBhvr>
                                        <p:cTn id="67" dur="500"/>
                                        <p:tgtEl>
                                          <p:spTgt spid="134">
                                            <p:txEl>
                                              <p:pRg st="12" end="12"/>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134">
                                            <p:txEl>
                                              <p:pRg st="13" end="13"/>
                                            </p:txEl>
                                          </p:spTgt>
                                        </p:tgtEl>
                                        <p:attrNameLst>
                                          <p:attrName>style.visibility</p:attrName>
                                        </p:attrNameLst>
                                      </p:cBhvr>
                                      <p:to>
                                        <p:strVal val="visible"/>
                                      </p:to>
                                    </p:set>
                                    <p:animEffect transition="in" filter="fade">
                                      <p:cBhvr>
                                        <p:cTn id="72" dur="500"/>
                                        <p:tgtEl>
                                          <p:spTgt spid="134">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4" grpId="0" build="p"/>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Shape 748"/>
        <p:cNvGrpSpPr/>
        <p:nvPr/>
      </p:nvGrpSpPr>
      <p:grpSpPr>
        <a:xfrm>
          <a:off x="0" y="0"/>
          <a:ext cx="0" cy="0"/>
          <a:chOff x="0" y="0"/>
          <a:chExt cx="0" cy="0"/>
        </a:xfrm>
      </p:grpSpPr>
      <p:sp>
        <p:nvSpPr>
          <p:cNvPr id="749" name="Google Shape;749;p39"/>
          <p:cNvSpPr txBox="1">
            <a:spLocks noGrp="1"/>
          </p:cNvSpPr>
          <p:nvPr>
            <p:ph type="title"/>
          </p:nvPr>
        </p:nvSpPr>
        <p:spPr>
          <a:xfrm>
            <a:off x="1540300" y="541113"/>
            <a:ext cx="5547300" cy="478200"/>
          </a:xfrm>
          <a:prstGeom prst="rect">
            <a:avLst/>
          </a:prstGeom>
        </p:spPr>
        <p:txBody>
          <a:bodyPr spcFirstLastPara="1" wrap="square" lIns="91425" tIns="91425" rIns="91425" bIns="91425" anchor="ctr" anchorCtr="0">
            <a:noAutofit/>
          </a:bodyPr>
          <a:lstStyle/>
          <a:p>
            <a:pPr lvl="0"/>
            <a:r>
              <a:rPr lang="en-US" sz="2400" dirty="0" smtClean="0"/>
              <a:t>4. Key Modifiers.</a:t>
            </a:r>
            <a:endParaRPr sz="2400" dirty="0"/>
          </a:p>
        </p:txBody>
      </p:sp>
      <p:sp>
        <p:nvSpPr>
          <p:cNvPr id="762" name="Google Shape;762;p39">
            <a:hlinkClick r:id="rId3" action="ppaction://hlinksldjump"/>
          </p:cNvPr>
          <p:cNvSpPr/>
          <p:nvPr/>
        </p:nvSpPr>
        <p:spPr>
          <a:xfrm rot="5400000">
            <a:off x="8031775" y="3121525"/>
            <a:ext cx="1163700" cy="59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39">
            <a:hlinkClick r:id=""/>
          </p:cNvPr>
          <p:cNvSpPr/>
          <p:nvPr/>
        </p:nvSpPr>
        <p:spPr>
          <a:xfrm rot="5400000">
            <a:off x="7971757" y="1899636"/>
            <a:ext cx="1283645" cy="59495"/>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39">
            <a:hlinkClick r:id="rId4" action="ppaction://hlinksldjump"/>
          </p:cNvPr>
          <p:cNvSpPr/>
          <p:nvPr/>
        </p:nvSpPr>
        <p:spPr>
          <a:xfrm rot="5400000">
            <a:off x="7956549" y="4353660"/>
            <a:ext cx="1314060" cy="59495"/>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39">
            <a:hlinkClick r:id="rId5" action="ppaction://hlinksldjump"/>
          </p:cNvPr>
          <p:cNvSpPr/>
          <p:nvPr/>
        </p:nvSpPr>
        <p:spPr>
          <a:xfrm rot="5400000">
            <a:off x="8026975" y="670125"/>
            <a:ext cx="1173300" cy="594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39">
            <a:hlinkClick r:id="rId5" action="ppaction://hlinksldjump"/>
          </p:cNvPr>
          <p:cNvSpPr txBox="1"/>
          <p:nvPr/>
        </p:nvSpPr>
        <p:spPr>
          <a:xfrm>
            <a:off x="8264833" y="655114"/>
            <a:ext cx="440400" cy="23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3"/>
                </a:solidFill>
                <a:latin typeface="Ubuntu"/>
                <a:ea typeface="Ubuntu"/>
                <a:cs typeface="Ubuntu"/>
                <a:sym typeface="Ubuntu"/>
              </a:rPr>
              <a:t>1</a:t>
            </a:r>
            <a:endParaRPr b="1">
              <a:solidFill>
                <a:schemeClr val="accent3"/>
              </a:solidFill>
              <a:latin typeface="Ubuntu"/>
              <a:ea typeface="Ubuntu"/>
              <a:cs typeface="Ubuntu"/>
              <a:sym typeface="Ubuntu"/>
            </a:endParaRPr>
          </a:p>
        </p:txBody>
      </p:sp>
      <p:sp>
        <p:nvSpPr>
          <p:cNvPr id="767" name="Google Shape;767;p39">
            <a:hlinkClick r:id="rId6" action="ppaction://hlinksldjump"/>
          </p:cNvPr>
          <p:cNvSpPr txBox="1"/>
          <p:nvPr/>
        </p:nvSpPr>
        <p:spPr>
          <a:xfrm>
            <a:off x="8264833" y="1859014"/>
            <a:ext cx="440400" cy="23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4"/>
                </a:solidFill>
                <a:latin typeface="Ubuntu"/>
                <a:ea typeface="Ubuntu"/>
                <a:cs typeface="Ubuntu"/>
                <a:sym typeface="Ubuntu"/>
              </a:rPr>
              <a:t>2</a:t>
            </a:r>
            <a:endParaRPr b="1">
              <a:solidFill>
                <a:schemeClr val="accent4"/>
              </a:solidFill>
              <a:latin typeface="Ubuntu"/>
              <a:ea typeface="Ubuntu"/>
              <a:cs typeface="Ubuntu"/>
              <a:sym typeface="Ubuntu"/>
            </a:endParaRPr>
          </a:p>
        </p:txBody>
      </p:sp>
      <p:sp>
        <p:nvSpPr>
          <p:cNvPr id="768" name="Google Shape;768;p39">
            <a:hlinkClick r:id="rId3" action="ppaction://hlinksldjump"/>
          </p:cNvPr>
          <p:cNvSpPr txBox="1"/>
          <p:nvPr/>
        </p:nvSpPr>
        <p:spPr>
          <a:xfrm>
            <a:off x="8264833" y="3062914"/>
            <a:ext cx="440400" cy="23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2"/>
                </a:solidFill>
                <a:latin typeface="Ubuntu"/>
                <a:ea typeface="Ubuntu"/>
                <a:cs typeface="Ubuntu"/>
                <a:sym typeface="Ubuntu"/>
              </a:rPr>
              <a:t>3</a:t>
            </a:r>
            <a:endParaRPr b="1">
              <a:solidFill>
                <a:schemeClr val="accent2"/>
              </a:solidFill>
              <a:latin typeface="Ubuntu"/>
              <a:ea typeface="Ubuntu"/>
              <a:cs typeface="Ubuntu"/>
              <a:sym typeface="Ubuntu"/>
            </a:endParaRPr>
          </a:p>
        </p:txBody>
      </p:sp>
      <p:sp>
        <p:nvSpPr>
          <p:cNvPr id="769" name="Google Shape;769;p39">
            <a:hlinkClick r:id="rId4" action="ppaction://hlinksldjump"/>
          </p:cNvPr>
          <p:cNvSpPr txBox="1"/>
          <p:nvPr/>
        </p:nvSpPr>
        <p:spPr>
          <a:xfrm>
            <a:off x="8264833" y="4266814"/>
            <a:ext cx="440400" cy="23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1"/>
                </a:solidFill>
                <a:latin typeface="Ubuntu"/>
                <a:ea typeface="Ubuntu"/>
                <a:cs typeface="Ubuntu"/>
                <a:sym typeface="Ubuntu"/>
              </a:rPr>
              <a:t>4</a:t>
            </a:r>
            <a:endParaRPr b="1">
              <a:solidFill>
                <a:schemeClr val="accent1"/>
              </a:solidFill>
              <a:latin typeface="Ubuntu"/>
              <a:ea typeface="Ubuntu"/>
              <a:cs typeface="Ubuntu"/>
              <a:sym typeface="Ubuntu"/>
            </a:endParaRPr>
          </a:p>
        </p:txBody>
      </p:sp>
      <p:sp>
        <p:nvSpPr>
          <p:cNvPr id="770" name="Google Shape;770;p39">
            <a:hlinkClick r:id="" action="ppaction://hlinkshowjump?jump=nextslide"/>
          </p:cNvPr>
          <p:cNvSpPr/>
          <p:nvPr/>
        </p:nvSpPr>
        <p:spPr>
          <a:xfrm>
            <a:off x="7870218" y="695853"/>
            <a:ext cx="145409" cy="215293"/>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39">
            <a:hlinkClick r:id="" action="ppaction://hlinkshowjump?jump=previousslide"/>
          </p:cNvPr>
          <p:cNvSpPr/>
          <p:nvPr/>
        </p:nvSpPr>
        <p:spPr>
          <a:xfrm rot="10800000">
            <a:off x="7575225" y="695855"/>
            <a:ext cx="145409" cy="215293"/>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2" name="Google Shape;772;p39"/>
          <p:cNvGrpSpPr/>
          <p:nvPr/>
        </p:nvGrpSpPr>
        <p:grpSpPr>
          <a:xfrm>
            <a:off x="7279346" y="696541"/>
            <a:ext cx="195284" cy="195284"/>
            <a:chOff x="5660400" y="238125"/>
            <a:chExt cx="481825" cy="481825"/>
          </a:xfrm>
        </p:grpSpPr>
        <p:sp>
          <p:nvSpPr>
            <p:cNvPr id="773" name="Google Shape;773;p39"/>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4" name="Google Shape;774;p39"/>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775" name="Google Shape;775;p39">
            <a:hlinkClick r:id="rId7" action="ppaction://hlinksldjump"/>
          </p:cNvPr>
          <p:cNvSpPr/>
          <p:nvPr/>
        </p:nvSpPr>
        <p:spPr>
          <a:xfrm>
            <a:off x="7278650" y="681975"/>
            <a:ext cx="195900" cy="215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01;p46"/>
          <p:cNvSpPr txBox="1">
            <a:spLocks noGrp="1"/>
          </p:cNvSpPr>
          <p:nvPr>
            <p:ph type="subTitle" idx="1"/>
          </p:nvPr>
        </p:nvSpPr>
        <p:spPr>
          <a:xfrm>
            <a:off x="671607" y="1086181"/>
            <a:ext cx="7589362" cy="397504"/>
          </a:xfrm>
          <a:prstGeom prst="rect">
            <a:avLst/>
          </a:prstGeom>
        </p:spPr>
        <p:txBody>
          <a:bodyPr spcFirstLastPara="1" wrap="square" lIns="91425" tIns="91425" rIns="91425" bIns="91425" anchor="ctr" anchorCtr="0">
            <a:noAutofit/>
          </a:bodyPr>
          <a:lstStyle/>
          <a:p>
            <a:pPr marL="0" lvl="0" indent="0"/>
            <a:r>
              <a:rPr lang="vi-VN" sz="1700" b="0" dirty="0">
                <a:solidFill>
                  <a:schemeClr val="dk1"/>
                </a:solidFill>
              </a:rPr>
              <a:t>VD: Thay thế keycode của phím enter ở ví dụ trên bằng key mà Vue.js đã hỗ trợ sẵn.</a:t>
            </a:r>
          </a:p>
        </p:txBody>
      </p:sp>
      <p:pic>
        <p:nvPicPr>
          <p:cNvPr id="3" name="Picture 2"/>
          <p:cNvPicPr>
            <a:picLocks noChangeAspect="1"/>
          </p:cNvPicPr>
          <p:nvPr/>
        </p:nvPicPr>
        <p:blipFill>
          <a:blip r:embed="rId8"/>
          <a:stretch>
            <a:fillRect/>
          </a:stretch>
        </p:blipFill>
        <p:spPr>
          <a:xfrm>
            <a:off x="1035656" y="1560666"/>
            <a:ext cx="6556587" cy="3479772"/>
          </a:xfrm>
          <a:prstGeom prst="rect">
            <a:avLst/>
          </a:prstGeom>
        </p:spPr>
      </p:pic>
    </p:spTree>
    <p:extLst>
      <p:ext uri="{BB962C8B-B14F-4D97-AF65-F5344CB8AC3E}">
        <p14:creationId xmlns:p14="http://schemas.microsoft.com/office/powerpoint/2010/main" val="27780080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4">
                                            <p:txEl>
                                              <p:pRg st="0" end="0"/>
                                            </p:txEl>
                                          </p:spTgt>
                                        </p:tgtEl>
                                        <p:attrNameLst>
                                          <p:attrName>style.visibility</p:attrName>
                                        </p:attrNameLst>
                                      </p:cBhvr>
                                      <p:to>
                                        <p:strVal val="visible"/>
                                      </p:to>
                                    </p:set>
                                    <p:animEffect transition="in" filter="fade">
                                      <p:cBhvr>
                                        <p:cTn id="7" dur="500"/>
                                        <p:tgtEl>
                                          <p:spTgt spid="13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4" grpId="0" build="p"/>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Shape 748"/>
        <p:cNvGrpSpPr/>
        <p:nvPr/>
      </p:nvGrpSpPr>
      <p:grpSpPr>
        <a:xfrm>
          <a:off x="0" y="0"/>
          <a:ext cx="0" cy="0"/>
          <a:chOff x="0" y="0"/>
          <a:chExt cx="0" cy="0"/>
        </a:xfrm>
      </p:grpSpPr>
      <p:sp>
        <p:nvSpPr>
          <p:cNvPr id="749" name="Google Shape;749;p39"/>
          <p:cNvSpPr txBox="1">
            <a:spLocks noGrp="1"/>
          </p:cNvSpPr>
          <p:nvPr>
            <p:ph type="title"/>
          </p:nvPr>
        </p:nvSpPr>
        <p:spPr>
          <a:xfrm>
            <a:off x="1540300" y="541113"/>
            <a:ext cx="5547300" cy="478200"/>
          </a:xfrm>
          <a:prstGeom prst="rect">
            <a:avLst/>
          </a:prstGeom>
        </p:spPr>
        <p:txBody>
          <a:bodyPr spcFirstLastPara="1" wrap="square" lIns="91425" tIns="91425" rIns="91425" bIns="91425" anchor="ctr" anchorCtr="0">
            <a:noAutofit/>
          </a:bodyPr>
          <a:lstStyle/>
          <a:p>
            <a:pPr lvl="0"/>
            <a:r>
              <a:rPr lang="en-US" sz="2400" dirty="0" smtClean="0"/>
              <a:t>4. Key Modifiers.</a:t>
            </a:r>
            <a:endParaRPr sz="2400" dirty="0"/>
          </a:p>
        </p:txBody>
      </p:sp>
      <p:sp>
        <p:nvSpPr>
          <p:cNvPr id="762" name="Google Shape;762;p39">
            <a:hlinkClick r:id="rId3" action="ppaction://hlinksldjump"/>
          </p:cNvPr>
          <p:cNvSpPr/>
          <p:nvPr/>
        </p:nvSpPr>
        <p:spPr>
          <a:xfrm rot="5400000">
            <a:off x="8031775" y="3121525"/>
            <a:ext cx="1163700" cy="59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39">
            <a:hlinkClick r:id=""/>
          </p:cNvPr>
          <p:cNvSpPr/>
          <p:nvPr/>
        </p:nvSpPr>
        <p:spPr>
          <a:xfrm rot="5400000">
            <a:off x="7971757" y="1899636"/>
            <a:ext cx="1283645" cy="59495"/>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39">
            <a:hlinkClick r:id="rId4" action="ppaction://hlinksldjump"/>
          </p:cNvPr>
          <p:cNvSpPr/>
          <p:nvPr/>
        </p:nvSpPr>
        <p:spPr>
          <a:xfrm rot="5400000">
            <a:off x="7956549" y="4353660"/>
            <a:ext cx="1314060" cy="59495"/>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39">
            <a:hlinkClick r:id="rId5" action="ppaction://hlinksldjump"/>
          </p:cNvPr>
          <p:cNvSpPr/>
          <p:nvPr/>
        </p:nvSpPr>
        <p:spPr>
          <a:xfrm rot="5400000">
            <a:off x="8026975" y="670125"/>
            <a:ext cx="1173300" cy="594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39">
            <a:hlinkClick r:id="rId5" action="ppaction://hlinksldjump"/>
          </p:cNvPr>
          <p:cNvSpPr txBox="1"/>
          <p:nvPr/>
        </p:nvSpPr>
        <p:spPr>
          <a:xfrm>
            <a:off x="8264833" y="655114"/>
            <a:ext cx="440400" cy="23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3"/>
                </a:solidFill>
                <a:latin typeface="Ubuntu"/>
                <a:ea typeface="Ubuntu"/>
                <a:cs typeface="Ubuntu"/>
                <a:sym typeface="Ubuntu"/>
              </a:rPr>
              <a:t>1</a:t>
            </a:r>
            <a:endParaRPr b="1">
              <a:solidFill>
                <a:schemeClr val="accent3"/>
              </a:solidFill>
              <a:latin typeface="Ubuntu"/>
              <a:ea typeface="Ubuntu"/>
              <a:cs typeface="Ubuntu"/>
              <a:sym typeface="Ubuntu"/>
            </a:endParaRPr>
          </a:p>
        </p:txBody>
      </p:sp>
      <p:sp>
        <p:nvSpPr>
          <p:cNvPr id="767" name="Google Shape;767;p39">
            <a:hlinkClick r:id="rId6" action="ppaction://hlinksldjump"/>
          </p:cNvPr>
          <p:cNvSpPr txBox="1"/>
          <p:nvPr/>
        </p:nvSpPr>
        <p:spPr>
          <a:xfrm>
            <a:off x="8264833" y="1859014"/>
            <a:ext cx="440400" cy="23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4"/>
                </a:solidFill>
                <a:latin typeface="Ubuntu"/>
                <a:ea typeface="Ubuntu"/>
                <a:cs typeface="Ubuntu"/>
                <a:sym typeface="Ubuntu"/>
              </a:rPr>
              <a:t>2</a:t>
            </a:r>
            <a:endParaRPr b="1">
              <a:solidFill>
                <a:schemeClr val="accent4"/>
              </a:solidFill>
              <a:latin typeface="Ubuntu"/>
              <a:ea typeface="Ubuntu"/>
              <a:cs typeface="Ubuntu"/>
              <a:sym typeface="Ubuntu"/>
            </a:endParaRPr>
          </a:p>
        </p:txBody>
      </p:sp>
      <p:sp>
        <p:nvSpPr>
          <p:cNvPr id="768" name="Google Shape;768;p39">
            <a:hlinkClick r:id="rId3" action="ppaction://hlinksldjump"/>
          </p:cNvPr>
          <p:cNvSpPr txBox="1"/>
          <p:nvPr/>
        </p:nvSpPr>
        <p:spPr>
          <a:xfrm>
            <a:off x="8264833" y="3062914"/>
            <a:ext cx="440400" cy="23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2"/>
                </a:solidFill>
                <a:latin typeface="Ubuntu"/>
                <a:ea typeface="Ubuntu"/>
                <a:cs typeface="Ubuntu"/>
                <a:sym typeface="Ubuntu"/>
              </a:rPr>
              <a:t>3</a:t>
            </a:r>
            <a:endParaRPr b="1">
              <a:solidFill>
                <a:schemeClr val="accent2"/>
              </a:solidFill>
              <a:latin typeface="Ubuntu"/>
              <a:ea typeface="Ubuntu"/>
              <a:cs typeface="Ubuntu"/>
              <a:sym typeface="Ubuntu"/>
            </a:endParaRPr>
          </a:p>
        </p:txBody>
      </p:sp>
      <p:sp>
        <p:nvSpPr>
          <p:cNvPr id="769" name="Google Shape;769;p39">
            <a:hlinkClick r:id="rId4" action="ppaction://hlinksldjump"/>
          </p:cNvPr>
          <p:cNvSpPr txBox="1"/>
          <p:nvPr/>
        </p:nvSpPr>
        <p:spPr>
          <a:xfrm>
            <a:off x="8264833" y="4266814"/>
            <a:ext cx="440400" cy="23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1"/>
                </a:solidFill>
                <a:latin typeface="Ubuntu"/>
                <a:ea typeface="Ubuntu"/>
                <a:cs typeface="Ubuntu"/>
                <a:sym typeface="Ubuntu"/>
              </a:rPr>
              <a:t>4</a:t>
            </a:r>
            <a:endParaRPr b="1">
              <a:solidFill>
                <a:schemeClr val="accent1"/>
              </a:solidFill>
              <a:latin typeface="Ubuntu"/>
              <a:ea typeface="Ubuntu"/>
              <a:cs typeface="Ubuntu"/>
              <a:sym typeface="Ubuntu"/>
            </a:endParaRPr>
          </a:p>
        </p:txBody>
      </p:sp>
      <p:sp>
        <p:nvSpPr>
          <p:cNvPr id="770" name="Google Shape;770;p39">
            <a:hlinkClick r:id="" action="ppaction://hlinkshowjump?jump=nextslide"/>
          </p:cNvPr>
          <p:cNvSpPr/>
          <p:nvPr/>
        </p:nvSpPr>
        <p:spPr>
          <a:xfrm>
            <a:off x="7870218" y="695853"/>
            <a:ext cx="145409" cy="215293"/>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39">
            <a:hlinkClick r:id="" action="ppaction://hlinkshowjump?jump=previousslide"/>
          </p:cNvPr>
          <p:cNvSpPr/>
          <p:nvPr/>
        </p:nvSpPr>
        <p:spPr>
          <a:xfrm rot="10800000">
            <a:off x="7575225" y="695855"/>
            <a:ext cx="145409" cy="215293"/>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2" name="Google Shape;772;p39"/>
          <p:cNvGrpSpPr/>
          <p:nvPr/>
        </p:nvGrpSpPr>
        <p:grpSpPr>
          <a:xfrm>
            <a:off x="7279346" y="696541"/>
            <a:ext cx="195284" cy="195284"/>
            <a:chOff x="5660400" y="238125"/>
            <a:chExt cx="481825" cy="481825"/>
          </a:xfrm>
        </p:grpSpPr>
        <p:sp>
          <p:nvSpPr>
            <p:cNvPr id="773" name="Google Shape;773;p39"/>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4" name="Google Shape;774;p39"/>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775" name="Google Shape;775;p39">
            <a:hlinkClick r:id="rId7" action="ppaction://hlinksldjump"/>
          </p:cNvPr>
          <p:cNvSpPr/>
          <p:nvPr/>
        </p:nvSpPr>
        <p:spPr>
          <a:xfrm>
            <a:off x="7278650" y="681975"/>
            <a:ext cx="195900" cy="215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01;p46"/>
          <p:cNvSpPr txBox="1">
            <a:spLocks noGrp="1"/>
          </p:cNvSpPr>
          <p:nvPr>
            <p:ph type="subTitle" idx="1"/>
          </p:nvPr>
        </p:nvSpPr>
        <p:spPr>
          <a:xfrm>
            <a:off x="671607" y="1086180"/>
            <a:ext cx="7589362" cy="1142247"/>
          </a:xfrm>
          <a:prstGeom prst="rect">
            <a:avLst/>
          </a:prstGeom>
        </p:spPr>
        <p:txBody>
          <a:bodyPr spcFirstLastPara="1" wrap="square" lIns="91425" tIns="91425" rIns="91425" bIns="91425" anchor="ctr" anchorCtr="0">
            <a:noAutofit/>
          </a:bodyPr>
          <a:lstStyle/>
          <a:p>
            <a:pPr marL="0" lvl="0" indent="0"/>
            <a:r>
              <a:rPr lang="vi-VN" sz="1700" b="0" dirty="0">
                <a:solidFill>
                  <a:schemeClr val="dk1"/>
                </a:solidFill>
              </a:rPr>
              <a:t>Và Vue.js cũng cho phép các ta định nghĩa thêm các key Code mới thông qua config.keyCodes</a:t>
            </a:r>
            <a:r>
              <a:rPr lang="vi-VN" sz="1700" b="0" dirty="0" smtClean="0">
                <a:solidFill>
                  <a:schemeClr val="dk1"/>
                </a:solidFill>
              </a:rPr>
              <a:t>.</a:t>
            </a:r>
            <a:endParaRPr lang="en-US" sz="1700" b="0" dirty="0" smtClean="0">
              <a:solidFill>
                <a:schemeClr val="dk1"/>
              </a:solidFill>
            </a:endParaRPr>
          </a:p>
          <a:p>
            <a:pPr marL="0" lvl="0" indent="0"/>
            <a:endParaRPr lang="vi-VN" sz="1700" b="0" dirty="0">
              <a:solidFill>
                <a:schemeClr val="dk1"/>
              </a:solidFill>
            </a:endParaRPr>
          </a:p>
          <a:p>
            <a:pPr marL="0" lvl="0" indent="0"/>
            <a:r>
              <a:rPr lang="vi-VN" sz="1700" b="0" dirty="0">
                <a:solidFill>
                  <a:schemeClr val="dk1"/>
                </a:solidFill>
              </a:rPr>
              <a:t>VD: Định nghĩa thêm key code cho phím f1.</a:t>
            </a:r>
          </a:p>
        </p:txBody>
      </p:sp>
      <p:pic>
        <p:nvPicPr>
          <p:cNvPr id="2" name="Picture 1"/>
          <p:cNvPicPr>
            <a:picLocks noChangeAspect="1"/>
          </p:cNvPicPr>
          <p:nvPr/>
        </p:nvPicPr>
        <p:blipFill>
          <a:blip r:embed="rId8"/>
          <a:stretch>
            <a:fillRect/>
          </a:stretch>
        </p:blipFill>
        <p:spPr>
          <a:xfrm>
            <a:off x="671607" y="2377584"/>
            <a:ext cx="3876190" cy="342857"/>
          </a:xfrm>
          <a:prstGeom prst="rect">
            <a:avLst/>
          </a:prstGeom>
        </p:spPr>
      </p:pic>
    </p:spTree>
    <p:extLst>
      <p:ext uri="{BB962C8B-B14F-4D97-AF65-F5344CB8AC3E}">
        <p14:creationId xmlns:p14="http://schemas.microsoft.com/office/powerpoint/2010/main" val="354942866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4">
                                            <p:txEl>
                                              <p:pRg st="0" end="0"/>
                                            </p:txEl>
                                          </p:spTgt>
                                        </p:tgtEl>
                                        <p:attrNameLst>
                                          <p:attrName>style.visibility</p:attrName>
                                        </p:attrNameLst>
                                      </p:cBhvr>
                                      <p:to>
                                        <p:strVal val="visible"/>
                                      </p:to>
                                    </p:set>
                                    <p:animEffect transition="in" filter="fade">
                                      <p:cBhvr>
                                        <p:cTn id="7" dur="500"/>
                                        <p:tgtEl>
                                          <p:spTgt spid="13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4">
                                            <p:txEl>
                                              <p:pRg st="2" end="2"/>
                                            </p:txEl>
                                          </p:spTgt>
                                        </p:tgtEl>
                                        <p:attrNameLst>
                                          <p:attrName>style.visibility</p:attrName>
                                        </p:attrNameLst>
                                      </p:cBhvr>
                                      <p:to>
                                        <p:strVal val="visible"/>
                                      </p:to>
                                    </p:set>
                                    <p:animEffect transition="in" filter="fade">
                                      <p:cBhvr>
                                        <p:cTn id="12" dur="500"/>
                                        <p:tgtEl>
                                          <p:spTgt spid="13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4" grpId="0" build="p"/>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Shape 748"/>
        <p:cNvGrpSpPr/>
        <p:nvPr/>
      </p:nvGrpSpPr>
      <p:grpSpPr>
        <a:xfrm>
          <a:off x="0" y="0"/>
          <a:ext cx="0" cy="0"/>
          <a:chOff x="0" y="0"/>
          <a:chExt cx="0" cy="0"/>
        </a:xfrm>
      </p:grpSpPr>
      <p:sp>
        <p:nvSpPr>
          <p:cNvPr id="749" name="Google Shape;749;p39"/>
          <p:cNvSpPr txBox="1">
            <a:spLocks noGrp="1"/>
          </p:cNvSpPr>
          <p:nvPr>
            <p:ph type="title"/>
          </p:nvPr>
        </p:nvSpPr>
        <p:spPr>
          <a:xfrm>
            <a:off x="1540300" y="541113"/>
            <a:ext cx="5547300" cy="478200"/>
          </a:xfrm>
          <a:prstGeom prst="rect">
            <a:avLst/>
          </a:prstGeom>
        </p:spPr>
        <p:txBody>
          <a:bodyPr spcFirstLastPara="1" wrap="square" lIns="91425" tIns="91425" rIns="91425" bIns="91425" anchor="ctr" anchorCtr="0">
            <a:noAutofit/>
          </a:bodyPr>
          <a:lstStyle/>
          <a:p>
            <a:pPr lvl="0"/>
            <a:r>
              <a:rPr lang="en-US" sz="2400" dirty="0"/>
              <a:t>5</a:t>
            </a:r>
            <a:r>
              <a:rPr lang="en-US" sz="2400" dirty="0" smtClean="0"/>
              <a:t>. Why listener in HTML.</a:t>
            </a:r>
            <a:endParaRPr sz="2400" dirty="0"/>
          </a:p>
        </p:txBody>
      </p:sp>
      <p:sp>
        <p:nvSpPr>
          <p:cNvPr id="762" name="Google Shape;762;p39">
            <a:hlinkClick r:id="rId3" action="ppaction://hlinksldjump"/>
          </p:cNvPr>
          <p:cNvSpPr/>
          <p:nvPr/>
        </p:nvSpPr>
        <p:spPr>
          <a:xfrm rot="5400000">
            <a:off x="8031775" y="3121525"/>
            <a:ext cx="1163700" cy="59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39">
            <a:hlinkClick r:id=""/>
          </p:cNvPr>
          <p:cNvSpPr/>
          <p:nvPr/>
        </p:nvSpPr>
        <p:spPr>
          <a:xfrm rot="5400000">
            <a:off x="7971757" y="1899636"/>
            <a:ext cx="1283645" cy="59495"/>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39">
            <a:hlinkClick r:id="rId4" action="ppaction://hlinksldjump"/>
          </p:cNvPr>
          <p:cNvSpPr/>
          <p:nvPr/>
        </p:nvSpPr>
        <p:spPr>
          <a:xfrm rot="5400000">
            <a:off x="7956549" y="4353660"/>
            <a:ext cx="1314060" cy="59495"/>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39">
            <a:hlinkClick r:id="rId5" action="ppaction://hlinksldjump"/>
          </p:cNvPr>
          <p:cNvSpPr/>
          <p:nvPr/>
        </p:nvSpPr>
        <p:spPr>
          <a:xfrm rot="5400000">
            <a:off x="8026975" y="670125"/>
            <a:ext cx="1173300" cy="594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39">
            <a:hlinkClick r:id="rId5" action="ppaction://hlinksldjump"/>
          </p:cNvPr>
          <p:cNvSpPr txBox="1"/>
          <p:nvPr/>
        </p:nvSpPr>
        <p:spPr>
          <a:xfrm>
            <a:off x="8264833" y="655114"/>
            <a:ext cx="440400" cy="23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3"/>
                </a:solidFill>
                <a:latin typeface="Ubuntu"/>
                <a:ea typeface="Ubuntu"/>
                <a:cs typeface="Ubuntu"/>
                <a:sym typeface="Ubuntu"/>
              </a:rPr>
              <a:t>1</a:t>
            </a:r>
            <a:endParaRPr b="1">
              <a:solidFill>
                <a:schemeClr val="accent3"/>
              </a:solidFill>
              <a:latin typeface="Ubuntu"/>
              <a:ea typeface="Ubuntu"/>
              <a:cs typeface="Ubuntu"/>
              <a:sym typeface="Ubuntu"/>
            </a:endParaRPr>
          </a:p>
        </p:txBody>
      </p:sp>
      <p:sp>
        <p:nvSpPr>
          <p:cNvPr id="767" name="Google Shape;767;p39">
            <a:hlinkClick r:id="rId6" action="ppaction://hlinksldjump"/>
          </p:cNvPr>
          <p:cNvSpPr txBox="1"/>
          <p:nvPr/>
        </p:nvSpPr>
        <p:spPr>
          <a:xfrm>
            <a:off x="8264833" y="1859014"/>
            <a:ext cx="440400" cy="23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4"/>
                </a:solidFill>
                <a:latin typeface="Ubuntu"/>
                <a:ea typeface="Ubuntu"/>
                <a:cs typeface="Ubuntu"/>
                <a:sym typeface="Ubuntu"/>
              </a:rPr>
              <a:t>2</a:t>
            </a:r>
            <a:endParaRPr b="1">
              <a:solidFill>
                <a:schemeClr val="accent4"/>
              </a:solidFill>
              <a:latin typeface="Ubuntu"/>
              <a:ea typeface="Ubuntu"/>
              <a:cs typeface="Ubuntu"/>
              <a:sym typeface="Ubuntu"/>
            </a:endParaRPr>
          </a:p>
        </p:txBody>
      </p:sp>
      <p:sp>
        <p:nvSpPr>
          <p:cNvPr id="768" name="Google Shape;768;p39">
            <a:hlinkClick r:id="rId3" action="ppaction://hlinksldjump"/>
          </p:cNvPr>
          <p:cNvSpPr txBox="1"/>
          <p:nvPr/>
        </p:nvSpPr>
        <p:spPr>
          <a:xfrm>
            <a:off x="8264833" y="3062914"/>
            <a:ext cx="440400" cy="23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2"/>
                </a:solidFill>
                <a:latin typeface="Ubuntu"/>
                <a:ea typeface="Ubuntu"/>
                <a:cs typeface="Ubuntu"/>
                <a:sym typeface="Ubuntu"/>
              </a:rPr>
              <a:t>3</a:t>
            </a:r>
            <a:endParaRPr b="1">
              <a:solidFill>
                <a:schemeClr val="accent2"/>
              </a:solidFill>
              <a:latin typeface="Ubuntu"/>
              <a:ea typeface="Ubuntu"/>
              <a:cs typeface="Ubuntu"/>
              <a:sym typeface="Ubuntu"/>
            </a:endParaRPr>
          </a:p>
        </p:txBody>
      </p:sp>
      <p:sp>
        <p:nvSpPr>
          <p:cNvPr id="769" name="Google Shape;769;p39">
            <a:hlinkClick r:id="rId4" action="ppaction://hlinksldjump"/>
          </p:cNvPr>
          <p:cNvSpPr txBox="1"/>
          <p:nvPr/>
        </p:nvSpPr>
        <p:spPr>
          <a:xfrm>
            <a:off x="8264833" y="4266814"/>
            <a:ext cx="440400" cy="23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1"/>
                </a:solidFill>
                <a:latin typeface="Ubuntu"/>
                <a:ea typeface="Ubuntu"/>
                <a:cs typeface="Ubuntu"/>
                <a:sym typeface="Ubuntu"/>
              </a:rPr>
              <a:t>4</a:t>
            </a:r>
            <a:endParaRPr b="1">
              <a:solidFill>
                <a:schemeClr val="accent1"/>
              </a:solidFill>
              <a:latin typeface="Ubuntu"/>
              <a:ea typeface="Ubuntu"/>
              <a:cs typeface="Ubuntu"/>
              <a:sym typeface="Ubuntu"/>
            </a:endParaRPr>
          </a:p>
        </p:txBody>
      </p:sp>
      <p:sp>
        <p:nvSpPr>
          <p:cNvPr id="770" name="Google Shape;770;p39">
            <a:hlinkClick r:id="" action="ppaction://hlinkshowjump?jump=nextslide"/>
          </p:cNvPr>
          <p:cNvSpPr/>
          <p:nvPr/>
        </p:nvSpPr>
        <p:spPr>
          <a:xfrm>
            <a:off x="7870218" y="695853"/>
            <a:ext cx="145409" cy="215293"/>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39">
            <a:hlinkClick r:id="" action="ppaction://hlinkshowjump?jump=previousslide"/>
          </p:cNvPr>
          <p:cNvSpPr/>
          <p:nvPr/>
        </p:nvSpPr>
        <p:spPr>
          <a:xfrm rot="10800000">
            <a:off x="7575225" y="695855"/>
            <a:ext cx="145409" cy="215293"/>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2" name="Google Shape;772;p39"/>
          <p:cNvGrpSpPr/>
          <p:nvPr/>
        </p:nvGrpSpPr>
        <p:grpSpPr>
          <a:xfrm>
            <a:off x="7279346" y="696541"/>
            <a:ext cx="195284" cy="195284"/>
            <a:chOff x="5660400" y="238125"/>
            <a:chExt cx="481825" cy="481825"/>
          </a:xfrm>
        </p:grpSpPr>
        <p:sp>
          <p:nvSpPr>
            <p:cNvPr id="773" name="Google Shape;773;p39"/>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4" name="Google Shape;774;p39"/>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775" name="Google Shape;775;p39">
            <a:hlinkClick r:id="rId7" action="ppaction://hlinksldjump"/>
          </p:cNvPr>
          <p:cNvSpPr/>
          <p:nvPr/>
        </p:nvSpPr>
        <p:spPr>
          <a:xfrm>
            <a:off x="7278650" y="681975"/>
            <a:ext cx="195900" cy="215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01;p46"/>
          <p:cNvSpPr txBox="1">
            <a:spLocks noGrp="1"/>
          </p:cNvSpPr>
          <p:nvPr>
            <p:ph type="subTitle" idx="1"/>
          </p:nvPr>
        </p:nvSpPr>
        <p:spPr>
          <a:xfrm>
            <a:off x="671607" y="1086181"/>
            <a:ext cx="7589362" cy="2213434"/>
          </a:xfrm>
          <a:prstGeom prst="rect">
            <a:avLst/>
          </a:prstGeom>
        </p:spPr>
        <p:txBody>
          <a:bodyPr spcFirstLastPara="1" wrap="square" lIns="91425" tIns="91425" rIns="91425" bIns="91425" anchor="ctr" anchorCtr="0">
            <a:noAutofit/>
          </a:bodyPr>
          <a:lstStyle/>
          <a:p>
            <a:pPr marL="0" lvl="0" indent="0"/>
            <a:r>
              <a:rPr lang="en-US" sz="1700" b="0" dirty="0" err="1" smtClean="0">
                <a:solidFill>
                  <a:schemeClr val="dk1"/>
                </a:solidFill>
              </a:rPr>
              <a:t>Lợi</a:t>
            </a:r>
            <a:r>
              <a:rPr lang="en-US" sz="1700" b="0" dirty="0" smtClean="0">
                <a:solidFill>
                  <a:schemeClr val="dk1"/>
                </a:solidFill>
              </a:rPr>
              <a:t> </a:t>
            </a:r>
            <a:r>
              <a:rPr lang="vi-VN" sz="1700" b="0" dirty="0" smtClean="0">
                <a:solidFill>
                  <a:schemeClr val="dk1"/>
                </a:solidFill>
              </a:rPr>
              <a:t>ích </a:t>
            </a:r>
            <a:r>
              <a:rPr lang="vi-VN" sz="1700" b="0" dirty="0">
                <a:solidFill>
                  <a:schemeClr val="dk1"/>
                </a:solidFill>
              </a:rPr>
              <a:t>khi sử dụng v-on trên HTML, như</a:t>
            </a:r>
            <a:r>
              <a:rPr lang="vi-VN" sz="1700" b="0" dirty="0" smtClean="0">
                <a:solidFill>
                  <a:schemeClr val="dk1"/>
                </a:solidFill>
              </a:rPr>
              <a:t>:</a:t>
            </a:r>
            <a:endParaRPr lang="en-US" sz="1700" b="0" dirty="0" smtClean="0">
              <a:solidFill>
                <a:schemeClr val="dk1"/>
              </a:solidFill>
            </a:endParaRPr>
          </a:p>
          <a:p>
            <a:pPr marL="0" lvl="0" indent="0"/>
            <a:endParaRPr lang="vi-VN" sz="1700" b="0" dirty="0">
              <a:solidFill>
                <a:schemeClr val="dk1"/>
              </a:solidFill>
            </a:endParaRPr>
          </a:p>
          <a:p>
            <a:pPr marL="285750" lvl="0" indent="-285750">
              <a:buFont typeface="Arial" panose="020B0604020202020204" pitchFamily="34" charset="0"/>
              <a:buChar char="•"/>
            </a:pPr>
            <a:r>
              <a:rPr lang="vi-VN" sz="1700" b="0" dirty="0" smtClean="0">
                <a:solidFill>
                  <a:schemeClr val="dk1"/>
                </a:solidFill>
              </a:rPr>
              <a:t>Dễ </a:t>
            </a:r>
            <a:r>
              <a:rPr lang="vi-VN" sz="1700" b="0" dirty="0">
                <a:solidFill>
                  <a:schemeClr val="dk1"/>
                </a:solidFill>
              </a:rPr>
              <a:t>dàng hơn trong việc xác định vị trí gọi hàm xử lý sự kiên bằng cách lướt qua các template HTML.</a:t>
            </a:r>
          </a:p>
          <a:p>
            <a:pPr marL="285750" lvl="0" indent="-285750">
              <a:buFont typeface="Arial" panose="020B0604020202020204" pitchFamily="34" charset="0"/>
              <a:buChar char="•"/>
            </a:pPr>
            <a:r>
              <a:rPr lang="vi-VN" sz="1700" b="0" dirty="0" smtClean="0">
                <a:solidFill>
                  <a:schemeClr val="dk1"/>
                </a:solidFill>
              </a:rPr>
              <a:t>Vì </a:t>
            </a:r>
            <a:r>
              <a:rPr lang="vi-VN" sz="1700" b="0" dirty="0">
                <a:solidFill>
                  <a:schemeClr val="dk1"/>
                </a:solidFill>
              </a:rPr>
              <a:t>không phải attach các hàm xử lý sự kiện trong code JS, mà được vào mô hình ViewModel nên code của bạn sẽ logic, trong sáng và dễ test hơn.</a:t>
            </a:r>
          </a:p>
          <a:p>
            <a:pPr marL="285750" lvl="0" indent="-285750">
              <a:buFont typeface="Arial" panose="020B0604020202020204" pitchFamily="34" charset="0"/>
              <a:buChar char="•"/>
            </a:pPr>
            <a:r>
              <a:rPr lang="vi-VN" sz="1700" b="0" dirty="0" smtClean="0">
                <a:solidFill>
                  <a:schemeClr val="dk1"/>
                </a:solidFill>
              </a:rPr>
              <a:t>Và </a:t>
            </a:r>
            <a:r>
              <a:rPr lang="vi-VN" sz="1700" b="0" dirty="0">
                <a:solidFill>
                  <a:schemeClr val="dk1"/>
                </a:solidFill>
              </a:rPr>
              <a:t>khi một ViewModel được destroy thì tất cả các hàm xử lý sự kiện cũng bị loại bỏ luôn, nên ta sẽ không phải lo nghĩ về việc bỏ sót 1 event nào.</a:t>
            </a:r>
          </a:p>
        </p:txBody>
      </p:sp>
    </p:spTree>
    <p:extLst>
      <p:ext uri="{BB962C8B-B14F-4D97-AF65-F5344CB8AC3E}">
        <p14:creationId xmlns:p14="http://schemas.microsoft.com/office/powerpoint/2010/main" val="241991976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4">
                                            <p:txEl>
                                              <p:pRg st="0" end="0"/>
                                            </p:txEl>
                                          </p:spTgt>
                                        </p:tgtEl>
                                        <p:attrNameLst>
                                          <p:attrName>style.visibility</p:attrName>
                                        </p:attrNameLst>
                                      </p:cBhvr>
                                      <p:to>
                                        <p:strVal val="visible"/>
                                      </p:to>
                                    </p:set>
                                    <p:animEffect transition="in" filter="fade">
                                      <p:cBhvr>
                                        <p:cTn id="7" dur="500"/>
                                        <p:tgtEl>
                                          <p:spTgt spid="13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4">
                                            <p:txEl>
                                              <p:pRg st="2" end="2"/>
                                            </p:txEl>
                                          </p:spTgt>
                                        </p:tgtEl>
                                        <p:attrNameLst>
                                          <p:attrName>style.visibility</p:attrName>
                                        </p:attrNameLst>
                                      </p:cBhvr>
                                      <p:to>
                                        <p:strVal val="visible"/>
                                      </p:to>
                                    </p:set>
                                    <p:animEffect transition="in" filter="fade">
                                      <p:cBhvr>
                                        <p:cTn id="12" dur="500"/>
                                        <p:tgtEl>
                                          <p:spTgt spid="13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34">
                                            <p:txEl>
                                              <p:pRg st="3" end="3"/>
                                            </p:txEl>
                                          </p:spTgt>
                                        </p:tgtEl>
                                        <p:attrNameLst>
                                          <p:attrName>style.visibility</p:attrName>
                                        </p:attrNameLst>
                                      </p:cBhvr>
                                      <p:to>
                                        <p:strVal val="visible"/>
                                      </p:to>
                                    </p:set>
                                    <p:animEffect transition="in" filter="fade">
                                      <p:cBhvr>
                                        <p:cTn id="17" dur="500"/>
                                        <p:tgtEl>
                                          <p:spTgt spid="134">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34">
                                            <p:txEl>
                                              <p:pRg st="4" end="4"/>
                                            </p:txEl>
                                          </p:spTgt>
                                        </p:tgtEl>
                                        <p:attrNameLst>
                                          <p:attrName>style.visibility</p:attrName>
                                        </p:attrNameLst>
                                      </p:cBhvr>
                                      <p:to>
                                        <p:strVal val="visible"/>
                                      </p:to>
                                    </p:set>
                                    <p:animEffect transition="in" filter="fade">
                                      <p:cBhvr>
                                        <p:cTn id="22" dur="500"/>
                                        <p:tgtEl>
                                          <p:spTgt spid="13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4" grpId="0" build="p"/>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Shape 1474"/>
        <p:cNvGrpSpPr/>
        <p:nvPr/>
      </p:nvGrpSpPr>
      <p:grpSpPr>
        <a:xfrm>
          <a:off x="0" y="0"/>
          <a:ext cx="0" cy="0"/>
          <a:chOff x="0" y="0"/>
          <a:chExt cx="0" cy="0"/>
        </a:xfrm>
      </p:grpSpPr>
      <p:sp>
        <p:nvSpPr>
          <p:cNvPr id="1478" name="Google Shape;1478;p49"/>
          <p:cNvSpPr txBox="1">
            <a:spLocks noGrp="1"/>
          </p:cNvSpPr>
          <p:nvPr>
            <p:ph type="title"/>
          </p:nvPr>
        </p:nvSpPr>
        <p:spPr>
          <a:xfrm>
            <a:off x="1543659" y="540116"/>
            <a:ext cx="5872200" cy="478200"/>
          </a:xfrm>
          <a:prstGeom prst="rect">
            <a:avLst/>
          </a:prstGeom>
        </p:spPr>
        <p:txBody>
          <a:bodyPr spcFirstLastPara="1" wrap="square" lIns="91425" tIns="91425" rIns="91425" bIns="91425" anchor="ctr" anchorCtr="0">
            <a:noAutofit/>
          </a:bodyPr>
          <a:lstStyle/>
          <a:p>
            <a:pPr lvl="0"/>
            <a:r>
              <a:rPr lang="nn-NO" sz="2400" dirty="0">
                <a:solidFill>
                  <a:schemeClr val="accent2"/>
                </a:solidFill>
              </a:rPr>
              <a:t>IX. Form input binding trong Vue.js</a:t>
            </a:r>
            <a:endParaRPr sz="2400" b="1" dirty="0">
              <a:solidFill>
                <a:schemeClr val="accent2"/>
              </a:solidFill>
            </a:endParaRPr>
          </a:p>
        </p:txBody>
      </p:sp>
      <p:sp>
        <p:nvSpPr>
          <p:cNvPr id="1546" name="Google Shape;1546;p49">
            <a:hlinkClick r:id="rId3" action="ppaction://hlinksldjump"/>
          </p:cNvPr>
          <p:cNvSpPr/>
          <p:nvPr/>
        </p:nvSpPr>
        <p:spPr>
          <a:xfrm rot="5400000">
            <a:off x="8135450" y="1556928"/>
            <a:ext cx="950100" cy="62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49">
            <a:hlinkClick r:id="rId4" action="ppaction://hlinksldjump"/>
          </p:cNvPr>
          <p:cNvSpPr/>
          <p:nvPr/>
        </p:nvSpPr>
        <p:spPr>
          <a:xfrm rot="5400000">
            <a:off x="8100942" y="589675"/>
            <a:ext cx="1019100" cy="62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49">
            <a:hlinkClick r:id="rId5" action="ppaction://hlinksldjump"/>
          </p:cNvPr>
          <p:cNvSpPr/>
          <p:nvPr/>
        </p:nvSpPr>
        <p:spPr>
          <a:xfrm rot="5400000">
            <a:off x="8089092" y="2537633"/>
            <a:ext cx="1042800" cy="62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49">
            <a:hlinkClick r:id="rId6" action="ppaction://hlinksldjump"/>
          </p:cNvPr>
          <p:cNvSpPr/>
          <p:nvPr/>
        </p:nvSpPr>
        <p:spPr>
          <a:xfrm rot="5400000">
            <a:off x="8100942" y="4501251"/>
            <a:ext cx="1019100" cy="62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49">
            <a:hlinkClick r:id="rId7" action="ppaction://hlinksldjump"/>
          </p:cNvPr>
          <p:cNvSpPr/>
          <p:nvPr/>
        </p:nvSpPr>
        <p:spPr>
          <a:xfrm rot="5400000">
            <a:off x="8141446" y="3528444"/>
            <a:ext cx="938100" cy="624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49">
            <a:hlinkClick r:id="rId4" action="ppaction://hlinksldjump"/>
          </p:cNvPr>
          <p:cNvSpPr txBox="1"/>
          <p:nvPr/>
        </p:nvSpPr>
        <p:spPr>
          <a:xfrm>
            <a:off x="8189650" y="470225"/>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4"/>
                </a:solidFill>
                <a:latin typeface="Ubuntu"/>
                <a:ea typeface="Ubuntu"/>
                <a:cs typeface="Ubuntu"/>
                <a:sym typeface="Ubuntu"/>
              </a:rPr>
              <a:t>M</a:t>
            </a:r>
            <a:endParaRPr b="1">
              <a:solidFill>
                <a:schemeClr val="accent4"/>
              </a:solidFill>
              <a:latin typeface="Ubuntu"/>
              <a:ea typeface="Ubuntu"/>
              <a:cs typeface="Ubuntu"/>
              <a:sym typeface="Ubuntu"/>
            </a:endParaRPr>
          </a:p>
        </p:txBody>
      </p:sp>
      <p:sp>
        <p:nvSpPr>
          <p:cNvPr id="1552" name="Google Shape;1552;p49">
            <a:hlinkClick r:id="rId3" action="ppaction://hlinksldjump"/>
          </p:cNvPr>
          <p:cNvSpPr txBox="1"/>
          <p:nvPr/>
        </p:nvSpPr>
        <p:spPr>
          <a:xfrm>
            <a:off x="8189650" y="1476316"/>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2"/>
                </a:solidFill>
                <a:latin typeface="Ubuntu"/>
                <a:ea typeface="Ubuntu"/>
                <a:cs typeface="Ubuntu"/>
                <a:sym typeface="Ubuntu"/>
              </a:rPr>
              <a:t>T</a:t>
            </a:r>
            <a:endParaRPr b="1">
              <a:solidFill>
                <a:schemeClr val="accent2"/>
              </a:solidFill>
              <a:latin typeface="Ubuntu"/>
              <a:ea typeface="Ubuntu"/>
              <a:cs typeface="Ubuntu"/>
              <a:sym typeface="Ubuntu"/>
            </a:endParaRPr>
          </a:p>
        </p:txBody>
      </p:sp>
      <p:sp>
        <p:nvSpPr>
          <p:cNvPr id="1553" name="Google Shape;1553;p49">
            <a:hlinkClick r:id="rId5" action="ppaction://hlinksldjump"/>
          </p:cNvPr>
          <p:cNvSpPr txBox="1"/>
          <p:nvPr/>
        </p:nvSpPr>
        <p:spPr>
          <a:xfrm>
            <a:off x="8189650" y="2400638"/>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1"/>
                </a:solidFill>
                <a:latin typeface="Ubuntu"/>
                <a:ea typeface="Ubuntu"/>
                <a:cs typeface="Ubuntu"/>
                <a:sym typeface="Ubuntu"/>
              </a:rPr>
              <a:t>X</a:t>
            </a:r>
            <a:endParaRPr b="1">
              <a:solidFill>
                <a:schemeClr val="accent1"/>
              </a:solidFill>
              <a:latin typeface="Ubuntu"/>
              <a:ea typeface="Ubuntu"/>
              <a:cs typeface="Ubuntu"/>
              <a:sym typeface="Ubuntu"/>
            </a:endParaRPr>
          </a:p>
        </p:txBody>
      </p:sp>
      <p:sp>
        <p:nvSpPr>
          <p:cNvPr id="1554" name="Google Shape;1554;p49">
            <a:hlinkClick r:id="rId7" action="ppaction://hlinksldjump"/>
          </p:cNvPr>
          <p:cNvSpPr txBox="1"/>
          <p:nvPr/>
        </p:nvSpPr>
        <p:spPr>
          <a:xfrm>
            <a:off x="8189650" y="3423511"/>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3"/>
                </a:solidFill>
                <a:latin typeface="Ubuntu"/>
                <a:ea typeface="Ubuntu"/>
                <a:cs typeface="Ubuntu"/>
                <a:sym typeface="Ubuntu"/>
              </a:rPr>
              <a:t>T</a:t>
            </a:r>
            <a:endParaRPr b="1">
              <a:solidFill>
                <a:schemeClr val="accent3"/>
              </a:solidFill>
              <a:latin typeface="Ubuntu"/>
              <a:ea typeface="Ubuntu"/>
              <a:cs typeface="Ubuntu"/>
              <a:sym typeface="Ubuntu"/>
            </a:endParaRPr>
          </a:p>
        </p:txBody>
      </p:sp>
      <p:sp>
        <p:nvSpPr>
          <p:cNvPr id="1555" name="Google Shape;1555;p49">
            <a:hlinkClick r:id="rId6" action="ppaction://hlinksldjump"/>
          </p:cNvPr>
          <p:cNvSpPr txBox="1"/>
          <p:nvPr/>
        </p:nvSpPr>
        <p:spPr>
          <a:xfrm>
            <a:off x="8189650" y="4362805"/>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4"/>
                </a:solidFill>
                <a:latin typeface="Ubuntu"/>
                <a:ea typeface="Ubuntu"/>
                <a:cs typeface="Ubuntu"/>
                <a:sym typeface="Ubuntu"/>
              </a:rPr>
              <a:t>F</a:t>
            </a:r>
            <a:endParaRPr b="1">
              <a:solidFill>
                <a:schemeClr val="accent4"/>
              </a:solidFill>
              <a:latin typeface="Ubuntu"/>
              <a:ea typeface="Ubuntu"/>
              <a:cs typeface="Ubuntu"/>
              <a:sym typeface="Ubuntu"/>
            </a:endParaRPr>
          </a:p>
        </p:txBody>
      </p:sp>
      <p:grpSp>
        <p:nvGrpSpPr>
          <p:cNvPr id="1556" name="Google Shape;1556;p49"/>
          <p:cNvGrpSpPr/>
          <p:nvPr/>
        </p:nvGrpSpPr>
        <p:grpSpPr>
          <a:xfrm>
            <a:off x="6935171" y="696541"/>
            <a:ext cx="195284" cy="195284"/>
            <a:chOff x="5660400" y="238125"/>
            <a:chExt cx="481825" cy="481825"/>
          </a:xfrm>
        </p:grpSpPr>
        <p:sp>
          <p:nvSpPr>
            <p:cNvPr id="1557" name="Google Shape;1557;p49"/>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558" name="Google Shape;1558;p49"/>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1559" name="Google Shape;1559;p49">
            <a:hlinkClick r:id="rId8" action="ppaction://hlinksldjump"/>
          </p:cNvPr>
          <p:cNvSpPr/>
          <p:nvPr/>
        </p:nvSpPr>
        <p:spPr>
          <a:xfrm>
            <a:off x="6934475" y="681975"/>
            <a:ext cx="195900" cy="215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49">
            <a:hlinkClick r:id="rId9" action="ppaction://hlinksldjump"/>
          </p:cNvPr>
          <p:cNvSpPr/>
          <p:nvPr/>
        </p:nvSpPr>
        <p:spPr>
          <a:xfrm>
            <a:off x="7246284" y="695850"/>
            <a:ext cx="213106" cy="195722"/>
          </a:xfrm>
          <a:custGeom>
            <a:avLst/>
            <a:gdLst/>
            <a:ahLst/>
            <a:cxnLst/>
            <a:rect l="l" t="t" r="r" b="b"/>
            <a:pathLst>
              <a:path w="34372" h="31568" extrusionOk="0">
                <a:moveTo>
                  <a:pt x="17158" y="1"/>
                </a:moveTo>
                <a:cubicBezTo>
                  <a:pt x="11439" y="3246"/>
                  <a:pt x="5719" y="6490"/>
                  <a:pt x="0" y="9735"/>
                </a:cubicBezTo>
                <a:lnTo>
                  <a:pt x="2750" y="9735"/>
                </a:lnTo>
                <a:lnTo>
                  <a:pt x="2750" y="31567"/>
                </a:lnTo>
                <a:lnTo>
                  <a:pt x="11659" y="31567"/>
                </a:lnTo>
                <a:lnTo>
                  <a:pt x="11659" y="17379"/>
                </a:lnTo>
                <a:lnTo>
                  <a:pt x="23373" y="17379"/>
                </a:lnTo>
                <a:lnTo>
                  <a:pt x="23373" y="31567"/>
                </a:lnTo>
                <a:lnTo>
                  <a:pt x="31622" y="31567"/>
                </a:lnTo>
                <a:lnTo>
                  <a:pt x="31622" y="9735"/>
                </a:lnTo>
                <a:lnTo>
                  <a:pt x="34371" y="9735"/>
                </a:lnTo>
                <a:cubicBezTo>
                  <a:pt x="28597" y="6490"/>
                  <a:pt x="22878" y="3246"/>
                  <a:pt x="1715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49">
            <a:hlinkClick r:id="" action="ppaction://hlinkshowjump?jump=nextslide"/>
          </p:cNvPr>
          <p:cNvSpPr/>
          <p:nvPr/>
        </p:nvSpPr>
        <p:spPr>
          <a:xfrm>
            <a:off x="7870218" y="695853"/>
            <a:ext cx="145409" cy="215293"/>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49">
            <a:hlinkClick r:id="" action="ppaction://hlinkshowjump?jump=previousslide"/>
          </p:cNvPr>
          <p:cNvSpPr/>
          <p:nvPr/>
        </p:nvSpPr>
        <p:spPr>
          <a:xfrm rot="10800000">
            <a:off x="7575225" y="695855"/>
            <a:ext cx="145409" cy="215293"/>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6" name="Google Shape;3606;p66"/>
          <p:cNvGrpSpPr/>
          <p:nvPr/>
        </p:nvGrpSpPr>
        <p:grpSpPr>
          <a:xfrm>
            <a:off x="974665" y="1223239"/>
            <a:ext cx="3132775" cy="305215"/>
            <a:chOff x="1384025" y="1945908"/>
            <a:chExt cx="3132775" cy="305215"/>
          </a:xfrm>
        </p:grpSpPr>
        <p:sp>
          <p:nvSpPr>
            <p:cNvPr id="97" name="Google Shape;3607;p66"/>
            <p:cNvSpPr/>
            <p:nvPr/>
          </p:nvSpPr>
          <p:spPr>
            <a:xfrm>
              <a:off x="1389900" y="1950823"/>
              <a:ext cx="3126900" cy="300300"/>
            </a:xfrm>
            <a:prstGeom prst="roundRect">
              <a:avLst>
                <a:gd name="adj" fmla="val 50000"/>
              </a:avLst>
            </a:prstGeom>
            <a:solidFill>
              <a:schemeClr val="accent5"/>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3608;p66"/>
            <p:cNvSpPr/>
            <p:nvPr/>
          </p:nvSpPr>
          <p:spPr>
            <a:xfrm>
              <a:off x="1384025" y="1945908"/>
              <a:ext cx="300900" cy="3009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 name="Google Shape;3609;p66"/>
          <p:cNvGrpSpPr/>
          <p:nvPr/>
        </p:nvGrpSpPr>
        <p:grpSpPr>
          <a:xfrm>
            <a:off x="974666" y="1761236"/>
            <a:ext cx="3132774" cy="307218"/>
            <a:chOff x="1384026" y="2431680"/>
            <a:chExt cx="3132774" cy="307218"/>
          </a:xfrm>
        </p:grpSpPr>
        <p:sp>
          <p:nvSpPr>
            <p:cNvPr id="100" name="Google Shape;3610;p66"/>
            <p:cNvSpPr/>
            <p:nvPr/>
          </p:nvSpPr>
          <p:spPr>
            <a:xfrm>
              <a:off x="1389900" y="2431680"/>
              <a:ext cx="3126900" cy="301800"/>
            </a:xfrm>
            <a:prstGeom prst="roundRect">
              <a:avLst>
                <a:gd name="adj" fmla="val 50000"/>
              </a:avLst>
            </a:prstGeom>
            <a:solidFill>
              <a:schemeClr val="accent5"/>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3611;p66"/>
            <p:cNvSpPr/>
            <p:nvPr/>
          </p:nvSpPr>
          <p:spPr>
            <a:xfrm>
              <a:off x="1384026" y="2437099"/>
              <a:ext cx="301800" cy="3018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 name="Google Shape;3612;p66"/>
          <p:cNvGrpSpPr/>
          <p:nvPr/>
        </p:nvGrpSpPr>
        <p:grpSpPr>
          <a:xfrm>
            <a:off x="974666" y="2301224"/>
            <a:ext cx="3132774" cy="307223"/>
            <a:chOff x="1384026" y="2887116"/>
            <a:chExt cx="3132774" cy="307223"/>
          </a:xfrm>
        </p:grpSpPr>
        <p:sp>
          <p:nvSpPr>
            <p:cNvPr id="103" name="Google Shape;3613;p66"/>
            <p:cNvSpPr/>
            <p:nvPr/>
          </p:nvSpPr>
          <p:spPr>
            <a:xfrm>
              <a:off x="1389900" y="2887116"/>
              <a:ext cx="3126900" cy="301800"/>
            </a:xfrm>
            <a:prstGeom prst="roundRect">
              <a:avLst>
                <a:gd name="adj" fmla="val 50000"/>
              </a:avLst>
            </a:prstGeom>
            <a:solidFill>
              <a:schemeClr val="accent5"/>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3614;p66"/>
            <p:cNvSpPr/>
            <p:nvPr/>
          </p:nvSpPr>
          <p:spPr>
            <a:xfrm>
              <a:off x="1384026" y="2892539"/>
              <a:ext cx="301800" cy="3018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5" name="Google Shape;3618;p66"/>
          <p:cNvSpPr txBox="1">
            <a:spLocks noGrp="1"/>
          </p:cNvSpPr>
          <p:nvPr>
            <p:ph type="subTitle" idx="1"/>
          </p:nvPr>
        </p:nvSpPr>
        <p:spPr>
          <a:xfrm>
            <a:off x="1237453" y="2336035"/>
            <a:ext cx="2736300" cy="237600"/>
          </a:xfrm>
          <a:prstGeom prst="rect">
            <a:avLst/>
          </a:prstGeom>
        </p:spPr>
        <p:txBody>
          <a:bodyPr spcFirstLastPara="1" wrap="square" lIns="91425" tIns="91425" rIns="91425" bIns="91425" anchor="ctr" anchorCtr="0">
            <a:noAutofit/>
          </a:bodyPr>
          <a:lstStyle/>
          <a:p>
            <a:pPr marL="0" indent="0" algn="l"/>
            <a:r>
              <a:rPr lang="en-US" sz="1600" b="0" dirty="0" smtClean="0">
                <a:solidFill>
                  <a:schemeClr val="dk2"/>
                </a:solidFill>
              </a:rPr>
              <a:t>3</a:t>
            </a:r>
            <a:r>
              <a:rPr lang="en-US" sz="1600" b="0" dirty="0">
                <a:solidFill>
                  <a:schemeClr val="dk2"/>
                </a:solidFill>
              </a:rPr>
              <a:t>. Modifiers.</a:t>
            </a:r>
            <a:endParaRPr sz="1600" b="0" dirty="0">
              <a:solidFill>
                <a:schemeClr val="dk2"/>
              </a:solidFill>
            </a:endParaRPr>
          </a:p>
        </p:txBody>
      </p:sp>
      <p:sp>
        <p:nvSpPr>
          <p:cNvPr id="106" name="Google Shape;3620;p66"/>
          <p:cNvSpPr txBox="1">
            <a:spLocks noGrp="1"/>
          </p:cNvSpPr>
          <p:nvPr>
            <p:ph type="subTitle" idx="4294967295"/>
          </p:nvPr>
        </p:nvSpPr>
        <p:spPr>
          <a:xfrm>
            <a:off x="1237453" y="1796045"/>
            <a:ext cx="2736300" cy="237600"/>
          </a:xfrm>
          <a:prstGeom prst="rect">
            <a:avLst/>
          </a:prstGeom>
        </p:spPr>
        <p:txBody>
          <a:bodyPr spcFirstLastPara="1" wrap="square" lIns="91425" tIns="91425" rIns="91425" bIns="91425" anchor="ctr" anchorCtr="0">
            <a:noAutofit/>
          </a:bodyPr>
          <a:lstStyle/>
          <a:p>
            <a:pPr marL="0" lvl="0" indent="0">
              <a:buNone/>
            </a:pPr>
            <a:r>
              <a:rPr lang="en-US" sz="1600" dirty="0">
                <a:solidFill>
                  <a:schemeClr val="dk2"/>
                </a:solidFill>
              </a:rPr>
              <a:t>2. Value bindings.</a:t>
            </a:r>
            <a:endParaRPr sz="1600" b="0" dirty="0">
              <a:solidFill>
                <a:schemeClr val="dk2"/>
              </a:solidFill>
            </a:endParaRPr>
          </a:p>
        </p:txBody>
      </p:sp>
      <p:sp>
        <p:nvSpPr>
          <p:cNvPr id="107" name="Google Shape;3621;p66"/>
          <p:cNvSpPr txBox="1">
            <a:spLocks noGrp="1"/>
          </p:cNvSpPr>
          <p:nvPr>
            <p:ph type="subTitle" idx="4294967295"/>
          </p:nvPr>
        </p:nvSpPr>
        <p:spPr>
          <a:xfrm>
            <a:off x="1237453" y="1257046"/>
            <a:ext cx="2736300" cy="237600"/>
          </a:xfrm>
          <a:prstGeom prst="rect">
            <a:avLst/>
          </a:prstGeom>
        </p:spPr>
        <p:txBody>
          <a:bodyPr spcFirstLastPara="1" wrap="square" lIns="91425" tIns="91425" rIns="91425" bIns="91425" anchor="ctr" anchorCtr="0">
            <a:noAutofit/>
          </a:bodyPr>
          <a:lstStyle/>
          <a:p>
            <a:pPr marL="0" lvl="0" indent="0" algn="l">
              <a:buNone/>
            </a:pPr>
            <a:r>
              <a:rPr lang="en-US" sz="1600" dirty="0" smtClean="0">
                <a:solidFill>
                  <a:schemeClr val="dk2"/>
                </a:solidFill>
              </a:rPr>
              <a:t>1. Basic Usage.</a:t>
            </a:r>
            <a:endParaRPr dirty="0"/>
          </a:p>
        </p:txBody>
      </p:sp>
      <p:grpSp>
        <p:nvGrpSpPr>
          <p:cNvPr id="108" name="Google Shape;786;p40"/>
          <p:cNvGrpSpPr/>
          <p:nvPr/>
        </p:nvGrpSpPr>
        <p:grpSpPr>
          <a:xfrm>
            <a:off x="4733195" y="2470041"/>
            <a:ext cx="3384596" cy="2613032"/>
            <a:chOff x="4733195" y="2470041"/>
            <a:chExt cx="3384596" cy="2613032"/>
          </a:xfrm>
        </p:grpSpPr>
        <p:sp>
          <p:nvSpPr>
            <p:cNvPr id="109" name="Google Shape;787;p40"/>
            <p:cNvSpPr/>
            <p:nvPr/>
          </p:nvSpPr>
          <p:spPr>
            <a:xfrm>
              <a:off x="5800730" y="2859760"/>
              <a:ext cx="497754" cy="186220"/>
            </a:xfrm>
            <a:custGeom>
              <a:avLst/>
              <a:gdLst/>
              <a:ahLst/>
              <a:cxnLst/>
              <a:rect l="l" t="t" r="r" b="b"/>
              <a:pathLst>
                <a:path w="28007" h="10478" extrusionOk="0">
                  <a:moveTo>
                    <a:pt x="1119" y="0"/>
                  </a:moveTo>
                  <a:cubicBezTo>
                    <a:pt x="484" y="0"/>
                    <a:pt x="0" y="484"/>
                    <a:pt x="0" y="1089"/>
                  </a:cubicBezTo>
                  <a:lnTo>
                    <a:pt x="0" y="7259"/>
                  </a:lnTo>
                  <a:lnTo>
                    <a:pt x="0" y="10313"/>
                  </a:lnTo>
                  <a:cubicBezTo>
                    <a:pt x="0" y="10416"/>
                    <a:pt x="84" y="10477"/>
                    <a:pt x="166" y="10477"/>
                  </a:cubicBezTo>
                  <a:cubicBezTo>
                    <a:pt x="205" y="10477"/>
                    <a:pt x="243" y="10463"/>
                    <a:pt x="272" y="10434"/>
                  </a:cubicBezTo>
                  <a:lnTo>
                    <a:pt x="1694" y="8771"/>
                  </a:lnTo>
                  <a:lnTo>
                    <a:pt x="26918" y="8771"/>
                  </a:lnTo>
                  <a:cubicBezTo>
                    <a:pt x="27523" y="8771"/>
                    <a:pt x="28007" y="8287"/>
                    <a:pt x="28007" y="7682"/>
                  </a:cubicBezTo>
                  <a:lnTo>
                    <a:pt x="28007" y="1089"/>
                  </a:lnTo>
                  <a:cubicBezTo>
                    <a:pt x="28007" y="484"/>
                    <a:pt x="27523" y="0"/>
                    <a:pt x="269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788;p40"/>
            <p:cNvSpPr/>
            <p:nvPr/>
          </p:nvSpPr>
          <p:spPr>
            <a:xfrm>
              <a:off x="5882965" y="2914571"/>
              <a:ext cx="337589" cy="2719"/>
            </a:xfrm>
            <a:custGeom>
              <a:avLst/>
              <a:gdLst/>
              <a:ahLst/>
              <a:cxnLst/>
              <a:rect l="l" t="t" r="r" b="b"/>
              <a:pathLst>
                <a:path w="18995" h="153" extrusionOk="0">
                  <a:moveTo>
                    <a:pt x="91" y="1"/>
                  </a:moveTo>
                  <a:cubicBezTo>
                    <a:pt x="61" y="1"/>
                    <a:pt x="1" y="31"/>
                    <a:pt x="1" y="61"/>
                  </a:cubicBezTo>
                  <a:cubicBezTo>
                    <a:pt x="1" y="122"/>
                    <a:pt x="61" y="152"/>
                    <a:pt x="91" y="152"/>
                  </a:cubicBezTo>
                  <a:lnTo>
                    <a:pt x="18903" y="152"/>
                  </a:lnTo>
                  <a:cubicBezTo>
                    <a:pt x="18964" y="152"/>
                    <a:pt x="18994" y="122"/>
                    <a:pt x="18994" y="61"/>
                  </a:cubicBezTo>
                  <a:cubicBezTo>
                    <a:pt x="18994" y="31"/>
                    <a:pt x="18964" y="1"/>
                    <a:pt x="1890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789;p40"/>
            <p:cNvSpPr/>
            <p:nvPr/>
          </p:nvSpPr>
          <p:spPr>
            <a:xfrm>
              <a:off x="5882965" y="2960816"/>
              <a:ext cx="171487" cy="2701"/>
            </a:xfrm>
            <a:custGeom>
              <a:avLst/>
              <a:gdLst/>
              <a:ahLst/>
              <a:cxnLst/>
              <a:rect l="l" t="t" r="r" b="b"/>
              <a:pathLst>
                <a:path w="9649" h="152" extrusionOk="0">
                  <a:moveTo>
                    <a:pt x="91" y="0"/>
                  </a:moveTo>
                  <a:cubicBezTo>
                    <a:pt x="61" y="0"/>
                    <a:pt x="1" y="30"/>
                    <a:pt x="1" y="91"/>
                  </a:cubicBezTo>
                  <a:cubicBezTo>
                    <a:pt x="1" y="121"/>
                    <a:pt x="61" y="151"/>
                    <a:pt x="91" y="151"/>
                  </a:cubicBezTo>
                  <a:lnTo>
                    <a:pt x="9558" y="151"/>
                  </a:lnTo>
                  <a:cubicBezTo>
                    <a:pt x="9588" y="151"/>
                    <a:pt x="9649" y="121"/>
                    <a:pt x="9649" y="91"/>
                  </a:cubicBezTo>
                  <a:cubicBezTo>
                    <a:pt x="9649" y="30"/>
                    <a:pt x="9588" y="0"/>
                    <a:pt x="955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790;p40"/>
            <p:cNvSpPr/>
            <p:nvPr/>
          </p:nvSpPr>
          <p:spPr>
            <a:xfrm>
              <a:off x="6763070" y="2600450"/>
              <a:ext cx="424123" cy="424123"/>
            </a:xfrm>
            <a:custGeom>
              <a:avLst/>
              <a:gdLst/>
              <a:ahLst/>
              <a:cxnLst/>
              <a:rect l="l" t="t" r="r" b="b"/>
              <a:pathLst>
                <a:path w="23864" h="23864" extrusionOk="0">
                  <a:moveTo>
                    <a:pt x="11947" y="1"/>
                  </a:moveTo>
                  <a:cubicBezTo>
                    <a:pt x="5354" y="1"/>
                    <a:pt x="0" y="5324"/>
                    <a:pt x="0" y="11917"/>
                  </a:cubicBezTo>
                  <a:cubicBezTo>
                    <a:pt x="0" y="18511"/>
                    <a:pt x="5354" y="23864"/>
                    <a:pt x="11947" y="23864"/>
                  </a:cubicBezTo>
                  <a:cubicBezTo>
                    <a:pt x="18540" y="23864"/>
                    <a:pt x="23863" y="18511"/>
                    <a:pt x="23863" y="11917"/>
                  </a:cubicBezTo>
                  <a:cubicBezTo>
                    <a:pt x="23863" y="5324"/>
                    <a:pt x="18540" y="1"/>
                    <a:pt x="1194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791;p40"/>
            <p:cNvSpPr/>
            <p:nvPr/>
          </p:nvSpPr>
          <p:spPr>
            <a:xfrm>
              <a:off x="6928090" y="2725161"/>
              <a:ext cx="136013" cy="170421"/>
            </a:xfrm>
            <a:custGeom>
              <a:avLst/>
              <a:gdLst/>
              <a:ahLst/>
              <a:cxnLst/>
              <a:rect l="l" t="t" r="r" b="b"/>
              <a:pathLst>
                <a:path w="7653" h="9589" extrusionOk="0">
                  <a:moveTo>
                    <a:pt x="1" y="1"/>
                  </a:moveTo>
                  <a:lnTo>
                    <a:pt x="1" y="9588"/>
                  </a:lnTo>
                  <a:lnTo>
                    <a:pt x="7652" y="4810"/>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792;p40"/>
            <p:cNvSpPr/>
            <p:nvPr/>
          </p:nvSpPr>
          <p:spPr>
            <a:xfrm>
              <a:off x="5221269" y="3075308"/>
              <a:ext cx="437026" cy="593868"/>
            </a:xfrm>
            <a:custGeom>
              <a:avLst/>
              <a:gdLst/>
              <a:ahLst/>
              <a:cxnLst/>
              <a:rect l="l" t="t" r="r" b="b"/>
              <a:pathLst>
                <a:path w="24590" h="33415" extrusionOk="0">
                  <a:moveTo>
                    <a:pt x="8832" y="0"/>
                  </a:moveTo>
                  <a:lnTo>
                    <a:pt x="1" y="5111"/>
                  </a:lnTo>
                  <a:lnTo>
                    <a:pt x="15032" y="31061"/>
                  </a:lnTo>
                  <a:cubicBezTo>
                    <a:pt x="15899" y="32556"/>
                    <a:pt x="17479" y="33414"/>
                    <a:pt x="19118" y="33414"/>
                  </a:cubicBezTo>
                  <a:cubicBezTo>
                    <a:pt x="19767" y="33414"/>
                    <a:pt x="20425" y="33280"/>
                    <a:pt x="21051" y="32997"/>
                  </a:cubicBezTo>
                  <a:cubicBezTo>
                    <a:pt x="23561" y="31878"/>
                    <a:pt x="24589" y="28853"/>
                    <a:pt x="23259" y="26434"/>
                  </a:cubicBezTo>
                  <a:lnTo>
                    <a:pt x="8832" y="0"/>
                  </a:lnTo>
                  <a:close/>
                </a:path>
              </a:pathLst>
            </a:custGeom>
            <a:solidFill>
              <a:srgbClr val="FDB5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793;p40"/>
            <p:cNvSpPr/>
            <p:nvPr/>
          </p:nvSpPr>
          <p:spPr>
            <a:xfrm>
              <a:off x="5183111" y="3063027"/>
              <a:ext cx="324135" cy="354686"/>
            </a:xfrm>
            <a:custGeom>
              <a:avLst/>
              <a:gdLst/>
              <a:ahLst/>
              <a:cxnLst/>
              <a:rect l="l" t="t" r="r" b="b"/>
              <a:pathLst>
                <a:path w="18238" h="19957" extrusionOk="0">
                  <a:moveTo>
                    <a:pt x="9180" y="0"/>
                  </a:moveTo>
                  <a:cubicBezTo>
                    <a:pt x="8529" y="0"/>
                    <a:pt x="7856" y="175"/>
                    <a:pt x="7168" y="570"/>
                  </a:cubicBezTo>
                  <a:cubicBezTo>
                    <a:pt x="0" y="4714"/>
                    <a:pt x="8136" y="19957"/>
                    <a:pt x="8136" y="19957"/>
                  </a:cubicBezTo>
                  <a:lnTo>
                    <a:pt x="18238" y="11125"/>
                  </a:lnTo>
                  <a:cubicBezTo>
                    <a:pt x="18238" y="11125"/>
                    <a:pt x="14370" y="0"/>
                    <a:pt x="918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794;p40"/>
            <p:cNvSpPr/>
            <p:nvPr/>
          </p:nvSpPr>
          <p:spPr>
            <a:xfrm>
              <a:off x="6024329" y="3318384"/>
              <a:ext cx="125261" cy="86979"/>
            </a:xfrm>
            <a:custGeom>
              <a:avLst/>
              <a:gdLst/>
              <a:ahLst/>
              <a:cxnLst/>
              <a:rect l="l" t="t" r="r" b="b"/>
              <a:pathLst>
                <a:path w="7048" h="4894" extrusionOk="0">
                  <a:moveTo>
                    <a:pt x="6471" y="0"/>
                  </a:moveTo>
                  <a:cubicBezTo>
                    <a:pt x="6392" y="0"/>
                    <a:pt x="6311" y="17"/>
                    <a:pt x="6231" y="54"/>
                  </a:cubicBezTo>
                  <a:lnTo>
                    <a:pt x="4084" y="1022"/>
                  </a:lnTo>
                  <a:cubicBezTo>
                    <a:pt x="3509" y="1264"/>
                    <a:pt x="2965" y="1657"/>
                    <a:pt x="2511" y="2141"/>
                  </a:cubicBezTo>
                  <a:lnTo>
                    <a:pt x="1" y="4893"/>
                  </a:lnTo>
                  <a:lnTo>
                    <a:pt x="1" y="4893"/>
                  </a:lnTo>
                  <a:lnTo>
                    <a:pt x="3630" y="2897"/>
                  </a:lnTo>
                  <a:lnTo>
                    <a:pt x="6745" y="1052"/>
                  </a:lnTo>
                  <a:cubicBezTo>
                    <a:pt x="6927" y="961"/>
                    <a:pt x="7018" y="780"/>
                    <a:pt x="7048" y="598"/>
                  </a:cubicBezTo>
                  <a:cubicBezTo>
                    <a:pt x="7048" y="261"/>
                    <a:pt x="6779" y="0"/>
                    <a:pt x="6471" y="0"/>
                  </a:cubicBezTo>
                  <a:close/>
                </a:path>
              </a:pathLst>
            </a:custGeom>
            <a:solidFill>
              <a:srgbClr val="E9A5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795;p40"/>
            <p:cNvSpPr/>
            <p:nvPr/>
          </p:nvSpPr>
          <p:spPr>
            <a:xfrm>
              <a:off x="5547558" y="3432219"/>
              <a:ext cx="411753" cy="229532"/>
            </a:xfrm>
            <a:custGeom>
              <a:avLst/>
              <a:gdLst/>
              <a:ahLst/>
              <a:cxnLst/>
              <a:rect l="l" t="t" r="r" b="b"/>
              <a:pathLst>
                <a:path w="23168" h="12915" extrusionOk="0">
                  <a:moveTo>
                    <a:pt x="22653" y="0"/>
                  </a:moveTo>
                  <a:lnTo>
                    <a:pt x="0" y="5021"/>
                  </a:lnTo>
                  <a:lnTo>
                    <a:pt x="2692" y="12915"/>
                  </a:lnTo>
                  <a:lnTo>
                    <a:pt x="23167" y="3720"/>
                  </a:lnTo>
                  <a:lnTo>
                    <a:pt x="22653" y="0"/>
                  </a:lnTo>
                  <a:close/>
                </a:path>
              </a:pathLst>
            </a:custGeom>
            <a:solidFill>
              <a:srgbClr val="FDB5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796;p40"/>
            <p:cNvSpPr/>
            <p:nvPr/>
          </p:nvSpPr>
          <p:spPr>
            <a:xfrm>
              <a:off x="5944778" y="3318189"/>
              <a:ext cx="214247" cy="180160"/>
            </a:xfrm>
            <a:custGeom>
              <a:avLst/>
              <a:gdLst/>
              <a:ahLst/>
              <a:cxnLst/>
              <a:rect l="l" t="t" r="r" b="b"/>
              <a:pathLst>
                <a:path w="12055" h="10137" extrusionOk="0">
                  <a:moveTo>
                    <a:pt x="11390" y="0"/>
                  </a:moveTo>
                  <a:cubicBezTo>
                    <a:pt x="11324" y="0"/>
                    <a:pt x="11257" y="11"/>
                    <a:pt x="11191" y="35"/>
                  </a:cubicBezTo>
                  <a:lnTo>
                    <a:pt x="7350" y="1305"/>
                  </a:lnTo>
                  <a:cubicBezTo>
                    <a:pt x="6957" y="1426"/>
                    <a:pt x="6564" y="1607"/>
                    <a:pt x="6201" y="1849"/>
                  </a:cubicBezTo>
                  <a:lnTo>
                    <a:pt x="1" y="6537"/>
                  </a:lnTo>
                  <a:lnTo>
                    <a:pt x="817" y="10136"/>
                  </a:lnTo>
                  <a:cubicBezTo>
                    <a:pt x="817" y="10136"/>
                    <a:pt x="7411" y="8412"/>
                    <a:pt x="7834" y="2999"/>
                  </a:cubicBezTo>
                  <a:lnTo>
                    <a:pt x="11645" y="1184"/>
                  </a:lnTo>
                  <a:cubicBezTo>
                    <a:pt x="11826" y="1093"/>
                    <a:pt x="11947" y="912"/>
                    <a:pt x="11978" y="730"/>
                  </a:cubicBezTo>
                  <a:cubicBezTo>
                    <a:pt x="12054" y="322"/>
                    <a:pt x="11743" y="0"/>
                    <a:pt x="11390" y="0"/>
                  </a:cubicBezTo>
                  <a:close/>
                </a:path>
              </a:pathLst>
            </a:custGeom>
            <a:solidFill>
              <a:srgbClr val="FDB5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797;p40"/>
            <p:cNvSpPr/>
            <p:nvPr/>
          </p:nvSpPr>
          <p:spPr>
            <a:xfrm>
              <a:off x="5617974" y="3656368"/>
              <a:ext cx="406368" cy="39793"/>
            </a:xfrm>
            <a:custGeom>
              <a:avLst/>
              <a:gdLst/>
              <a:ahLst/>
              <a:cxnLst/>
              <a:rect l="l" t="t" r="r" b="b"/>
              <a:pathLst>
                <a:path w="22865" h="2239" extrusionOk="0">
                  <a:moveTo>
                    <a:pt x="2238" y="0"/>
                  </a:moveTo>
                  <a:cubicBezTo>
                    <a:pt x="998" y="0"/>
                    <a:pt x="0" y="998"/>
                    <a:pt x="0" y="2238"/>
                  </a:cubicBezTo>
                  <a:lnTo>
                    <a:pt x="19689" y="2238"/>
                  </a:lnTo>
                  <a:lnTo>
                    <a:pt x="2286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798;p40"/>
            <p:cNvSpPr/>
            <p:nvPr/>
          </p:nvSpPr>
          <p:spPr>
            <a:xfrm>
              <a:off x="5959298" y="3210753"/>
              <a:ext cx="778347" cy="485403"/>
            </a:xfrm>
            <a:custGeom>
              <a:avLst/>
              <a:gdLst/>
              <a:ahLst/>
              <a:cxnLst/>
              <a:rect l="l" t="t" r="r" b="b"/>
              <a:pathLst>
                <a:path w="43795" h="27312" extrusionOk="0">
                  <a:moveTo>
                    <a:pt x="11100" y="1"/>
                  </a:moveTo>
                  <a:cubicBezTo>
                    <a:pt x="9981" y="1"/>
                    <a:pt x="9013" y="787"/>
                    <a:pt x="8771" y="1876"/>
                  </a:cubicBezTo>
                  <a:lnTo>
                    <a:pt x="0" y="27311"/>
                  </a:lnTo>
                  <a:lnTo>
                    <a:pt x="35205" y="27311"/>
                  </a:lnTo>
                  <a:lnTo>
                    <a:pt x="43552" y="2148"/>
                  </a:lnTo>
                  <a:cubicBezTo>
                    <a:pt x="43794" y="1059"/>
                    <a:pt x="42948" y="1"/>
                    <a:pt x="418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799;p40"/>
            <p:cNvSpPr/>
            <p:nvPr/>
          </p:nvSpPr>
          <p:spPr>
            <a:xfrm>
              <a:off x="6355985" y="3402876"/>
              <a:ext cx="107524" cy="106759"/>
            </a:xfrm>
            <a:custGeom>
              <a:avLst/>
              <a:gdLst/>
              <a:ahLst/>
              <a:cxnLst/>
              <a:rect l="l" t="t" r="r" b="b"/>
              <a:pathLst>
                <a:path w="6050" h="6007" extrusionOk="0">
                  <a:moveTo>
                    <a:pt x="3056" y="623"/>
                  </a:moveTo>
                  <a:cubicBezTo>
                    <a:pt x="3267" y="623"/>
                    <a:pt x="3509" y="653"/>
                    <a:pt x="3721" y="744"/>
                  </a:cubicBezTo>
                  <a:cubicBezTo>
                    <a:pt x="4840" y="1167"/>
                    <a:pt x="5354" y="2528"/>
                    <a:pt x="4870" y="3768"/>
                  </a:cubicBezTo>
                  <a:cubicBezTo>
                    <a:pt x="4483" y="4761"/>
                    <a:pt x="3591" y="5405"/>
                    <a:pt x="2677" y="5405"/>
                  </a:cubicBezTo>
                  <a:cubicBezTo>
                    <a:pt x="2449" y="5405"/>
                    <a:pt x="2220" y="5365"/>
                    <a:pt x="1997" y="5281"/>
                  </a:cubicBezTo>
                  <a:cubicBezTo>
                    <a:pt x="1483" y="5069"/>
                    <a:pt x="1059" y="4646"/>
                    <a:pt x="848" y="4071"/>
                  </a:cubicBezTo>
                  <a:cubicBezTo>
                    <a:pt x="636" y="3496"/>
                    <a:pt x="636" y="2861"/>
                    <a:pt x="848" y="2226"/>
                  </a:cubicBezTo>
                  <a:cubicBezTo>
                    <a:pt x="1241" y="1228"/>
                    <a:pt x="2148" y="623"/>
                    <a:pt x="3056" y="623"/>
                  </a:cubicBezTo>
                  <a:close/>
                  <a:moveTo>
                    <a:pt x="3049" y="1"/>
                  </a:moveTo>
                  <a:cubicBezTo>
                    <a:pt x="1891" y="1"/>
                    <a:pt x="757" y="771"/>
                    <a:pt x="303" y="2014"/>
                  </a:cubicBezTo>
                  <a:cubicBezTo>
                    <a:pt x="1" y="2770"/>
                    <a:pt x="1" y="3587"/>
                    <a:pt x="273" y="4283"/>
                  </a:cubicBezTo>
                  <a:cubicBezTo>
                    <a:pt x="545" y="5039"/>
                    <a:pt x="1090" y="5583"/>
                    <a:pt x="1785" y="5825"/>
                  </a:cubicBezTo>
                  <a:cubicBezTo>
                    <a:pt x="2088" y="5946"/>
                    <a:pt x="2390" y="6007"/>
                    <a:pt x="2693" y="6007"/>
                  </a:cubicBezTo>
                  <a:cubicBezTo>
                    <a:pt x="3842" y="6007"/>
                    <a:pt x="4961" y="5220"/>
                    <a:pt x="5445" y="3980"/>
                  </a:cubicBezTo>
                  <a:cubicBezTo>
                    <a:pt x="6050" y="2407"/>
                    <a:pt x="5384" y="714"/>
                    <a:pt x="3963" y="169"/>
                  </a:cubicBezTo>
                  <a:cubicBezTo>
                    <a:pt x="3665" y="55"/>
                    <a:pt x="3356" y="1"/>
                    <a:pt x="30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800;p40"/>
            <p:cNvSpPr/>
            <p:nvPr/>
          </p:nvSpPr>
          <p:spPr>
            <a:xfrm>
              <a:off x="5736215" y="3734834"/>
              <a:ext cx="19905" cy="1304039"/>
            </a:xfrm>
            <a:custGeom>
              <a:avLst/>
              <a:gdLst/>
              <a:ahLst/>
              <a:cxnLst/>
              <a:rect l="l" t="t" r="r" b="b"/>
              <a:pathLst>
                <a:path w="1120" h="73374" extrusionOk="0">
                  <a:moveTo>
                    <a:pt x="1" y="1"/>
                  </a:moveTo>
                  <a:lnTo>
                    <a:pt x="1" y="73374"/>
                  </a:lnTo>
                  <a:lnTo>
                    <a:pt x="1120" y="73374"/>
                  </a:lnTo>
                  <a:lnTo>
                    <a:pt x="112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801;p40"/>
            <p:cNvSpPr/>
            <p:nvPr/>
          </p:nvSpPr>
          <p:spPr>
            <a:xfrm>
              <a:off x="7028433" y="3734834"/>
              <a:ext cx="19905" cy="1304039"/>
            </a:xfrm>
            <a:custGeom>
              <a:avLst/>
              <a:gdLst/>
              <a:ahLst/>
              <a:cxnLst/>
              <a:rect l="l" t="t" r="r" b="b"/>
              <a:pathLst>
                <a:path w="1120" h="73374" extrusionOk="0">
                  <a:moveTo>
                    <a:pt x="1" y="1"/>
                  </a:moveTo>
                  <a:lnTo>
                    <a:pt x="1" y="73374"/>
                  </a:lnTo>
                  <a:lnTo>
                    <a:pt x="1120" y="73374"/>
                  </a:lnTo>
                  <a:lnTo>
                    <a:pt x="112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802;p40"/>
            <p:cNvSpPr/>
            <p:nvPr/>
          </p:nvSpPr>
          <p:spPr>
            <a:xfrm>
              <a:off x="5473375" y="3697760"/>
              <a:ext cx="1809312" cy="73649"/>
            </a:xfrm>
            <a:custGeom>
              <a:avLst/>
              <a:gdLst/>
              <a:ahLst/>
              <a:cxnLst/>
              <a:rect l="l" t="t" r="r" b="b"/>
              <a:pathLst>
                <a:path w="101804" h="4144" extrusionOk="0">
                  <a:moveTo>
                    <a:pt x="0" y="0"/>
                  </a:moveTo>
                  <a:lnTo>
                    <a:pt x="0" y="4144"/>
                  </a:lnTo>
                  <a:lnTo>
                    <a:pt x="101803" y="4144"/>
                  </a:lnTo>
                  <a:lnTo>
                    <a:pt x="10180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803;p40"/>
            <p:cNvSpPr/>
            <p:nvPr/>
          </p:nvSpPr>
          <p:spPr>
            <a:xfrm>
              <a:off x="6826819" y="3512835"/>
              <a:ext cx="263993" cy="184016"/>
            </a:xfrm>
            <a:custGeom>
              <a:avLst/>
              <a:gdLst/>
              <a:ahLst/>
              <a:cxnLst/>
              <a:rect l="l" t="t" r="r" b="b"/>
              <a:pathLst>
                <a:path w="14854" h="10354" extrusionOk="0">
                  <a:moveTo>
                    <a:pt x="1697" y="1"/>
                  </a:moveTo>
                  <a:cubicBezTo>
                    <a:pt x="1697" y="1"/>
                    <a:pt x="0" y="10354"/>
                    <a:pt x="7018" y="10354"/>
                  </a:cubicBezTo>
                  <a:cubicBezTo>
                    <a:pt x="7137" y="10354"/>
                    <a:pt x="7259" y="10351"/>
                    <a:pt x="7383" y="10345"/>
                  </a:cubicBezTo>
                  <a:cubicBezTo>
                    <a:pt x="14853" y="9982"/>
                    <a:pt x="13220" y="1"/>
                    <a:pt x="132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804;p40"/>
            <p:cNvSpPr/>
            <p:nvPr/>
          </p:nvSpPr>
          <p:spPr>
            <a:xfrm>
              <a:off x="6788164" y="3532705"/>
              <a:ext cx="116126" cy="114562"/>
            </a:xfrm>
            <a:custGeom>
              <a:avLst/>
              <a:gdLst/>
              <a:ahLst/>
              <a:cxnLst/>
              <a:rect l="l" t="t" r="r" b="b"/>
              <a:pathLst>
                <a:path w="6534" h="6446" extrusionOk="0">
                  <a:moveTo>
                    <a:pt x="3263" y="1030"/>
                  </a:moveTo>
                  <a:cubicBezTo>
                    <a:pt x="4447" y="1030"/>
                    <a:pt x="5415" y="1957"/>
                    <a:pt x="5444" y="3147"/>
                  </a:cubicBezTo>
                  <a:cubicBezTo>
                    <a:pt x="5505" y="4357"/>
                    <a:pt x="4537" y="5355"/>
                    <a:pt x="3327" y="5416"/>
                  </a:cubicBezTo>
                  <a:cubicBezTo>
                    <a:pt x="3309" y="5416"/>
                    <a:pt x="3290" y="5416"/>
                    <a:pt x="3272" y="5416"/>
                  </a:cubicBezTo>
                  <a:cubicBezTo>
                    <a:pt x="2087" y="5416"/>
                    <a:pt x="1119" y="4460"/>
                    <a:pt x="1059" y="3268"/>
                  </a:cubicBezTo>
                  <a:cubicBezTo>
                    <a:pt x="1029" y="2059"/>
                    <a:pt x="1997" y="1061"/>
                    <a:pt x="3206" y="1030"/>
                  </a:cubicBezTo>
                  <a:cubicBezTo>
                    <a:pt x="3225" y="1030"/>
                    <a:pt x="3244" y="1030"/>
                    <a:pt x="3263" y="1030"/>
                  </a:cubicBezTo>
                  <a:close/>
                  <a:moveTo>
                    <a:pt x="3286" y="0"/>
                  </a:moveTo>
                  <a:cubicBezTo>
                    <a:pt x="3250" y="0"/>
                    <a:pt x="3213" y="1"/>
                    <a:pt x="3176" y="2"/>
                  </a:cubicBezTo>
                  <a:cubicBezTo>
                    <a:pt x="1392" y="32"/>
                    <a:pt x="0" y="1544"/>
                    <a:pt x="31" y="3299"/>
                  </a:cubicBezTo>
                  <a:cubicBezTo>
                    <a:pt x="90" y="5046"/>
                    <a:pt x="1513" y="6446"/>
                    <a:pt x="3248" y="6446"/>
                  </a:cubicBezTo>
                  <a:cubicBezTo>
                    <a:pt x="3284" y="6446"/>
                    <a:pt x="3321" y="6445"/>
                    <a:pt x="3358" y="6444"/>
                  </a:cubicBezTo>
                  <a:cubicBezTo>
                    <a:pt x="5142" y="6384"/>
                    <a:pt x="6533" y="4902"/>
                    <a:pt x="6473" y="3117"/>
                  </a:cubicBezTo>
                  <a:cubicBezTo>
                    <a:pt x="6443" y="1370"/>
                    <a:pt x="4993" y="0"/>
                    <a:pt x="32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805;p40"/>
            <p:cNvSpPr/>
            <p:nvPr/>
          </p:nvSpPr>
          <p:spPr>
            <a:xfrm>
              <a:off x="4767603" y="3492699"/>
              <a:ext cx="350474" cy="471682"/>
            </a:xfrm>
            <a:custGeom>
              <a:avLst/>
              <a:gdLst/>
              <a:ahLst/>
              <a:cxnLst/>
              <a:rect l="l" t="t" r="r" b="b"/>
              <a:pathLst>
                <a:path w="19720" h="26540" extrusionOk="0">
                  <a:moveTo>
                    <a:pt x="9786" y="1"/>
                  </a:moveTo>
                  <a:cubicBezTo>
                    <a:pt x="4844" y="1"/>
                    <a:pt x="1101" y="3588"/>
                    <a:pt x="575" y="7606"/>
                  </a:cubicBezTo>
                  <a:cubicBezTo>
                    <a:pt x="0" y="11992"/>
                    <a:pt x="7289" y="24029"/>
                    <a:pt x="7319" y="24029"/>
                  </a:cubicBezTo>
                  <a:lnTo>
                    <a:pt x="19720" y="26539"/>
                  </a:lnTo>
                  <a:lnTo>
                    <a:pt x="19720" y="4733"/>
                  </a:lnTo>
                  <a:cubicBezTo>
                    <a:pt x="16268" y="1339"/>
                    <a:pt x="12803" y="1"/>
                    <a:pt x="978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806;p40"/>
            <p:cNvSpPr/>
            <p:nvPr/>
          </p:nvSpPr>
          <p:spPr>
            <a:xfrm>
              <a:off x="5654514" y="4640565"/>
              <a:ext cx="238685" cy="391102"/>
            </a:xfrm>
            <a:custGeom>
              <a:avLst/>
              <a:gdLst/>
              <a:ahLst/>
              <a:cxnLst/>
              <a:rect l="l" t="t" r="r" b="b"/>
              <a:pathLst>
                <a:path w="13430" h="22006" extrusionOk="0">
                  <a:moveTo>
                    <a:pt x="6655" y="1"/>
                  </a:moveTo>
                  <a:lnTo>
                    <a:pt x="575" y="17179"/>
                  </a:lnTo>
                  <a:cubicBezTo>
                    <a:pt x="1" y="18813"/>
                    <a:pt x="666" y="20597"/>
                    <a:pt x="2118" y="21474"/>
                  </a:cubicBezTo>
                  <a:cubicBezTo>
                    <a:pt x="2708" y="21836"/>
                    <a:pt x="3358" y="22006"/>
                    <a:pt x="3998" y="22006"/>
                  </a:cubicBezTo>
                  <a:cubicBezTo>
                    <a:pt x="5392" y="22006"/>
                    <a:pt x="6740" y="21199"/>
                    <a:pt x="7320" y="19811"/>
                  </a:cubicBezTo>
                  <a:lnTo>
                    <a:pt x="13429" y="5354"/>
                  </a:lnTo>
                  <a:lnTo>
                    <a:pt x="6655" y="1"/>
                  </a:lnTo>
                  <a:close/>
                </a:path>
              </a:pathLst>
            </a:custGeom>
            <a:solidFill>
              <a:srgbClr val="FDB5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807;p40"/>
            <p:cNvSpPr/>
            <p:nvPr/>
          </p:nvSpPr>
          <p:spPr>
            <a:xfrm>
              <a:off x="5709876" y="4866332"/>
              <a:ext cx="290278" cy="152133"/>
            </a:xfrm>
            <a:custGeom>
              <a:avLst/>
              <a:gdLst/>
              <a:ahLst/>
              <a:cxnLst/>
              <a:rect l="l" t="t" r="r" b="b"/>
              <a:pathLst>
                <a:path w="16333" h="8560" extrusionOk="0">
                  <a:moveTo>
                    <a:pt x="1755" y="0"/>
                  </a:moveTo>
                  <a:lnTo>
                    <a:pt x="1" y="8559"/>
                  </a:lnTo>
                  <a:lnTo>
                    <a:pt x="16333" y="8559"/>
                  </a:lnTo>
                  <a:lnTo>
                    <a:pt x="16333" y="4537"/>
                  </a:lnTo>
                  <a:lnTo>
                    <a:pt x="1755" y="0"/>
                  </a:lnTo>
                  <a:close/>
                </a:path>
              </a:pathLst>
            </a:custGeom>
            <a:solidFill>
              <a:srgbClr val="FDB5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808;p40"/>
            <p:cNvSpPr/>
            <p:nvPr/>
          </p:nvSpPr>
          <p:spPr>
            <a:xfrm>
              <a:off x="5781909" y="4893204"/>
              <a:ext cx="282760" cy="145681"/>
            </a:xfrm>
            <a:custGeom>
              <a:avLst/>
              <a:gdLst/>
              <a:ahLst/>
              <a:cxnLst/>
              <a:rect l="l" t="t" r="r" b="b"/>
              <a:pathLst>
                <a:path w="15910" h="8197" extrusionOk="0">
                  <a:moveTo>
                    <a:pt x="4779" y="1"/>
                  </a:moveTo>
                  <a:cubicBezTo>
                    <a:pt x="4779" y="1"/>
                    <a:pt x="1120" y="1603"/>
                    <a:pt x="1" y="8076"/>
                  </a:cubicBezTo>
                  <a:lnTo>
                    <a:pt x="13369" y="8197"/>
                  </a:lnTo>
                  <a:cubicBezTo>
                    <a:pt x="14851" y="8197"/>
                    <a:pt x="15909" y="6624"/>
                    <a:pt x="15909" y="5172"/>
                  </a:cubicBezTo>
                  <a:cubicBezTo>
                    <a:pt x="15909" y="3418"/>
                    <a:pt x="14397" y="2027"/>
                    <a:pt x="13127" y="1755"/>
                  </a:cubicBezTo>
                  <a:lnTo>
                    <a:pt x="477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809;p40"/>
            <p:cNvSpPr/>
            <p:nvPr/>
          </p:nvSpPr>
          <p:spPr>
            <a:xfrm>
              <a:off x="5649147" y="3964901"/>
              <a:ext cx="527861" cy="820805"/>
            </a:xfrm>
            <a:custGeom>
              <a:avLst/>
              <a:gdLst/>
              <a:ahLst/>
              <a:cxnLst/>
              <a:rect l="l" t="t" r="r" b="b"/>
              <a:pathLst>
                <a:path w="29701" h="46184" extrusionOk="0">
                  <a:moveTo>
                    <a:pt x="13701" y="0"/>
                  </a:moveTo>
                  <a:lnTo>
                    <a:pt x="0" y="42706"/>
                  </a:lnTo>
                  <a:lnTo>
                    <a:pt x="16332" y="46184"/>
                  </a:lnTo>
                  <a:lnTo>
                    <a:pt x="29700" y="6473"/>
                  </a:lnTo>
                  <a:lnTo>
                    <a:pt x="1370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810;p40"/>
            <p:cNvSpPr/>
            <p:nvPr/>
          </p:nvSpPr>
          <p:spPr>
            <a:xfrm>
              <a:off x="4843937" y="3697760"/>
              <a:ext cx="1364235" cy="474632"/>
            </a:xfrm>
            <a:custGeom>
              <a:avLst/>
              <a:gdLst/>
              <a:ahLst/>
              <a:cxnLst/>
              <a:rect l="l" t="t" r="r" b="b"/>
              <a:pathLst>
                <a:path w="76761" h="26706" extrusionOk="0">
                  <a:moveTo>
                    <a:pt x="14699" y="0"/>
                  </a:moveTo>
                  <a:cubicBezTo>
                    <a:pt x="14699" y="0"/>
                    <a:pt x="0" y="20778"/>
                    <a:pt x="18237" y="26706"/>
                  </a:cubicBezTo>
                  <a:lnTo>
                    <a:pt x="67476" y="26706"/>
                  </a:lnTo>
                  <a:cubicBezTo>
                    <a:pt x="70802" y="26706"/>
                    <a:pt x="73797" y="24649"/>
                    <a:pt x="75006" y="21504"/>
                  </a:cubicBezTo>
                  <a:cubicBezTo>
                    <a:pt x="76761" y="16846"/>
                    <a:pt x="73918" y="11735"/>
                    <a:pt x="69018" y="10767"/>
                  </a:cubicBezTo>
                  <a:lnTo>
                    <a:pt x="25194" y="4627"/>
                  </a:lnTo>
                  <a:lnTo>
                    <a:pt x="2658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811;p40"/>
            <p:cNvSpPr/>
            <p:nvPr/>
          </p:nvSpPr>
          <p:spPr>
            <a:xfrm>
              <a:off x="4744481" y="3697760"/>
              <a:ext cx="1364786" cy="474632"/>
            </a:xfrm>
            <a:custGeom>
              <a:avLst/>
              <a:gdLst/>
              <a:ahLst/>
              <a:cxnLst/>
              <a:rect l="l" t="t" r="r" b="b"/>
              <a:pathLst>
                <a:path w="76792" h="26706" extrusionOk="0">
                  <a:moveTo>
                    <a:pt x="14730" y="0"/>
                  </a:moveTo>
                  <a:cubicBezTo>
                    <a:pt x="14730" y="0"/>
                    <a:pt x="1" y="20778"/>
                    <a:pt x="18238" y="26706"/>
                  </a:cubicBezTo>
                  <a:lnTo>
                    <a:pt x="67507" y="26706"/>
                  </a:lnTo>
                  <a:cubicBezTo>
                    <a:pt x="70833" y="26706"/>
                    <a:pt x="73828" y="24649"/>
                    <a:pt x="75007" y="21504"/>
                  </a:cubicBezTo>
                  <a:cubicBezTo>
                    <a:pt x="76792" y="16846"/>
                    <a:pt x="73888" y="10949"/>
                    <a:pt x="68989" y="9981"/>
                  </a:cubicBezTo>
                  <a:lnTo>
                    <a:pt x="35659" y="5323"/>
                  </a:lnTo>
                  <a:lnTo>
                    <a:pt x="3354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812;p40"/>
            <p:cNvSpPr/>
            <p:nvPr/>
          </p:nvSpPr>
          <p:spPr>
            <a:xfrm>
              <a:off x="6121083" y="4670672"/>
              <a:ext cx="264490" cy="347666"/>
            </a:xfrm>
            <a:custGeom>
              <a:avLst/>
              <a:gdLst/>
              <a:ahLst/>
              <a:cxnLst/>
              <a:rect l="l" t="t" r="r" b="b"/>
              <a:pathLst>
                <a:path w="14882" h="19562" extrusionOk="0">
                  <a:moveTo>
                    <a:pt x="8621" y="0"/>
                  </a:moveTo>
                  <a:lnTo>
                    <a:pt x="1" y="756"/>
                  </a:lnTo>
                  <a:lnTo>
                    <a:pt x="7441" y="17421"/>
                  </a:lnTo>
                  <a:cubicBezTo>
                    <a:pt x="8029" y="18750"/>
                    <a:pt x="9330" y="19561"/>
                    <a:pt x="10723" y="19561"/>
                  </a:cubicBezTo>
                  <a:cubicBezTo>
                    <a:pt x="10978" y="19561"/>
                    <a:pt x="11236" y="19534"/>
                    <a:pt x="11494" y="19478"/>
                  </a:cubicBezTo>
                  <a:cubicBezTo>
                    <a:pt x="13641" y="19024"/>
                    <a:pt x="14881" y="16756"/>
                    <a:pt x="14125" y="14669"/>
                  </a:cubicBezTo>
                  <a:lnTo>
                    <a:pt x="8621" y="0"/>
                  </a:lnTo>
                  <a:close/>
                </a:path>
              </a:pathLst>
            </a:custGeom>
            <a:solidFill>
              <a:srgbClr val="FDB5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813;p40"/>
            <p:cNvSpPr/>
            <p:nvPr/>
          </p:nvSpPr>
          <p:spPr>
            <a:xfrm>
              <a:off x="6304924" y="4866332"/>
              <a:ext cx="290278" cy="152133"/>
            </a:xfrm>
            <a:custGeom>
              <a:avLst/>
              <a:gdLst/>
              <a:ahLst/>
              <a:cxnLst/>
              <a:rect l="l" t="t" r="r" b="b"/>
              <a:pathLst>
                <a:path w="16333" h="8560" extrusionOk="0">
                  <a:moveTo>
                    <a:pt x="1755" y="0"/>
                  </a:moveTo>
                  <a:lnTo>
                    <a:pt x="1" y="8559"/>
                  </a:lnTo>
                  <a:lnTo>
                    <a:pt x="16333" y="8559"/>
                  </a:lnTo>
                  <a:lnTo>
                    <a:pt x="16333" y="4537"/>
                  </a:lnTo>
                  <a:lnTo>
                    <a:pt x="1755" y="0"/>
                  </a:lnTo>
                  <a:close/>
                </a:path>
              </a:pathLst>
            </a:custGeom>
            <a:solidFill>
              <a:srgbClr val="FDB5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814;p40"/>
            <p:cNvSpPr/>
            <p:nvPr/>
          </p:nvSpPr>
          <p:spPr>
            <a:xfrm>
              <a:off x="6376424" y="4893204"/>
              <a:ext cx="283276" cy="145681"/>
            </a:xfrm>
            <a:custGeom>
              <a:avLst/>
              <a:gdLst/>
              <a:ahLst/>
              <a:cxnLst/>
              <a:rect l="l" t="t" r="r" b="b"/>
              <a:pathLst>
                <a:path w="15939" h="8197" extrusionOk="0">
                  <a:moveTo>
                    <a:pt x="4779" y="1"/>
                  </a:moveTo>
                  <a:cubicBezTo>
                    <a:pt x="4779" y="1"/>
                    <a:pt x="1119" y="1603"/>
                    <a:pt x="0" y="8076"/>
                  </a:cubicBezTo>
                  <a:lnTo>
                    <a:pt x="13398" y="8197"/>
                  </a:lnTo>
                  <a:cubicBezTo>
                    <a:pt x="14850" y="8197"/>
                    <a:pt x="15939" y="6624"/>
                    <a:pt x="15939" y="5172"/>
                  </a:cubicBezTo>
                  <a:cubicBezTo>
                    <a:pt x="15939" y="3418"/>
                    <a:pt x="14396" y="2027"/>
                    <a:pt x="13156" y="1755"/>
                  </a:cubicBezTo>
                  <a:lnTo>
                    <a:pt x="477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815;p40"/>
            <p:cNvSpPr/>
            <p:nvPr/>
          </p:nvSpPr>
          <p:spPr>
            <a:xfrm>
              <a:off x="5795345" y="3964901"/>
              <a:ext cx="585391" cy="897138"/>
            </a:xfrm>
            <a:custGeom>
              <a:avLst/>
              <a:gdLst/>
              <a:ahLst/>
              <a:cxnLst/>
              <a:rect l="l" t="t" r="r" b="b"/>
              <a:pathLst>
                <a:path w="32938" h="50479" extrusionOk="0">
                  <a:moveTo>
                    <a:pt x="15516" y="0"/>
                  </a:moveTo>
                  <a:lnTo>
                    <a:pt x="1" y="7592"/>
                  </a:lnTo>
                  <a:lnTo>
                    <a:pt x="17301" y="50478"/>
                  </a:lnTo>
                  <a:lnTo>
                    <a:pt x="32937" y="44944"/>
                  </a:lnTo>
                  <a:lnTo>
                    <a:pt x="155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816;p40"/>
            <p:cNvSpPr/>
            <p:nvPr/>
          </p:nvSpPr>
          <p:spPr>
            <a:xfrm>
              <a:off x="4733195" y="3627878"/>
              <a:ext cx="862748" cy="584289"/>
            </a:xfrm>
            <a:custGeom>
              <a:avLst/>
              <a:gdLst/>
              <a:ahLst/>
              <a:cxnLst/>
              <a:rect l="l" t="t" r="r" b="b"/>
              <a:pathLst>
                <a:path w="48544" h="32876" extrusionOk="0">
                  <a:moveTo>
                    <a:pt x="2511" y="0"/>
                  </a:moveTo>
                  <a:cubicBezTo>
                    <a:pt x="2511" y="1"/>
                    <a:pt x="1" y="18631"/>
                    <a:pt x="9407" y="28944"/>
                  </a:cubicBezTo>
                  <a:cubicBezTo>
                    <a:pt x="11463" y="31212"/>
                    <a:pt x="16635" y="32876"/>
                    <a:pt x="19690" y="32876"/>
                  </a:cubicBezTo>
                  <a:lnTo>
                    <a:pt x="44853" y="32876"/>
                  </a:lnTo>
                  <a:cubicBezTo>
                    <a:pt x="45942" y="32876"/>
                    <a:pt x="46880" y="32090"/>
                    <a:pt x="47061" y="31031"/>
                  </a:cubicBezTo>
                  <a:cubicBezTo>
                    <a:pt x="47878" y="26283"/>
                    <a:pt x="48543" y="13973"/>
                    <a:pt x="33935" y="12159"/>
                  </a:cubicBezTo>
                  <a:cubicBezTo>
                    <a:pt x="15788" y="9860"/>
                    <a:pt x="8651" y="12431"/>
                    <a:pt x="251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817;p40"/>
            <p:cNvSpPr/>
            <p:nvPr/>
          </p:nvSpPr>
          <p:spPr>
            <a:xfrm>
              <a:off x="5364784" y="4034783"/>
              <a:ext cx="205361" cy="1005710"/>
            </a:xfrm>
            <a:custGeom>
              <a:avLst/>
              <a:gdLst/>
              <a:ahLst/>
              <a:cxnLst/>
              <a:rect l="l" t="t" r="r" b="b"/>
              <a:pathLst>
                <a:path w="11555" h="56588" extrusionOk="0">
                  <a:moveTo>
                    <a:pt x="848" y="0"/>
                  </a:moveTo>
                  <a:lnTo>
                    <a:pt x="1" y="182"/>
                  </a:lnTo>
                  <a:lnTo>
                    <a:pt x="10708" y="56587"/>
                  </a:lnTo>
                  <a:lnTo>
                    <a:pt x="11554" y="56406"/>
                  </a:lnTo>
                  <a:lnTo>
                    <a:pt x="84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818;p40"/>
            <p:cNvSpPr/>
            <p:nvPr/>
          </p:nvSpPr>
          <p:spPr>
            <a:xfrm>
              <a:off x="4872409" y="4034783"/>
              <a:ext cx="205361" cy="1005710"/>
            </a:xfrm>
            <a:custGeom>
              <a:avLst/>
              <a:gdLst/>
              <a:ahLst/>
              <a:cxnLst/>
              <a:rect l="l" t="t" r="r" b="b"/>
              <a:pathLst>
                <a:path w="11555" h="56588" extrusionOk="0">
                  <a:moveTo>
                    <a:pt x="10708" y="0"/>
                  </a:moveTo>
                  <a:lnTo>
                    <a:pt x="1" y="56406"/>
                  </a:lnTo>
                  <a:lnTo>
                    <a:pt x="848" y="56587"/>
                  </a:lnTo>
                  <a:lnTo>
                    <a:pt x="11554" y="182"/>
                  </a:lnTo>
                  <a:lnTo>
                    <a:pt x="1070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819;p40"/>
            <p:cNvSpPr/>
            <p:nvPr/>
          </p:nvSpPr>
          <p:spPr>
            <a:xfrm>
              <a:off x="4913268" y="3022078"/>
              <a:ext cx="545598" cy="675693"/>
            </a:xfrm>
            <a:custGeom>
              <a:avLst/>
              <a:gdLst/>
              <a:ahLst/>
              <a:cxnLst/>
              <a:rect l="l" t="t" r="r" b="b"/>
              <a:pathLst>
                <a:path w="30699" h="38019" extrusionOk="0">
                  <a:moveTo>
                    <a:pt x="15909" y="1"/>
                  </a:moveTo>
                  <a:lnTo>
                    <a:pt x="9104" y="999"/>
                  </a:lnTo>
                  <a:cubicBezTo>
                    <a:pt x="9104" y="999"/>
                    <a:pt x="2723" y="2299"/>
                    <a:pt x="1362" y="7350"/>
                  </a:cubicBezTo>
                  <a:cubicBezTo>
                    <a:pt x="1" y="12431"/>
                    <a:pt x="5233" y="38018"/>
                    <a:pt x="5233" y="38018"/>
                  </a:cubicBezTo>
                  <a:lnTo>
                    <a:pt x="24045" y="38018"/>
                  </a:lnTo>
                  <a:lnTo>
                    <a:pt x="29701" y="21958"/>
                  </a:lnTo>
                  <a:cubicBezTo>
                    <a:pt x="30124" y="20658"/>
                    <a:pt x="30427" y="19327"/>
                    <a:pt x="30517" y="17966"/>
                  </a:cubicBezTo>
                  <a:cubicBezTo>
                    <a:pt x="30699" y="15093"/>
                    <a:pt x="30366" y="12129"/>
                    <a:pt x="29187" y="9558"/>
                  </a:cubicBezTo>
                  <a:lnTo>
                    <a:pt x="26041" y="2693"/>
                  </a:lnTo>
                  <a:lnTo>
                    <a:pt x="21021" y="545"/>
                  </a:lnTo>
                  <a:lnTo>
                    <a:pt x="1590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820;p40"/>
            <p:cNvSpPr/>
            <p:nvPr/>
          </p:nvSpPr>
          <p:spPr>
            <a:xfrm>
              <a:off x="5125599" y="3022078"/>
              <a:ext cx="253187" cy="100610"/>
            </a:xfrm>
            <a:custGeom>
              <a:avLst/>
              <a:gdLst/>
              <a:ahLst/>
              <a:cxnLst/>
              <a:rect l="l" t="t" r="r" b="b"/>
              <a:pathLst>
                <a:path w="14246" h="5661" extrusionOk="0">
                  <a:moveTo>
                    <a:pt x="3962" y="1"/>
                  </a:moveTo>
                  <a:lnTo>
                    <a:pt x="0" y="606"/>
                  </a:lnTo>
                  <a:cubicBezTo>
                    <a:pt x="1923" y="3865"/>
                    <a:pt x="5003" y="5661"/>
                    <a:pt x="8884" y="5661"/>
                  </a:cubicBezTo>
                  <a:cubicBezTo>
                    <a:pt x="9397" y="5661"/>
                    <a:pt x="9924" y="5629"/>
                    <a:pt x="10465" y="5566"/>
                  </a:cubicBezTo>
                  <a:cubicBezTo>
                    <a:pt x="14245" y="5142"/>
                    <a:pt x="11886" y="1755"/>
                    <a:pt x="11886" y="1755"/>
                  </a:cubicBezTo>
                  <a:lnTo>
                    <a:pt x="9557" y="757"/>
                  </a:lnTo>
                  <a:lnTo>
                    <a:pt x="3962" y="1"/>
                  </a:lnTo>
                  <a:close/>
                </a:path>
              </a:pathLst>
            </a:custGeom>
            <a:solidFill>
              <a:srgbClr val="FDB5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821;p40"/>
            <p:cNvSpPr/>
            <p:nvPr/>
          </p:nvSpPr>
          <p:spPr>
            <a:xfrm>
              <a:off x="5415311" y="3156778"/>
              <a:ext cx="42494" cy="149680"/>
            </a:xfrm>
            <a:custGeom>
              <a:avLst/>
              <a:gdLst/>
              <a:ahLst/>
              <a:cxnLst/>
              <a:rect l="l" t="t" r="r" b="b"/>
              <a:pathLst>
                <a:path w="2391" h="8422" extrusionOk="0">
                  <a:moveTo>
                    <a:pt x="94" y="1"/>
                  </a:moveTo>
                  <a:cubicBezTo>
                    <a:pt x="82" y="1"/>
                    <a:pt x="70" y="4"/>
                    <a:pt x="61" y="13"/>
                  </a:cubicBezTo>
                  <a:cubicBezTo>
                    <a:pt x="1" y="13"/>
                    <a:pt x="1" y="74"/>
                    <a:pt x="1" y="104"/>
                  </a:cubicBezTo>
                  <a:cubicBezTo>
                    <a:pt x="1634" y="4187"/>
                    <a:pt x="2209" y="8330"/>
                    <a:pt x="2239" y="8361"/>
                  </a:cubicBezTo>
                  <a:cubicBezTo>
                    <a:pt x="2239" y="8391"/>
                    <a:pt x="2269" y="8421"/>
                    <a:pt x="2300" y="8421"/>
                  </a:cubicBezTo>
                  <a:lnTo>
                    <a:pt x="2330" y="8421"/>
                  </a:lnTo>
                  <a:cubicBezTo>
                    <a:pt x="2360" y="8421"/>
                    <a:pt x="2390" y="8391"/>
                    <a:pt x="2390" y="8330"/>
                  </a:cubicBezTo>
                  <a:cubicBezTo>
                    <a:pt x="2390" y="8300"/>
                    <a:pt x="1785" y="4157"/>
                    <a:pt x="152" y="43"/>
                  </a:cubicBezTo>
                  <a:cubicBezTo>
                    <a:pt x="152" y="22"/>
                    <a:pt x="122" y="1"/>
                    <a:pt x="9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822;p40"/>
            <p:cNvSpPr/>
            <p:nvPr/>
          </p:nvSpPr>
          <p:spPr>
            <a:xfrm>
              <a:off x="5726547" y="3471372"/>
              <a:ext cx="134147" cy="73738"/>
            </a:xfrm>
            <a:custGeom>
              <a:avLst/>
              <a:gdLst/>
              <a:ahLst/>
              <a:cxnLst/>
              <a:rect l="l" t="t" r="r" b="b"/>
              <a:pathLst>
                <a:path w="7548" h="4149" extrusionOk="0">
                  <a:moveTo>
                    <a:pt x="6932" y="0"/>
                  </a:moveTo>
                  <a:cubicBezTo>
                    <a:pt x="6870" y="0"/>
                    <a:pt x="6807" y="12"/>
                    <a:pt x="6745" y="35"/>
                  </a:cubicBezTo>
                  <a:lnTo>
                    <a:pt x="4507" y="731"/>
                  </a:lnTo>
                  <a:cubicBezTo>
                    <a:pt x="3872" y="943"/>
                    <a:pt x="3297" y="1275"/>
                    <a:pt x="2813" y="1699"/>
                  </a:cubicBezTo>
                  <a:lnTo>
                    <a:pt x="1" y="4149"/>
                  </a:lnTo>
                  <a:lnTo>
                    <a:pt x="3811" y="2546"/>
                  </a:lnTo>
                  <a:lnTo>
                    <a:pt x="7138" y="1094"/>
                  </a:lnTo>
                  <a:cubicBezTo>
                    <a:pt x="7320" y="1003"/>
                    <a:pt x="7441" y="852"/>
                    <a:pt x="7471" y="671"/>
                  </a:cubicBezTo>
                  <a:cubicBezTo>
                    <a:pt x="7547" y="314"/>
                    <a:pt x="7259" y="0"/>
                    <a:pt x="6932" y="0"/>
                  </a:cubicBezTo>
                  <a:close/>
                </a:path>
              </a:pathLst>
            </a:custGeom>
            <a:solidFill>
              <a:srgbClr val="FDB5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823;p40"/>
            <p:cNvSpPr/>
            <p:nvPr/>
          </p:nvSpPr>
          <p:spPr>
            <a:xfrm>
              <a:off x="5236323" y="3589169"/>
              <a:ext cx="411220" cy="187073"/>
            </a:xfrm>
            <a:custGeom>
              <a:avLst/>
              <a:gdLst/>
              <a:ahLst/>
              <a:cxnLst/>
              <a:rect l="l" t="t" r="r" b="b"/>
              <a:pathLst>
                <a:path w="23138" h="10526" extrusionOk="0">
                  <a:moveTo>
                    <a:pt x="23077" y="1"/>
                  </a:moveTo>
                  <a:lnTo>
                    <a:pt x="1" y="2360"/>
                  </a:lnTo>
                  <a:lnTo>
                    <a:pt x="1755" y="10526"/>
                  </a:lnTo>
                  <a:lnTo>
                    <a:pt x="23138" y="3751"/>
                  </a:lnTo>
                  <a:lnTo>
                    <a:pt x="23077" y="1"/>
                  </a:lnTo>
                  <a:close/>
                </a:path>
              </a:pathLst>
            </a:custGeom>
            <a:solidFill>
              <a:srgbClr val="FDB5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824;p40"/>
            <p:cNvSpPr/>
            <p:nvPr/>
          </p:nvSpPr>
          <p:spPr>
            <a:xfrm>
              <a:off x="5641078" y="3498120"/>
              <a:ext cx="225533" cy="157713"/>
            </a:xfrm>
            <a:custGeom>
              <a:avLst/>
              <a:gdLst/>
              <a:ahLst/>
              <a:cxnLst/>
              <a:rect l="l" t="t" r="r" b="b"/>
              <a:pathLst>
                <a:path w="12690" h="8874" extrusionOk="0">
                  <a:moveTo>
                    <a:pt x="11957" y="0"/>
                  </a:moveTo>
                  <a:cubicBezTo>
                    <a:pt x="11915" y="0"/>
                    <a:pt x="11871" y="4"/>
                    <a:pt x="11826" y="12"/>
                  </a:cubicBezTo>
                  <a:lnTo>
                    <a:pt x="7894" y="829"/>
                  </a:lnTo>
                  <a:cubicBezTo>
                    <a:pt x="7471" y="920"/>
                    <a:pt x="7078" y="1071"/>
                    <a:pt x="6685" y="1283"/>
                  </a:cubicBezTo>
                  <a:lnTo>
                    <a:pt x="1" y="5184"/>
                  </a:lnTo>
                  <a:lnTo>
                    <a:pt x="364" y="8874"/>
                  </a:lnTo>
                  <a:cubicBezTo>
                    <a:pt x="364" y="8874"/>
                    <a:pt x="7138" y="7936"/>
                    <a:pt x="8197" y="2583"/>
                  </a:cubicBezTo>
                  <a:lnTo>
                    <a:pt x="12159" y="1222"/>
                  </a:lnTo>
                  <a:cubicBezTo>
                    <a:pt x="12371" y="1162"/>
                    <a:pt x="12522" y="1010"/>
                    <a:pt x="12552" y="799"/>
                  </a:cubicBezTo>
                  <a:cubicBezTo>
                    <a:pt x="12689" y="387"/>
                    <a:pt x="12378" y="0"/>
                    <a:pt x="11957" y="0"/>
                  </a:cubicBezTo>
                  <a:close/>
                </a:path>
              </a:pathLst>
            </a:custGeom>
            <a:solidFill>
              <a:srgbClr val="FDB5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825;p40"/>
            <p:cNvSpPr/>
            <p:nvPr/>
          </p:nvSpPr>
          <p:spPr>
            <a:xfrm>
              <a:off x="4953577" y="3168294"/>
              <a:ext cx="384881" cy="611854"/>
            </a:xfrm>
            <a:custGeom>
              <a:avLst/>
              <a:gdLst/>
              <a:ahLst/>
              <a:cxnLst/>
              <a:rect l="l" t="t" r="r" b="b"/>
              <a:pathLst>
                <a:path w="21656" h="34427" extrusionOk="0">
                  <a:moveTo>
                    <a:pt x="9346" y="0"/>
                  </a:moveTo>
                  <a:lnTo>
                    <a:pt x="1" y="4083"/>
                  </a:lnTo>
                  <a:lnTo>
                    <a:pt x="11917" y="31575"/>
                  </a:lnTo>
                  <a:cubicBezTo>
                    <a:pt x="12687" y="33355"/>
                    <a:pt x="14412" y="34427"/>
                    <a:pt x="16242" y="34427"/>
                  </a:cubicBezTo>
                  <a:cubicBezTo>
                    <a:pt x="16714" y="34427"/>
                    <a:pt x="17193" y="34356"/>
                    <a:pt x="17664" y="34207"/>
                  </a:cubicBezTo>
                  <a:cubicBezTo>
                    <a:pt x="20295" y="33390"/>
                    <a:pt x="21656" y="30487"/>
                    <a:pt x="20628" y="27946"/>
                  </a:cubicBezTo>
                  <a:lnTo>
                    <a:pt x="9346" y="0"/>
                  </a:lnTo>
                  <a:close/>
                </a:path>
              </a:pathLst>
            </a:custGeom>
            <a:solidFill>
              <a:srgbClr val="FDB5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826;p40"/>
            <p:cNvSpPr/>
            <p:nvPr/>
          </p:nvSpPr>
          <p:spPr>
            <a:xfrm>
              <a:off x="4877794" y="3085651"/>
              <a:ext cx="327369" cy="349798"/>
            </a:xfrm>
            <a:custGeom>
              <a:avLst/>
              <a:gdLst/>
              <a:ahLst/>
              <a:cxnLst/>
              <a:rect l="l" t="t" r="r" b="b"/>
              <a:pathLst>
                <a:path w="18420" h="19682" extrusionOk="0">
                  <a:moveTo>
                    <a:pt x="9268" y="1"/>
                  </a:moveTo>
                  <a:cubicBezTo>
                    <a:pt x="8737" y="1"/>
                    <a:pt x="8188" y="112"/>
                    <a:pt x="7622" y="356"/>
                  </a:cubicBezTo>
                  <a:cubicBezTo>
                    <a:pt x="0" y="3622"/>
                    <a:pt x="6473" y="19682"/>
                    <a:pt x="6473" y="19682"/>
                  </a:cubicBezTo>
                  <a:lnTo>
                    <a:pt x="18419" y="12363"/>
                  </a:lnTo>
                  <a:cubicBezTo>
                    <a:pt x="18419" y="12363"/>
                    <a:pt x="14862" y="1"/>
                    <a:pt x="92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827;p40"/>
            <p:cNvSpPr/>
            <p:nvPr/>
          </p:nvSpPr>
          <p:spPr>
            <a:xfrm>
              <a:off x="5137951" y="3144959"/>
              <a:ext cx="68833" cy="176534"/>
            </a:xfrm>
            <a:custGeom>
              <a:avLst/>
              <a:gdLst/>
              <a:ahLst/>
              <a:cxnLst/>
              <a:rect l="l" t="t" r="r" b="b"/>
              <a:pathLst>
                <a:path w="3873" h="9933" extrusionOk="0">
                  <a:moveTo>
                    <a:pt x="107" y="0"/>
                  </a:moveTo>
                  <a:cubicBezTo>
                    <a:pt x="94" y="0"/>
                    <a:pt x="79" y="4"/>
                    <a:pt x="61" y="13"/>
                  </a:cubicBezTo>
                  <a:cubicBezTo>
                    <a:pt x="31" y="13"/>
                    <a:pt x="1" y="73"/>
                    <a:pt x="31" y="104"/>
                  </a:cubicBezTo>
                  <a:lnTo>
                    <a:pt x="3660" y="8995"/>
                  </a:lnTo>
                  <a:lnTo>
                    <a:pt x="2360" y="9782"/>
                  </a:lnTo>
                  <a:cubicBezTo>
                    <a:pt x="2330" y="9812"/>
                    <a:pt x="2330" y="9872"/>
                    <a:pt x="2360" y="9903"/>
                  </a:cubicBezTo>
                  <a:cubicBezTo>
                    <a:pt x="2360" y="9933"/>
                    <a:pt x="2390" y="9933"/>
                    <a:pt x="2420" y="9933"/>
                  </a:cubicBezTo>
                  <a:lnTo>
                    <a:pt x="2451" y="9933"/>
                  </a:lnTo>
                  <a:lnTo>
                    <a:pt x="3812" y="9116"/>
                  </a:lnTo>
                  <a:cubicBezTo>
                    <a:pt x="3842" y="9086"/>
                    <a:pt x="3872" y="9026"/>
                    <a:pt x="3842" y="8995"/>
                  </a:cubicBezTo>
                  <a:lnTo>
                    <a:pt x="182" y="43"/>
                  </a:lnTo>
                  <a:cubicBezTo>
                    <a:pt x="161" y="22"/>
                    <a:pt x="139" y="0"/>
                    <a:pt x="10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828;p40"/>
            <p:cNvSpPr/>
            <p:nvPr/>
          </p:nvSpPr>
          <p:spPr>
            <a:xfrm>
              <a:off x="4966480" y="3338681"/>
              <a:ext cx="63448" cy="90320"/>
            </a:xfrm>
            <a:custGeom>
              <a:avLst/>
              <a:gdLst/>
              <a:ahLst/>
              <a:cxnLst/>
              <a:rect l="l" t="t" r="r" b="b"/>
              <a:pathLst>
                <a:path w="3570" h="5082" extrusionOk="0">
                  <a:moveTo>
                    <a:pt x="61" y="1"/>
                  </a:moveTo>
                  <a:cubicBezTo>
                    <a:pt x="1" y="31"/>
                    <a:pt x="1" y="92"/>
                    <a:pt x="1" y="122"/>
                  </a:cubicBezTo>
                  <a:lnTo>
                    <a:pt x="2118" y="5021"/>
                  </a:lnTo>
                  <a:cubicBezTo>
                    <a:pt x="2148" y="5052"/>
                    <a:pt x="2148" y="5052"/>
                    <a:pt x="2178" y="5082"/>
                  </a:cubicBezTo>
                  <a:lnTo>
                    <a:pt x="2209" y="5082"/>
                  </a:lnTo>
                  <a:cubicBezTo>
                    <a:pt x="2209" y="5082"/>
                    <a:pt x="2239" y="5082"/>
                    <a:pt x="2239" y="5052"/>
                  </a:cubicBezTo>
                  <a:lnTo>
                    <a:pt x="3509" y="4265"/>
                  </a:lnTo>
                  <a:cubicBezTo>
                    <a:pt x="3570" y="4265"/>
                    <a:pt x="3570" y="4205"/>
                    <a:pt x="3539" y="4175"/>
                  </a:cubicBezTo>
                  <a:cubicBezTo>
                    <a:pt x="3539" y="4139"/>
                    <a:pt x="3519" y="4124"/>
                    <a:pt x="3495" y="4124"/>
                  </a:cubicBezTo>
                  <a:cubicBezTo>
                    <a:pt x="3479" y="4124"/>
                    <a:pt x="3461" y="4132"/>
                    <a:pt x="3449" y="4144"/>
                  </a:cubicBezTo>
                  <a:lnTo>
                    <a:pt x="2239" y="4870"/>
                  </a:lnTo>
                  <a:lnTo>
                    <a:pt x="152" y="61"/>
                  </a:lnTo>
                  <a:cubicBezTo>
                    <a:pt x="152" y="1"/>
                    <a:pt x="92" y="1"/>
                    <a:pt x="6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829;p40"/>
            <p:cNvSpPr/>
            <p:nvPr/>
          </p:nvSpPr>
          <p:spPr>
            <a:xfrm>
              <a:off x="4879944" y="2679830"/>
              <a:ext cx="355326" cy="318483"/>
            </a:xfrm>
            <a:custGeom>
              <a:avLst/>
              <a:gdLst/>
              <a:ahLst/>
              <a:cxnLst/>
              <a:rect l="l" t="t" r="r" b="b"/>
              <a:pathLst>
                <a:path w="19993" h="17920" extrusionOk="0">
                  <a:moveTo>
                    <a:pt x="9997" y="0"/>
                  </a:moveTo>
                  <a:cubicBezTo>
                    <a:pt x="7511" y="0"/>
                    <a:pt x="5038" y="1030"/>
                    <a:pt x="3267" y="3047"/>
                  </a:cubicBezTo>
                  <a:cubicBezTo>
                    <a:pt x="1" y="6767"/>
                    <a:pt x="364" y="12423"/>
                    <a:pt x="4084" y="15689"/>
                  </a:cubicBezTo>
                  <a:cubicBezTo>
                    <a:pt x="5787" y="17185"/>
                    <a:pt x="7896" y="17919"/>
                    <a:pt x="9996" y="17919"/>
                  </a:cubicBezTo>
                  <a:cubicBezTo>
                    <a:pt x="12482" y="17919"/>
                    <a:pt x="14955" y="16889"/>
                    <a:pt x="16726" y="14872"/>
                  </a:cubicBezTo>
                  <a:cubicBezTo>
                    <a:pt x="19993" y="11152"/>
                    <a:pt x="19630" y="5497"/>
                    <a:pt x="15910" y="2230"/>
                  </a:cubicBezTo>
                  <a:cubicBezTo>
                    <a:pt x="14206" y="735"/>
                    <a:pt x="12097" y="0"/>
                    <a:pt x="999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830;p40"/>
            <p:cNvSpPr/>
            <p:nvPr/>
          </p:nvSpPr>
          <p:spPr>
            <a:xfrm>
              <a:off x="5292768" y="2493163"/>
              <a:ext cx="237601" cy="148365"/>
            </a:xfrm>
            <a:custGeom>
              <a:avLst/>
              <a:gdLst/>
              <a:ahLst/>
              <a:cxnLst/>
              <a:rect l="l" t="t" r="r" b="b"/>
              <a:pathLst>
                <a:path w="13369" h="8348" extrusionOk="0">
                  <a:moveTo>
                    <a:pt x="5142" y="0"/>
                  </a:moveTo>
                  <a:lnTo>
                    <a:pt x="1" y="1785"/>
                  </a:lnTo>
                  <a:lnTo>
                    <a:pt x="8923" y="8348"/>
                  </a:lnTo>
                  <a:cubicBezTo>
                    <a:pt x="13369" y="2420"/>
                    <a:pt x="5142" y="0"/>
                    <a:pt x="514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831;p40"/>
            <p:cNvSpPr/>
            <p:nvPr/>
          </p:nvSpPr>
          <p:spPr>
            <a:xfrm>
              <a:off x="4994453" y="2470041"/>
              <a:ext cx="389715" cy="348341"/>
            </a:xfrm>
            <a:custGeom>
              <a:avLst/>
              <a:gdLst/>
              <a:ahLst/>
              <a:cxnLst/>
              <a:rect l="l" t="t" r="r" b="b"/>
              <a:pathLst>
                <a:path w="21928" h="19600" extrusionOk="0">
                  <a:moveTo>
                    <a:pt x="14257" y="0"/>
                  </a:moveTo>
                  <a:cubicBezTo>
                    <a:pt x="11484" y="0"/>
                    <a:pt x="8573" y="633"/>
                    <a:pt x="6684" y="2783"/>
                  </a:cubicBezTo>
                  <a:cubicBezTo>
                    <a:pt x="0" y="10344"/>
                    <a:pt x="11584" y="19599"/>
                    <a:pt x="11584" y="19599"/>
                  </a:cubicBezTo>
                  <a:lnTo>
                    <a:pt x="21927" y="1301"/>
                  </a:lnTo>
                  <a:cubicBezTo>
                    <a:pt x="21927" y="1301"/>
                    <a:pt x="18233" y="0"/>
                    <a:pt x="1425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832;p40"/>
            <p:cNvSpPr/>
            <p:nvPr/>
          </p:nvSpPr>
          <p:spPr>
            <a:xfrm>
              <a:off x="5371288" y="2704552"/>
              <a:ext cx="117689" cy="96114"/>
            </a:xfrm>
            <a:custGeom>
              <a:avLst/>
              <a:gdLst/>
              <a:ahLst/>
              <a:cxnLst/>
              <a:rect l="l" t="t" r="r" b="b"/>
              <a:pathLst>
                <a:path w="6622" h="5408" extrusionOk="0">
                  <a:moveTo>
                    <a:pt x="3385" y="1"/>
                  </a:moveTo>
                  <a:cubicBezTo>
                    <a:pt x="2481" y="1"/>
                    <a:pt x="1751" y="788"/>
                    <a:pt x="1208" y="1626"/>
                  </a:cubicBezTo>
                  <a:cubicBezTo>
                    <a:pt x="663" y="2442"/>
                    <a:pt x="300" y="3350"/>
                    <a:pt x="119" y="4257"/>
                  </a:cubicBezTo>
                  <a:cubicBezTo>
                    <a:pt x="1" y="4846"/>
                    <a:pt x="573" y="5407"/>
                    <a:pt x="1274" y="5407"/>
                  </a:cubicBezTo>
                  <a:cubicBezTo>
                    <a:pt x="1292" y="5407"/>
                    <a:pt x="1310" y="5407"/>
                    <a:pt x="1329" y="5406"/>
                  </a:cubicBezTo>
                  <a:cubicBezTo>
                    <a:pt x="3839" y="5376"/>
                    <a:pt x="6621" y="1686"/>
                    <a:pt x="4353" y="295"/>
                  </a:cubicBezTo>
                  <a:cubicBezTo>
                    <a:pt x="4011" y="90"/>
                    <a:pt x="3688" y="1"/>
                    <a:pt x="3385" y="1"/>
                  </a:cubicBezTo>
                  <a:close/>
                </a:path>
              </a:pathLst>
            </a:custGeom>
            <a:solidFill>
              <a:srgbClr val="FDB5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833;p40"/>
            <p:cNvSpPr/>
            <p:nvPr/>
          </p:nvSpPr>
          <p:spPr>
            <a:xfrm>
              <a:off x="5163223" y="2785577"/>
              <a:ext cx="153750" cy="302630"/>
            </a:xfrm>
            <a:custGeom>
              <a:avLst/>
              <a:gdLst/>
              <a:ahLst/>
              <a:cxnLst/>
              <a:rect l="l" t="t" r="r" b="b"/>
              <a:pathLst>
                <a:path w="8651" h="17028" extrusionOk="0">
                  <a:moveTo>
                    <a:pt x="3357" y="0"/>
                  </a:moveTo>
                  <a:lnTo>
                    <a:pt x="0" y="14518"/>
                  </a:lnTo>
                  <a:lnTo>
                    <a:pt x="7410" y="17028"/>
                  </a:lnTo>
                  <a:lnTo>
                    <a:pt x="8650" y="3418"/>
                  </a:lnTo>
                  <a:lnTo>
                    <a:pt x="3357" y="0"/>
                  </a:lnTo>
                  <a:close/>
                </a:path>
              </a:pathLst>
            </a:custGeom>
            <a:solidFill>
              <a:srgbClr val="FDB5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834;p40"/>
            <p:cNvSpPr/>
            <p:nvPr/>
          </p:nvSpPr>
          <p:spPr>
            <a:xfrm>
              <a:off x="5215902" y="2873730"/>
              <a:ext cx="98371" cy="118809"/>
            </a:xfrm>
            <a:custGeom>
              <a:avLst/>
              <a:gdLst/>
              <a:ahLst/>
              <a:cxnLst/>
              <a:rect l="l" t="t" r="r" b="b"/>
              <a:pathLst>
                <a:path w="5535" h="6685" extrusionOk="0">
                  <a:moveTo>
                    <a:pt x="0" y="0"/>
                  </a:moveTo>
                  <a:lnTo>
                    <a:pt x="4930" y="6684"/>
                  </a:lnTo>
                  <a:lnTo>
                    <a:pt x="5535" y="1392"/>
                  </a:lnTo>
                  <a:lnTo>
                    <a:pt x="0" y="0"/>
                  </a:lnTo>
                  <a:close/>
                </a:path>
              </a:pathLst>
            </a:custGeom>
            <a:solidFill>
              <a:srgbClr val="FDB5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835;p40"/>
            <p:cNvSpPr/>
            <p:nvPr/>
          </p:nvSpPr>
          <p:spPr>
            <a:xfrm>
              <a:off x="5116997" y="2513211"/>
              <a:ext cx="348856" cy="400557"/>
            </a:xfrm>
            <a:custGeom>
              <a:avLst/>
              <a:gdLst/>
              <a:ahLst/>
              <a:cxnLst/>
              <a:rect l="l" t="t" r="r" b="b"/>
              <a:pathLst>
                <a:path w="19629" h="22538" extrusionOk="0">
                  <a:moveTo>
                    <a:pt x="9836" y="0"/>
                  </a:moveTo>
                  <a:cubicBezTo>
                    <a:pt x="1" y="0"/>
                    <a:pt x="2178" y="9730"/>
                    <a:pt x="2178" y="9730"/>
                  </a:cubicBezTo>
                  <a:lnTo>
                    <a:pt x="2843" y="12694"/>
                  </a:lnTo>
                  <a:cubicBezTo>
                    <a:pt x="2873" y="14267"/>
                    <a:pt x="2450" y="15235"/>
                    <a:pt x="4628" y="19015"/>
                  </a:cubicBezTo>
                  <a:cubicBezTo>
                    <a:pt x="6100" y="21557"/>
                    <a:pt x="8426" y="22538"/>
                    <a:pt x="10263" y="22538"/>
                  </a:cubicBezTo>
                  <a:cubicBezTo>
                    <a:pt x="10917" y="22538"/>
                    <a:pt x="11508" y="22413"/>
                    <a:pt x="11977" y="22191"/>
                  </a:cubicBezTo>
                  <a:cubicBezTo>
                    <a:pt x="16514" y="20043"/>
                    <a:pt x="17724" y="15658"/>
                    <a:pt x="18722" y="7734"/>
                  </a:cubicBezTo>
                  <a:cubicBezTo>
                    <a:pt x="19629" y="536"/>
                    <a:pt x="11765" y="112"/>
                    <a:pt x="11765" y="112"/>
                  </a:cubicBezTo>
                  <a:cubicBezTo>
                    <a:pt x="11076" y="36"/>
                    <a:pt x="10434" y="0"/>
                    <a:pt x="9836" y="0"/>
                  </a:cubicBezTo>
                  <a:close/>
                </a:path>
              </a:pathLst>
            </a:custGeom>
            <a:solidFill>
              <a:srgbClr val="FDB5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836;p40"/>
            <p:cNvSpPr/>
            <p:nvPr/>
          </p:nvSpPr>
          <p:spPr>
            <a:xfrm rot="1364483">
              <a:off x="5345969" y="2739653"/>
              <a:ext cx="18287" cy="44091"/>
            </a:xfrm>
            <a:custGeom>
              <a:avLst/>
              <a:gdLst/>
              <a:ahLst/>
              <a:cxnLst/>
              <a:rect l="l" t="t" r="r" b="b"/>
              <a:pathLst>
                <a:path w="1029" h="2481" extrusionOk="0">
                  <a:moveTo>
                    <a:pt x="333" y="1"/>
                  </a:moveTo>
                  <a:cubicBezTo>
                    <a:pt x="303" y="31"/>
                    <a:pt x="273" y="61"/>
                    <a:pt x="273" y="122"/>
                  </a:cubicBezTo>
                  <a:lnTo>
                    <a:pt x="847" y="1785"/>
                  </a:lnTo>
                  <a:lnTo>
                    <a:pt x="31" y="2330"/>
                  </a:lnTo>
                  <a:cubicBezTo>
                    <a:pt x="0" y="2360"/>
                    <a:pt x="0" y="2390"/>
                    <a:pt x="31" y="2451"/>
                  </a:cubicBezTo>
                  <a:cubicBezTo>
                    <a:pt x="31" y="2451"/>
                    <a:pt x="61" y="2481"/>
                    <a:pt x="91" y="2481"/>
                  </a:cubicBezTo>
                  <a:cubicBezTo>
                    <a:pt x="121" y="2481"/>
                    <a:pt x="121" y="2481"/>
                    <a:pt x="152" y="2451"/>
                  </a:cubicBezTo>
                  <a:lnTo>
                    <a:pt x="998" y="1876"/>
                  </a:lnTo>
                  <a:cubicBezTo>
                    <a:pt x="1029" y="1846"/>
                    <a:pt x="1029" y="1816"/>
                    <a:pt x="1029" y="1785"/>
                  </a:cubicBezTo>
                  <a:lnTo>
                    <a:pt x="454" y="61"/>
                  </a:lnTo>
                  <a:cubicBezTo>
                    <a:pt x="424" y="1"/>
                    <a:pt x="363" y="1"/>
                    <a:pt x="333" y="1"/>
                  </a:cubicBezTo>
                  <a:close/>
                </a:path>
              </a:pathLst>
            </a:custGeom>
            <a:solidFill>
              <a:srgbClr val="ED97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837;p40"/>
            <p:cNvSpPr/>
            <p:nvPr/>
          </p:nvSpPr>
          <p:spPr>
            <a:xfrm>
              <a:off x="5390056" y="2654308"/>
              <a:ext cx="59698" cy="46884"/>
            </a:xfrm>
            <a:custGeom>
              <a:avLst/>
              <a:gdLst/>
              <a:ahLst/>
              <a:cxnLst/>
              <a:rect l="l" t="t" r="r" b="b"/>
              <a:pathLst>
                <a:path w="3359" h="2638" extrusionOk="0">
                  <a:moveTo>
                    <a:pt x="1430" y="1"/>
                  </a:moveTo>
                  <a:cubicBezTo>
                    <a:pt x="707" y="1"/>
                    <a:pt x="1" y="460"/>
                    <a:pt x="1" y="460"/>
                  </a:cubicBezTo>
                  <a:lnTo>
                    <a:pt x="3358" y="2638"/>
                  </a:lnTo>
                  <a:cubicBezTo>
                    <a:pt x="3358" y="2638"/>
                    <a:pt x="3025" y="793"/>
                    <a:pt x="2179" y="218"/>
                  </a:cubicBezTo>
                  <a:cubicBezTo>
                    <a:pt x="1948" y="59"/>
                    <a:pt x="1688" y="1"/>
                    <a:pt x="1430" y="1"/>
                  </a:cubicBezTo>
                  <a:close/>
                </a:path>
              </a:pathLst>
            </a:custGeom>
            <a:solidFill>
              <a:srgbClr val="203B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838;p40"/>
            <p:cNvSpPr/>
            <p:nvPr/>
          </p:nvSpPr>
          <p:spPr>
            <a:xfrm>
              <a:off x="5229337" y="2634154"/>
              <a:ext cx="104840" cy="40166"/>
            </a:xfrm>
            <a:custGeom>
              <a:avLst/>
              <a:gdLst/>
              <a:ahLst/>
              <a:cxnLst/>
              <a:rect l="l" t="t" r="r" b="b"/>
              <a:pathLst>
                <a:path w="5899" h="2260" extrusionOk="0">
                  <a:moveTo>
                    <a:pt x="3704" y="0"/>
                  </a:moveTo>
                  <a:cubicBezTo>
                    <a:pt x="3486" y="0"/>
                    <a:pt x="3259" y="25"/>
                    <a:pt x="3025" y="82"/>
                  </a:cubicBezTo>
                  <a:cubicBezTo>
                    <a:pt x="1453" y="506"/>
                    <a:pt x="1" y="2260"/>
                    <a:pt x="1" y="2260"/>
                  </a:cubicBezTo>
                  <a:lnTo>
                    <a:pt x="5899" y="838"/>
                  </a:lnTo>
                  <a:cubicBezTo>
                    <a:pt x="5899" y="838"/>
                    <a:pt x="4972" y="0"/>
                    <a:pt x="3704" y="0"/>
                  </a:cubicBezTo>
                  <a:close/>
                </a:path>
              </a:pathLst>
            </a:custGeom>
            <a:solidFill>
              <a:srgbClr val="203B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839;p40"/>
            <p:cNvSpPr/>
            <p:nvPr/>
          </p:nvSpPr>
          <p:spPr>
            <a:xfrm>
              <a:off x="5292769" y="2809233"/>
              <a:ext cx="55379" cy="20225"/>
            </a:xfrm>
            <a:custGeom>
              <a:avLst/>
              <a:gdLst/>
              <a:ahLst/>
              <a:cxnLst/>
              <a:rect l="l" t="t" r="r" b="b"/>
              <a:pathLst>
                <a:path w="3116" h="1138" extrusionOk="0">
                  <a:moveTo>
                    <a:pt x="3114" y="997"/>
                  </a:moveTo>
                  <a:cubicBezTo>
                    <a:pt x="3115" y="998"/>
                    <a:pt x="3115" y="998"/>
                    <a:pt x="3115" y="998"/>
                  </a:cubicBezTo>
                  <a:cubicBezTo>
                    <a:pt x="3115" y="998"/>
                    <a:pt x="3115" y="997"/>
                    <a:pt x="3114" y="997"/>
                  </a:cubicBezTo>
                  <a:close/>
                  <a:moveTo>
                    <a:pt x="0" y="0"/>
                  </a:moveTo>
                  <a:lnTo>
                    <a:pt x="0" y="0"/>
                  </a:lnTo>
                  <a:cubicBezTo>
                    <a:pt x="1124" y="929"/>
                    <a:pt x="1941" y="1138"/>
                    <a:pt x="2456" y="1138"/>
                  </a:cubicBezTo>
                  <a:cubicBezTo>
                    <a:pt x="2877" y="1138"/>
                    <a:pt x="3096" y="997"/>
                    <a:pt x="3114" y="997"/>
                  </a:cubicBezTo>
                  <a:cubicBezTo>
                    <a:pt x="3114" y="997"/>
                    <a:pt x="3114" y="997"/>
                    <a:pt x="3114" y="997"/>
                  </a:cubicBezTo>
                  <a:lnTo>
                    <a:pt x="3114" y="997"/>
                  </a:lnTo>
                  <a:cubicBezTo>
                    <a:pt x="2086" y="212"/>
                    <a:pt x="0" y="0"/>
                    <a:pt x="0" y="0"/>
                  </a:cubicBezTo>
                  <a:close/>
                </a:path>
              </a:pathLst>
            </a:custGeom>
            <a:solidFill>
              <a:srgbClr val="E871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840;p40"/>
            <p:cNvSpPr/>
            <p:nvPr/>
          </p:nvSpPr>
          <p:spPr>
            <a:xfrm>
              <a:off x="5292769" y="2809233"/>
              <a:ext cx="55841" cy="29804"/>
            </a:xfrm>
            <a:custGeom>
              <a:avLst/>
              <a:gdLst/>
              <a:ahLst/>
              <a:cxnLst/>
              <a:rect l="l" t="t" r="r" b="b"/>
              <a:pathLst>
                <a:path w="3142" h="1677" extrusionOk="0">
                  <a:moveTo>
                    <a:pt x="0" y="0"/>
                  </a:moveTo>
                  <a:cubicBezTo>
                    <a:pt x="0" y="0"/>
                    <a:pt x="303" y="1512"/>
                    <a:pt x="1906" y="1664"/>
                  </a:cubicBezTo>
                  <a:cubicBezTo>
                    <a:pt x="1994" y="1672"/>
                    <a:pt x="2076" y="1676"/>
                    <a:pt x="2152" y="1676"/>
                  </a:cubicBezTo>
                  <a:cubicBezTo>
                    <a:pt x="3141" y="1676"/>
                    <a:pt x="3115" y="998"/>
                    <a:pt x="3115" y="998"/>
                  </a:cubicBezTo>
                  <a:lnTo>
                    <a:pt x="0" y="0"/>
                  </a:lnTo>
                  <a:close/>
                </a:path>
              </a:pathLst>
            </a:custGeom>
            <a:solidFill>
              <a:srgbClr val="E871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841;p40"/>
            <p:cNvSpPr/>
            <p:nvPr/>
          </p:nvSpPr>
          <p:spPr>
            <a:xfrm>
              <a:off x="5104093" y="2491706"/>
              <a:ext cx="279544" cy="179929"/>
            </a:xfrm>
            <a:custGeom>
              <a:avLst/>
              <a:gdLst/>
              <a:ahLst/>
              <a:cxnLst/>
              <a:rect l="l" t="t" r="r" b="b"/>
              <a:pathLst>
                <a:path w="15729" h="10124" extrusionOk="0">
                  <a:moveTo>
                    <a:pt x="12213" y="1"/>
                  </a:moveTo>
                  <a:cubicBezTo>
                    <a:pt x="10352" y="1"/>
                    <a:pt x="7933" y="438"/>
                    <a:pt x="5415" y="2079"/>
                  </a:cubicBezTo>
                  <a:cubicBezTo>
                    <a:pt x="1" y="5557"/>
                    <a:pt x="2753" y="10124"/>
                    <a:pt x="2753" y="10124"/>
                  </a:cubicBezTo>
                  <a:cubicBezTo>
                    <a:pt x="2753" y="10124"/>
                    <a:pt x="2755" y="10124"/>
                    <a:pt x="2759" y="10124"/>
                  </a:cubicBezTo>
                  <a:cubicBezTo>
                    <a:pt x="3045" y="10124"/>
                    <a:pt x="14593" y="10065"/>
                    <a:pt x="15728" y="566"/>
                  </a:cubicBezTo>
                  <a:cubicBezTo>
                    <a:pt x="15728" y="566"/>
                    <a:pt x="14331" y="1"/>
                    <a:pt x="1221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842;p40"/>
            <p:cNvSpPr/>
            <p:nvPr/>
          </p:nvSpPr>
          <p:spPr>
            <a:xfrm>
              <a:off x="5128815" y="2631844"/>
              <a:ext cx="69899" cy="98389"/>
            </a:xfrm>
            <a:custGeom>
              <a:avLst/>
              <a:gdLst/>
              <a:ahLst/>
              <a:cxnLst/>
              <a:rect l="l" t="t" r="r" b="b"/>
              <a:pathLst>
                <a:path w="3933" h="5536" extrusionOk="0">
                  <a:moveTo>
                    <a:pt x="3932" y="0"/>
                  </a:moveTo>
                  <a:lnTo>
                    <a:pt x="1" y="2118"/>
                  </a:lnTo>
                  <a:lnTo>
                    <a:pt x="1846" y="5535"/>
                  </a:lnTo>
                  <a:lnTo>
                    <a:pt x="393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843;p40"/>
            <p:cNvSpPr/>
            <p:nvPr/>
          </p:nvSpPr>
          <p:spPr>
            <a:xfrm>
              <a:off x="5073454" y="2684113"/>
              <a:ext cx="101072" cy="105195"/>
            </a:xfrm>
            <a:custGeom>
              <a:avLst/>
              <a:gdLst/>
              <a:ahLst/>
              <a:cxnLst/>
              <a:rect l="l" t="t" r="r" b="b"/>
              <a:pathLst>
                <a:path w="5687" h="5919" extrusionOk="0">
                  <a:moveTo>
                    <a:pt x="3169" y="1"/>
                  </a:moveTo>
                  <a:cubicBezTo>
                    <a:pt x="2993" y="1"/>
                    <a:pt x="2804" y="27"/>
                    <a:pt x="2601" y="84"/>
                  </a:cubicBezTo>
                  <a:cubicBezTo>
                    <a:pt x="0" y="810"/>
                    <a:pt x="1724" y="5135"/>
                    <a:pt x="4114" y="5861"/>
                  </a:cubicBezTo>
                  <a:cubicBezTo>
                    <a:pt x="4249" y="5900"/>
                    <a:pt x="4385" y="5918"/>
                    <a:pt x="4518" y="5918"/>
                  </a:cubicBezTo>
                  <a:cubicBezTo>
                    <a:pt x="5096" y="5918"/>
                    <a:pt x="5601" y="5566"/>
                    <a:pt x="5626" y="5074"/>
                  </a:cubicBezTo>
                  <a:cubicBezTo>
                    <a:pt x="5686" y="4106"/>
                    <a:pt x="5596" y="3169"/>
                    <a:pt x="5263" y="2231"/>
                  </a:cubicBezTo>
                  <a:cubicBezTo>
                    <a:pt x="4922" y="1105"/>
                    <a:pt x="4310" y="1"/>
                    <a:pt x="3169" y="1"/>
                  </a:cubicBezTo>
                  <a:close/>
                </a:path>
              </a:pathLst>
            </a:custGeom>
            <a:solidFill>
              <a:srgbClr val="FDB5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844;p40"/>
            <p:cNvSpPr/>
            <p:nvPr/>
          </p:nvSpPr>
          <p:spPr>
            <a:xfrm>
              <a:off x="5121831" y="2714416"/>
              <a:ext cx="32275" cy="39455"/>
            </a:xfrm>
            <a:custGeom>
              <a:avLst/>
              <a:gdLst/>
              <a:ahLst/>
              <a:cxnLst/>
              <a:rect l="l" t="t" r="r" b="b"/>
              <a:pathLst>
                <a:path w="1816" h="2220" extrusionOk="0">
                  <a:moveTo>
                    <a:pt x="62" y="0"/>
                  </a:moveTo>
                  <a:cubicBezTo>
                    <a:pt x="33" y="0"/>
                    <a:pt x="0" y="28"/>
                    <a:pt x="0" y="73"/>
                  </a:cubicBezTo>
                  <a:cubicBezTo>
                    <a:pt x="0" y="103"/>
                    <a:pt x="31" y="133"/>
                    <a:pt x="61" y="163"/>
                  </a:cubicBezTo>
                  <a:cubicBezTo>
                    <a:pt x="121" y="163"/>
                    <a:pt x="1452" y="436"/>
                    <a:pt x="1664" y="2159"/>
                  </a:cubicBezTo>
                  <a:cubicBezTo>
                    <a:pt x="1664" y="2190"/>
                    <a:pt x="1694" y="2220"/>
                    <a:pt x="1755" y="2220"/>
                  </a:cubicBezTo>
                  <a:cubicBezTo>
                    <a:pt x="1785" y="2220"/>
                    <a:pt x="1815" y="2159"/>
                    <a:pt x="1815" y="2129"/>
                  </a:cubicBezTo>
                  <a:cubicBezTo>
                    <a:pt x="1573" y="315"/>
                    <a:pt x="121" y="12"/>
                    <a:pt x="91" y="12"/>
                  </a:cubicBezTo>
                  <a:cubicBezTo>
                    <a:pt x="83" y="4"/>
                    <a:pt x="73" y="0"/>
                    <a:pt x="6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845;p40"/>
            <p:cNvSpPr/>
            <p:nvPr/>
          </p:nvSpPr>
          <p:spPr>
            <a:xfrm>
              <a:off x="7332684" y="4441168"/>
              <a:ext cx="513874" cy="597725"/>
            </a:xfrm>
            <a:custGeom>
              <a:avLst/>
              <a:gdLst/>
              <a:ahLst/>
              <a:cxnLst/>
              <a:rect l="l" t="t" r="r" b="b"/>
              <a:pathLst>
                <a:path w="28914" h="33632" extrusionOk="0">
                  <a:moveTo>
                    <a:pt x="14699" y="0"/>
                  </a:moveTo>
                  <a:lnTo>
                    <a:pt x="2571" y="2208"/>
                  </a:lnTo>
                  <a:cubicBezTo>
                    <a:pt x="2934" y="2783"/>
                    <a:pt x="3266" y="3750"/>
                    <a:pt x="3539" y="4658"/>
                  </a:cubicBezTo>
                  <a:cubicBezTo>
                    <a:pt x="3962" y="6110"/>
                    <a:pt x="4144" y="7652"/>
                    <a:pt x="4083" y="9164"/>
                  </a:cubicBezTo>
                  <a:lnTo>
                    <a:pt x="3176" y="30728"/>
                  </a:lnTo>
                  <a:cubicBezTo>
                    <a:pt x="0" y="30728"/>
                    <a:pt x="272" y="33632"/>
                    <a:pt x="272" y="33632"/>
                  </a:cubicBezTo>
                  <a:lnTo>
                    <a:pt x="27341" y="33632"/>
                  </a:lnTo>
                  <a:cubicBezTo>
                    <a:pt x="28914" y="18147"/>
                    <a:pt x="21383" y="12310"/>
                    <a:pt x="17512" y="8559"/>
                  </a:cubicBezTo>
                  <a:cubicBezTo>
                    <a:pt x="13640" y="4839"/>
                    <a:pt x="14699" y="0"/>
                    <a:pt x="1469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846;p40"/>
            <p:cNvSpPr/>
            <p:nvPr/>
          </p:nvSpPr>
          <p:spPr>
            <a:xfrm rot="-9430309">
              <a:off x="7823689" y="4846006"/>
              <a:ext cx="267167" cy="192791"/>
            </a:xfrm>
            <a:custGeom>
              <a:avLst/>
              <a:gdLst/>
              <a:ahLst/>
              <a:cxnLst/>
              <a:rect l="l" t="t" r="r" b="b"/>
              <a:pathLst>
                <a:path w="15033" h="10848" extrusionOk="0">
                  <a:moveTo>
                    <a:pt x="13248" y="1"/>
                  </a:moveTo>
                  <a:cubicBezTo>
                    <a:pt x="12316" y="6095"/>
                    <a:pt x="9466" y="7544"/>
                    <a:pt x="6801" y="7544"/>
                  </a:cubicBezTo>
                  <a:cubicBezTo>
                    <a:pt x="5313" y="7544"/>
                    <a:pt x="3882" y="7092"/>
                    <a:pt x="2874" y="6745"/>
                  </a:cubicBezTo>
                  <a:cubicBezTo>
                    <a:pt x="2646" y="6673"/>
                    <a:pt x="2377" y="6622"/>
                    <a:pt x="2098" y="6622"/>
                  </a:cubicBezTo>
                  <a:cubicBezTo>
                    <a:pt x="1452" y="6622"/>
                    <a:pt x="753" y="6895"/>
                    <a:pt x="394" y="7804"/>
                  </a:cubicBezTo>
                  <a:cubicBezTo>
                    <a:pt x="1" y="8832"/>
                    <a:pt x="817" y="9951"/>
                    <a:pt x="1997" y="10284"/>
                  </a:cubicBezTo>
                  <a:cubicBezTo>
                    <a:pt x="3446" y="10674"/>
                    <a:pt x="4734" y="10847"/>
                    <a:pt x="5878" y="10847"/>
                  </a:cubicBezTo>
                  <a:cubicBezTo>
                    <a:pt x="14937" y="10847"/>
                    <a:pt x="15032" y="1"/>
                    <a:pt x="150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847;p40"/>
            <p:cNvSpPr/>
            <p:nvPr/>
          </p:nvSpPr>
          <p:spPr>
            <a:xfrm>
              <a:off x="7410617" y="4726527"/>
              <a:ext cx="347790" cy="313987"/>
            </a:xfrm>
            <a:custGeom>
              <a:avLst/>
              <a:gdLst/>
              <a:ahLst/>
              <a:cxnLst/>
              <a:rect l="l" t="t" r="r" b="b"/>
              <a:pathLst>
                <a:path w="19569" h="17667" extrusionOk="0">
                  <a:moveTo>
                    <a:pt x="10741" y="0"/>
                  </a:moveTo>
                  <a:cubicBezTo>
                    <a:pt x="9807" y="0"/>
                    <a:pt x="8807" y="192"/>
                    <a:pt x="7743" y="639"/>
                  </a:cubicBezTo>
                  <a:cubicBezTo>
                    <a:pt x="242" y="3784"/>
                    <a:pt x="3630" y="13493"/>
                    <a:pt x="4084" y="14703"/>
                  </a:cubicBezTo>
                  <a:cubicBezTo>
                    <a:pt x="3025" y="14733"/>
                    <a:pt x="2239" y="15035"/>
                    <a:pt x="1724" y="15610"/>
                  </a:cubicBezTo>
                  <a:cubicBezTo>
                    <a:pt x="999" y="16427"/>
                    <a:pt x="1089" y="17546"/>
                    <a:pt x="1089" y="17576"/>
                  </a:cubicBezTo>
                  <a:cubicBezTo>
                    <a:pt x="1120" y="17636"/>
                    <a:pt x="1150" y="17667"/>
                    <a:pt x="1180" y="17667"/>
                  </a:cubicBezTo>
                  <a:lnTo>
                    <a:pt x="1210" y="17667"/>
                  </a:lnTo>
                  <a:cubicBezTo>
                    <a:pt x="1241" y="17667"/>
                    <a:pt x="1271" y="17606"/>
                    <a:pt x="1271" y="17546"/>
                  </a:cubicBezTo>
                  <a:cubicBezTo>
                    <a:pt x="1271" y="17546"/>
                    <a:pt x="1180" y="16487"/>
                    <a:pt x="1876" y="15731"/>
                  </a:cubicBezTo>
                  <a:cubicBezTo>
                    <a:pt x="2360" y="15156"/>
                    <a:pt x="3146" y="14884"/>
                    <a:pt x="4204" y="14884"/>
                  </a:cubicBezTo>
                  <a:cubicBezTo>
                    <a:pt x="4235" y="14884"/>
                    <a:pt x="4265" y="14854"/>
                    <a:pt x="4295" y="14854"/>
                  </a:cubicBezTo>
                  <a:cubicBezTo>
                    <a:pt x="4295" y="14824"/>
                    <a:pt x="4295" y="14793"/>
                    <a:pt x="4295" y="14763"/>
                  </a:cubicBezTo>
                  <a:cubicBezTo>
                    <a:pt x="4235" y="14642"/>
                    <a:pt x="1" y="4087"/>
                    <a:pt x="7834" y="790"/>
                  </a:cubicBezTo>
                  <a:cubicBezTo>
                    <a:pt x="8860" y="361"/>
                    <a:pt x="9827" y="177"/>
                    <a:pt x="10731" y="177"/>
                  </a:cubicBezTo>
                  <a:cubicBezTo>
                    <a:pt x="16196" y="177"/>
                    <a:pt x="19361" y="6913"/>
                    <a:pt x="19387" y="6990"/>
                  </a:cubicBezTo>
                  <a:cubicBezTo>
                    <a:pt x="19417" y="7051"/>
                    <a:pt x="19478" y="7051"/>
                    <a:pt x="19508" y="7051"/>
                  </a:cubicBezTo>
                  <a:cubicBezTo>
                    <a:pt x="19569" y="7021"/>
                    <a:pt x="19569" y="6960"/>
                    <a:pt x="19569" y="6930"/>
                  </a:cubicBezTo>
                  <a:cubicBezTo>
                    <a:pt x="19517" y="6826"/>
                    <a:pt x="16315" y="0"/>
                    <a:pt x="1074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848;p40"/>
            <p:cNvSpPr/>
            <p:nvPr/>
          </p:nvSpPr>
          <p:spPr>
            <a:xfrm>
              <a:off x="7340735" y="4289887"/>
              <a:ext cx="273625" cy="242026"/>
            </a:xfrm>
            <a:custGeom>
              <a:avLst/>
              <a:gdLst/>
              <a:ahLst/>
              <a:cxnLst/>
              <a:rect l="l" t="t" r="r" b="b"/>
              <a:pathLst>
                <a:path w="15396" h="13618" extrusionOk="0">
                  <a:moveTo>
                    <a:pt x="7679" y="0"/>
                  </a:moveTo>
                  <a:cubicBezTo>
                    <a:pt x="6250" y="0"/>
                    <a:pt x="4806" y="447"/>
                    <a:pt x="3570" y="1375"/>
                  </a:cubicBezTo>
                  <a:cubicBezTo>
                    <a:pt x="575" y="3643"/>
                    <a:pt x="1" y="7907"/>
                    <a:pt x="2269" y="10932"/>
                  </a:cubicBezTo>
                  <a:cubicBezTo>
                    <a:pt x="3604" y="12694"/>
                    <a:pt x="5630" y="13618"/>
                    <a:pt x="7682" y="13618"/>
                  </a:cubicBezTo>
                  <a:cubicBezTo>
                    <a:pt x="9116" y="13618"/>
                    <a:pt x="10564" y="13166"/>
                    <a:pt x="11796" y="12232"/>
                  </a:cubicBezTo>
                  <a:cubicBezTo>
                    <a:pt x="14790" y="9964"/>
                    <a:pt x="15395" y="5699"/>
                    <a:pt x="13127" y="2705"/>
                  </a:cubicBezTo>
                  <a:cubicBezTo>
                    <a:pt x="11786" y="935"/>
                    <a:pt x="9747" y="0"/>
                    <a:pt x="767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849;p40"/>
            <p:cNvSpPr/>
            <p:nvPr/>
          </p:nvSpPr>
          <p:spPr>
            <a:xfrm>
              <a:off x="7302044" y="4355166"/>
              <a:ext cx="76333" cy="125261"/>
            </a:xfrm>
            <a:custGeom>
              <a:avLst/>
              <a:gdLst/>
              <a:ahLst/>
              <a:cxnLst/>
              <a:rect l="l" t="t" r="r" b="b"/>
              <a:pathLst>
                <a:path w="4295" h="7048" extrusionOk="0">
                  <a:moveTo>
                    <a:pt x="2299" y="0"/>
                  </a:moveTo>
                  <a:cubicBezTo>
                    <a:pt x="2299" y="0"/>
                    <a:pt x="0" y="4265"/>
                    <a:pt x="4295" y="7047"/>
                  </a:cubicBezTo>
                  <a:lnTo>
                    <a:pt x="3720" y="212"/>
                  </a:lnTo>
                  <a:lnTo>
                    <a:pt x="229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850;p40"/>
            <p:cNvSpPr/>
            <p:nvPr/>
          </p:nvSpPr>
          <p:spPr>
            <a:xfrm>
              <a:off x="7328525" y="4353407"/>
              <a:ext cx="27814" cy="24348"/>
            </a:xfrm>
            <a:custGeom>
              <a:avLst/>
              <a:gdLst/>
              <a:ahLst/>
              <a:cxnLst/>
              <a:rect l="l" t="t" r="r" b="b"/>
              <a:pathLst>
                <a:path w="1565" h="1370" extrusionOk="0">
                  <a:moveTo>
                    <a:pt x="459" y="1"/>
                  </a:moveTo>
                  <a:cubicBezTo>
                    <a:pt x="194" y="1"/>
                    <a:pt x="0" y="274"/>
                    <a:pt x="83" y="523"/>
                  </a:cubicBezTo>
                  <a:lnTo>
                    <a:pt x="355" y="1369"/>
                  </a:lnTo>
                  <a:lnTo>
                    <a:pt x="1565" y="220"/>
                  </a:lnTo>
                  <a:lnTo>
                    <a:pt x="537" y="8"/>
                  </a:lnTo>
                  <a:cubicBezTo>
                    <a:pt x="510" y="3"/>
                    <a:pt x="484" y="1"/>
                    <a:pt x="459" y="1"/>
                  </a:cubicBezTo>
                  <a:close/>
                </a:path>
              </a:pathLst>
            </a:custGeom>
            <a:solidFill>
              <a:srgbClr val="0E2A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851;p40"/>
            <p:cNvSpPr/>
            <p:nvPr/>
          </p:nvSpPr>
          <p:spPr>
            <a:xfrm>
              <a:off x="7398247" y="4342761"/>
              <a:ext cx="22056" cy="21558"/>
            </a:xfrm>
            <a:custGeom>
              <a:avLst/>
              <a:gdLst/>
              <a:ahLst/>
              <a:cxnLst/>
              <a:rect l="l" t="t" r="r" b="b"/>
              <a:pathLst>
                <a:path w="1241" h="1213" extrusionOk="0">
                  <a:moveTo>
                    <a:pt x="656" y="0"/>
                  </a:moveTo>
                  <a:cubicBezTo>
                    <a:pt x="639" y="0"/>
                    <a:pt x="623" y="1"/>
                    <a:pt x="606" y="2"/>
                  </a:cubicBezTo>
                  <a:cubicBezTo>
                    <a:pt x="273" y="2"/>
                    <a:pt x="1" y="275"/>
                    <a:pt x="1" y="607"/>
                  </a:cubicBezTo>
                  <a:cubicBezTo>
                    <a:pt x="1" y="940"/>
                    <a:pt x="273" y="1212"/>
                    <a:pt x="606" y="1212"/>
                  </a:cubicBezTo>
                  <a:cubicBezTo>
                    <a:pt x="969" y="1212"/>
                    <a:pt x="1241" y="940"/>
                    <a:pt x="1241" y="607"/>
                  </a:cubicBezTo>
                  <a:cubicBezTo>
                    <a:pt x="1241" y="290"/>
                    <a:pt x="993" y="0"/>
                    <a:pt x="656" y="0"/>
                  </a:cubicBezTo>
                  <a:close/>
                </a:path>
              </a:pathLst>
            </a:custGeom>
            <a:solidFill>
              <a:srgbClr val="0E2A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852;p40"/>
            <p:cNvSpPr/>
            <p:nvPr/>
          </p:nvSpPr>
          <p:spPr>
            <a:xfrm>
              <a:off x="7485333" y="4229247"/>
              <a:ext cx="75800" cy="105498"/>
            </a:xfrm>
            <a:custGeom>
              <a:avLst/>
              <a:gdLst/>
              <a:ahLst/>
              <a:cxnLst/>
              <a:rect l="l" t="t" r="r" b="b"/>
              <a:pathLst>
                <a:path w="4265" h="5936" extrusionOk="0">
                  <a:moveTo>
                    <a:pt x="3490" y="0"/>
                  </a:moveTo>
                  <a:cubicBezTo>
                    <a:pt x="3369" y="0"/>
                    <a:pt x="3244" y="51"/>
                    <a:pt x="3146" y="159"/>
                  </a:cubicBezTo>
                  <a:lnTo>
                    <a:pt x="0" y="3667"/>
                  </a:lnTo>
                  <a:lnTo>
                    <a:pt x="4265" y="5936"/>
                  </a:lnTo>
                  <a:lnTo>
                    <a:pt x="3932" y="431"/>
                  </a:lnTo>
                  <a:cubicBezTo>
                    <a:pt x="3913" y="160"/>
                    <a:pt x="3707" y="0"/>
                    <a:pt x="34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853;p40"/>
            <p:cNvSpPr/>
            <p:nvPr/>
          </p:nvSpPr>
          <p:spPr>
            <a:xfrm>
              <a:off x="7485333" y="4236374"/>
              <a:ext cx="51611" cy="71499"/>
            </a:xfrm>
            <a:custGeom>
              <a:avLst/>
              <a:gdLst/>
              <a:ahLst/>
              <a:cxnLst/>
              <a:rect l="l" t="t" r="r" b="b"/>
              <a:pathLst>
                <a:path w="2904" h="4023" extrusionOk="0">
                  <a:moveTo>
                    <a:pt x="2904" y="0"/>
                  </a:moveTo>
                  <a:lnTo>
                    <a:pt x="0" y="3266"/>
                  </a:lnTo>
                  <a:lnTo>
                    <a:pt x="1422" y="4023"/>
                  </a:lnTo>
                  <a:lnTo>
                    <a:pt x="2904" y="0"/>
                  </a:lnTo>
                  <a:close/>
                </a:path>
              </a:pathLst>
            </a:custGeom>
            <a:solidFill>
              <a:srgbClr val="EFA0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854;p40"/>
            <p:cNvSpPr/>
            <p:nvPr/>
          </p:nvSpPr>
          <p:spPr>
            <a:xfrm>
              <a:off x="7411701" y="4395262"/>
              <a:ext cx="82784" cy="17435"/>
            </a:xfrm>
            <a:custGeom>
              <a:avLst/>
              <a:gdLst/>
              <a:ahLst/>
              <a:cxnLst/>
              <a:rect l="l" t="t" r="r" b="b"/>
              <a:pathLst>
                <a:path w="4658" h="981" extrusionOk="0">
                  <a:moveTo>
                    <a:pt x="92" y="1"/>
                  </a:moveTo>
                  <a:cubicBezTo>
                    <a:pt x="63" y="1"/>
                    <a:pt x="30" y="29"/>
                    <a:pt x="30" y="73"/>
                  </a:cubicBezTo>
                  <a:cubicBezTo>
                    <a:pt x="0" y="133"/>
                    <a:pt x="60" y="164"/>
                    <a:pt x="91" y="164"/>
                  </a:cubicBezTo>
                  <a:lnTo>
                    <a:pt x="4537" y="980"/>
                  </a:lnTo>
                  <a:cubicBezTo>
                    <a:pt x="4597" y="980"/>
                    <a:pt x="4627" y="950"/>
                    <a:pt x="4627" y="890"/>
                  </a:cubicBezTo>
                  <a:cubicBezTo>
                    <a:pt x="4658" y="859"/>
                    <a:pt x="4627" y="799"/>
                    <a:pt x="4567" y="799"/>
                  </a:cubicBezTo>
                  <a:lnTo>
                    <a:pt x="121" y="12"/>
                  </a:lnTo>
                  <a:cubicBezTo>
                    <a:pt x="113" y="4"/>
                    <a:pt x="103" y="1"/>
                    <a:pt x="9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855;p40"/>
            <p:cNvSpPr/>
            <p:nvPr/>
          </p:nvSpPr>
          <p:spPr>
            <a:xfrm>
              <a:off x="7407933" y="4410315"/>
              <a:ext cx="76333" cy="33554"/>
            </a:xfrm>
            <a:custGeom>
              <a:avLst/>
              <a:gdLst/>
              <a:ahLst/>
              <a:cxnLst/>
              <a:rect l="l" t="t" r="r" b="b"/>
              <a:pathLst>
                <a:path w="4295" h="1888" extrusionOk="0">
                  <a:moveTo>
                    <a:pt x="92" y="0"/>
                  </a:moveTo>
                  <a:cubicBezTo>
                    <a:pt x="61" y="0"/>
                    <a:pt x="22" y="28"/>
                    <a:pt x="0" y="73"/>
                  </a:cubicBezTo>
                  <a:cubicBezTo>
                    <a:pt x="0" y="103"/>
                    <a:pt x="0" y="163"/>
                    <a:pt x="61" y="163"/>
                  </a:cubicBezTo>
                  <a:lnTo>
                    <a:pt x="4174" y="1887"/>
                  </a:lnTo>
                  <a:lnTo>
                    <a:pt x="4204" y="1887"/>
                  </a:lnTo>
                  <a:cubicBezTo>
                    <a:pt x="4235" y="1887"/>
                    <a:pt x="4265" y="1887"/>
                    <a:pt x="4295" y="1857"/>
                  </a:cubicBezTo>
                  <a:cubicBezTo>
                    <a:pt x="4295" y="1797"/>
                    <a:pt x="4295" y="1736"/>
                    <a:pt x="4235" y="1736"/>
                  </a:cubicBezTo>
                  <a:lnTo>
                    <a:pt x="121" y="12"/>
                  </a:lnTo>
                  <a:cubicBezTo>
                    <a:pt x="113" y="4"/>
                    <a:pt x="103" y="0"/>
                    <a:pt x="9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856;p40"/>
            <p:cNvSpPr/>
            <p:nvPr/>
          </p:nvSpPr>
          <p:spPr>
            <a:xfrm>
              <a:off x="7400398" y="4426826"/>
              <a:ext cx="62915" cy="48750"/>
            </a:xfrm>
            <a:custGeom>
              <a:avLst/>
              <a:gdLst/>
              <a:ahLst/>
              <a:cxnLst/>
              <a:rect l="l" t="t" r="r" b="b"/>
              <a:pathLst>
                <a:path w="3540" h="2743" extrusionOk="0">
                  <a:moveTo>
                    <a:pt x="103" y="1"/>
                  </a:moveTo>
                  <a:cubicBezTo>
                    <a:pt x="77" y="1"/>
                    <a:pt x="49" y="16"/>
                    <a:pt x="31" y="51"/>
                  </a:cubicBezTo>
                  <a:cubicBezTo>
                    <a:pt x="1" y="81"/>
                    <a:pt x="1" y="142"/>
                    <a:pt x="31" y="172"/>
                  </a:cubicBezTo>
                  <a:lnTo>
                    <a:pt x="3388" y="2713"/>
                  </a:lnTo>
                  <a:cubicBezTo>
                    <a:pt x="3388" y="2743"/>
                    <a:pt x="3418" y="2743"/>
                    <a:pt x="3449" y="2743"/>
                  </a:cubicBezTo>
                  <a:cubicBezTo>
                    <a:pt x="3449" y="2743"/>
                    <a:pt x="3479" y="2743"/>
                    <a:pt x="3509" y="2713"/>
                  </a:cubicBezTo>
                  <a:cubicBezTo>
                    <a:pt x="3539" y="2652"/>
                    <a:pt x="3539" y="2592"/>
                    <a:pt x="3479" y="2592"/>
                  </a:cubicBezTo>
                  <a:lnTo>
                    <a:pt x="152" y="21"/>
                  </a:lnTo>
                  <a:cubicBezTo>
                    <a:pt x="140" y="8"/>
                    <a:pt x="122" y="1"/>
                    <a:pt x="10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9" name="Google Shape;857;p40"/>
            <p:cNvGrpSpPr/>
            <p:nvPr/>
          </p:nvGrpSpPr>
          <p:grpSpPr>
            <a:xfrm rot="1967215">
              <a:off x="5246842" y="2682044"/>
              <a:ext cx="86200" cy="63019"/>
              <a:chOff x="2659716" y="2883799"/>
              <a:chExt cx="199141" cy="136442"/>
            </a:xfrm>
          </p:grpSpPr>
          <p:sp>
            <p:nvSpPr>
              <p:cNvPr id="183" name="Google Shape;858;p40"/>
              <p:cNvSpPr/>
              <p:nvPr/>
            </p:nvSpPr>
            <p:spPr>
              <a:xfrm>
                <a:off x="2659716" y="2893028"/>
                <a:ext cx="199141" cy="118604"/>
              </a:xfrm>
              <a:custGeom>
                <a:avLst/>
                <a:gdLst/>
                <a:ahLst/>
                <a:cxnLst/>
                <a:rect l="l" t="t" r="r" b="b"/>
                <a:pathLst>
                  <a:path w="13162" h="7839" extrusionOk="0">
                    <a:moveTo>
                      <a:pt x="7081" y="1"/>
                    </a:moveTo>
                    <a:cubicBezTo>
                      <a:pt x="6601" y="1"/>
                      <a:pt x="6101" y="45"/>
                      <a:pt x="5584" y="143"/>
                    </a:cubicBezTo>
                    <a:cubicBezTo>
                      <a:pt x="1153" y="985"/>
                      <a:pt x="1" y="5904"/>
                      <a:pt x="1" y="5904"/>
                    </a:cubicBezTo>
                    <a:cubicBezTo>
                      <a:pt x="1" y="5904"/>
                      <a:pt x="1321" y="7838"/>
                      <a:pt x="4944" y="7838"/>
                    </a:cubicBezTo>
                    <a:cubicBezTo>
                      <a:pt x="5621" y="7838"/>
                      <a:pt x="6379" y="7771"/>
                      <a:pt x="7224" y="7610"/>
                    </a:cubicBezTo>
                    <a:cubicBezTo>
                      <a:pt x="12585" y="6569"/>
                      <a:pt x="13161" y="2470"/>
                      <a:pt x="13161" y="2470"/>
                    </a:cubicBezTo>
                    <a:cubicBezTo>
                      <a:pt x="13161" y="2470"/>
                      <a:pt x="10693" y="1"/>
                      <a:pt x="708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859;p40"/>
              <p:cNvSpPr/>
              <p:nvPr/>
            </p:nvSpPr>
            <p:spPr>
              <a:xfrm>
                <a:off x="2686425" y="2883799"/>
                <a:ext cx="135777" cy="136442"/>
              </a:xfrm>
              <a:custGeom>
                <a:avLst/>
                <a:gdLst/>
                <a:ahLst/>
                <a:cxnLst/>
                <a:rect l="l" t="t" r="r" b="b"/>
                <a:pathLst>
                  <a:path w="8974" h="9018" extrusionOk="0">
                    <a:moveTo>
                      <a:pt x="4476" y="0"/>
                    </a:moveTo>
                    <a:cubicBezTo>
                      <a:pt x="1994" y="0"/>
                      <a:pt x="0" y="2016"/>
                      <a:pt x="0" y="4498"/>
                    </a:cubicBezTo>
                    <a:cubicBezTo>
                      <a:pt x="0" y="7001"/>
                      <a:pt x="1994" y="9018"/>
                      <a:pt x="4476" y="9018"/>
                    </a:cubicBezTo>
                    <a:cubicBezTo>
                      <a:pt x="6957" y="9018"/>
                      <a:pt x="8974" y="7001"/>
                      <a:pt x="8974" y="4498"/>
                    </a:cubicBezTo>
                    <a:cubicBezTo>
                      <a:pt x="8974" y="2016"/>
                      <a:pt x="6957" y="0"/>
                      <a:pt x="4476" y="0"/>
                    </a:cubicBezTo>
                    <a:close/>
                  </a:path>
                </a:pathLst>
              </a:custGeom>
              <a:solidFill>
                <a:srgbClr val="1C1C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0" name="Google Shape;860;p40"/>
            <p:cNvGrpSpPr/>
            <p:nvPr/>
          </p:nvGrpSpPr>
          <p:grpSpPr>
            <a:xfrm rot="2033874">
              <a:off x="5364361" y="2685651"/>
              <a:ext cx="84622" cy="76738"/>
              <a:chOff x="2670033" y="2838481"/>
              <a:chExt cx="245934" cy="192965"/>
            </a:xfrm>
          </p:grpSpPr>
          <p:sp>
            <p:nvSpPr>
              <p:cNvPr id="181" name="Google Shape;861;p40"/>
              <p:cNvSpPr/>
              <p:nvPr/>
            </p:nvSpPr>
            <p:spPr>
              <a:xfrm rot="-1808353">
                <a:off x="2695747" y="2873475"/>
                <a:ext cx="194506" cy="122978"/>
              </a:xfrm>
              <a:custGeom>
                <a:avLst/>
                <a:gdLst/>
                <a:ahLst/>
                <a:cxnLst/>
                <a:rect l="l" t="t" r="r" b="b"/>
                <a:pathLst>
                  <a:path w="13162" h="7839" extrusionOk="0">
                    <a:moveTo>
                      <a:pt x="7081" y="1"/>
                    </a:moveTo>
                    <a:cubicBezTo>
                      <a:pt x="6601" y="1"/>
                      <a:pt x="6101" y="45"/>
                      <a:pt x="5584" y="143"/>
                    </a:cubicBezTo>
                    <a:cubicBezTo>
                      <a:pt x="1153" y="985"/>
                      <a:pt x="1" y="5904"/>
                      <a:pt x="1" y="5904"/>
                    </a:cubicBezTo>
                    <a:cubicBezTo>
                      <a:pt x="1" y="5904"/>
                      <a:pt x="1321" y="7838"/>
                      <a:pt x="4944" y="7838"/>
                    </a:cubicBezTo>
                    <a:cubicBezTo>
                      <a:pt x="5621" y="7838"/>
                      <a:pt x="6379" y="7771"/>
                      <a:pt x="7224" y="7610"/>
                    </a:cubicBezTo>
                    <a:cubicBezTo>
                      <a:pt x="12585" y="6569"/>
                      <a:pt x="13161" y="2470"/>
                      <a:pt x="13161" y="2470"/>
                    </a:cubicBezTo>
                    <a:cubicBezTo>
                      <a:pt x="13161" y="2470"/>
                      <a:pt x="10693" y="1"/>
                      <a:pt x="708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862;p40"/>
              <p:cNvSpPr/>
              <p:nvPr/>
            </p:nvSpPr>
            <p:spPr>
              <a:xfrm rot="-1808353">
                <a:off x="2722285" y="2866414"/>
                <a:ext cx="132616" cy="141474"/>
              </a:xfrm>
              <a:custGeom>
                <a:avLst/>
                <a:gdLst/>
                <a:ahLst/>
                <a:cxnLst/>
                <a:rect l="l" t="t" r="r" b="b"/>
                <a:pathLst>
                  <a:path w="8974" h="9018" extrusionOk="0">
                    <a:moveTo>
                      <a:pt x="4476" y="0"/>
                    </a:moveTo>
                    <a:cubicBezTo>
                      <a:pt x="1994" y="0"/>
                      <a:pt x="0" y="2016"/>
                      <a:pt x="0" y="4498"/>
                    </a:cubicBezTo>
                    <a:cubicBezTo>
                      <a:pt x="0" y="7001"/>
                      <a:pt x="1994" y="9018"/>
                      <a:pt x="4476" y="9018"/>
                    </a:cubicBezTo>
                    <a:cubicBezTo>
                      <a:pt x="6957" y="9018"/>
                      <a:pt x="8974" y="7001"/>
                      <a:pt x="8974" y="4498"/>
                    </a:cubicBezTo>
                    <a:cubicBezTo>
                      <a:pt x="8974" y="2016"/>
                      <a:pt x="6957" y="0"/>
                      <a:pt x="4476" y="0"/>
                    </a:cubicBezTo>
                    <a:close/>
                  </a:path>
                </a:pathLst>
              </a:custGeom>
              <a:solidFill>
                <a:srgbClr val="1C1C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85" name="Google Shape;3615;p66"/>
          <p:cNvGrpSpPr/>
          <p:nvPr/>
        </p:nvGrpSpPr>
        <p:grpSpPr>
          <a:xfrm>
            <a:off x="970378" y="2846639"/>
            <a:ext cx="3132774" cy="307227"/>
            <a:chOff x="1384026" y="3349212"/>
            <a:chExt cx="3132774" cy="307227"/>
          </a:xfrm>
        </p:grpSpPr>
        <p:sp>
          <p:nvSpPr>
            <p:cNvPr id="186" name="Google Shape;3616;p66"/>
            <p:cNvSpPr/>
            <p:nvPr/>
          </p:nvSpPr>
          <p:spPr>
            <a:xfrm>
              <a:off x="1389900" y="3349212"/>
              <a:ext cx="3126900" cy="301800"/>
            </a:xfrm>
            <a:prstGeom prst="roundRect">
              <a:avLst>
                <a:gd name="adj" fmla="val 50000"/>
              </a:avLst>
            </a:prstGeom>
            <a:solidFill>
              <a:schemeClr val="accent5"/>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3617;p66"/>
            <p:cNvSpPr/>
            <p:nvPr/>
          </p:nvSpPr>
          <p:spPr>
            <a:xfrm>
              <a:off x="1384026" y="3354639"/>
              <a:ext cx="301800" cy="301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8" name="Google Shape;3619;p66"/>
          <p:cNvSpPr txBox="1">
            <a:spLocks noGrp="1"/>
          </p:cNvSpPr>
          <p:nvPr>
            <p:ph type="subTitle" idx="2"/>
          </p:nvPr>
        </p:nvSpPr>
        <p:spPr>
          <a:xfrm>
            <a:off x="1233177" y="2881902"/>
            <a:ext cx="2736300" cy="236700"/>
          </a:xfrm>
          <a:prstGeom prst="rect">
            <a:avLst/>
          </a:prstGeom>
        </p:spPr>
        <p:txBody>
          <a:bodyPr spcFirstLastPara="1" wrap="square" lIns="91425" tIns="91425" rIns="91425" bIns="91425" anchor="ctr" anchorCtr="0">
            <a:noAutofit/>
          </a:bodyPr>
          <a:lstStyle/>
          <a:p>
            <a:pPr marL="0" lvl="0" indent="0" algn="l"/>
            <a:r>
              <a:rPr lang="en" sz="1600" b="0" dirty="0" smtClean="0">
                <a:solidFill>
                  <a:schemeClr val="dk2"/>
                </a:solidFill>
              </a:rPr>
              <a:t>4. </a:t>
            </a:r>
            <a:r>
              <a:rPr lang="en-US" dirty="0"/>
              <a:t>v-model </a:t>
            </a:r>
            <a:r>
              <a:rPr lang="en-US" dirty="0" err="1"/>
              <a:t>với</a:t>
            </a:r>
            <a:r>
              <a:rPr lang="en-US" dirty="0"/>
              <a:t> component.</a:t>
            </a:r>
            <a:endParaRPr sz="1600" b="0" dirty="0">
              <a:solidFill>
                <a:schemeClr val="dk2"/>
              </a:solidFill>
            </a:endParaRPr>
          </a:p>
        </p:txBody>
      </p:sp>
    </p:spTree>
    <p:extLst>
      <p:ext uri="{BB962C8B-B14F-4D97-AF65-F5344CB8AC3E}">
        <p14:creationId xmlns:p14="http://schemas.microsoft.com/office/powerpoint/2010/main" val="855807482"/>
      </p:ext>
    </p:extLst>
  </p:cSld>
  <p:clrMapOvr>
    <a:masterClrMapping/>
  </p:clrMapOvr>
  <p:transition spd="slow">
    <p:push dir="u"/>
  </p:transition>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Shape 1474"/>
        <p:cNvGrpSpPr/>
        <p:nvPr/>
      </p:nvGrpSpPr>
      <p:grpSpPr>
        <a:xfrm>
          <a:off x="0" y="0"/>
          <a:ext cx="0" cy="0"/>
          <a:chOff x="0" y="0"/>
          <a:chExt cx="0" cy="0"/>
        </a:xfrm>
      </p:grpSpPr>
      <p:sp>
        <p:nvSpPr>
          <p:cNvPr id="1478" name="Google Shape;1478;p49"/>
          <p:cNvSpPr txBox="1">
            <a:spLocks noGrp="1"/>
          </p:cNvSpPr>
          <p:nvPr>
            <p:ph type="title"/>
          </p:nvPr>
        </p:nvSpPr>
        <p:spPr>
          <a:xfrm>
            <a:off x="1543659" y="540116"/>
            <a:ext cx="5872200" cy="478200"/>
          </a:xfrm>
          <a:prstGeom prst="rect">
            <a:avLst/>
          </a:prstGeom>
        </p:spPr>
        <p:txBody>
          <a:bodyPr spcFirstLastPara="1" wrap="square" lIns="91425" tIns="91425" rIns="91425" bIns="91425" anchor="ctr" anchorCtr="0">
            <a:noAutofit/>
          </a:bodyPr>
          <a:lstStyle/>
          <a:p>
            <a:pPr lvl="0"/>
            <a:r>
              <a:rPr lang="nn-NO" sz="2400" dirty="0" smtClean="0">
                <a:solidFill>
                  <a:schemeClr val="accent2"/>
                </a:solidFill>
              </a:rPr>
              <a:t>1. Basic Usage.</a:t>
            </a:r>
            <a:endParaRPr sz="2400" b="1" dirty="0">
              <a:solidFill>
                <a:schemeClr val="accent2"/>
              </a:solidFill>
            </a:endParaRPr>
          </a:p>
        </p:txBody>
      </p:sp>
      <p:sp>
        <p:nvSpPr>
          <p:cNvPr id="1546" name="Google Shape;1546;p49">
            <a:hlinkClick r:id="rId3" action="ppaction://hlinksldjump"/>
          </p:cNvPr>
          <p:cNvSpPr/>
          <p:nvPr/>
        </p:nvSpPr>
        <p:spPr>
          <a:xfrm rot="5400000">
            <a:off x="8135450" y="1556928"/>
            <a:ext cx="950100" cy="62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49">
            <a:hlinkClick r:id="rId4" action="ppaction://hlinksldjump"/>
          </p:cNvPr>
          <p:cNvSpPr/>
          <p:nvPr/>
        </p:nvSpPr>
        <p:spPr>
          <a:xfrm rot="5400000">
            <a:off x="8100942" y="589675"/>
            <a:ext cx="1019100" cy="62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49">
            <a:hlinkClick r:id="rId5" action="ppaction://hlinksldjump"/>
          </p:cNvPr>
          <p:cNvSpPr/>
          <p:nvPr/>
        </p:nvSpPr>
        <p:spPr>
          <a:xfrm rot="5400000">
            <a:off x="8089092" y="2537633"/>
            <a:ext cx="1042800" cy="62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49">
            <a:hlinkClick r:id="rId6" action="ppaction://hlinksldjump"/>
          </p:cNvPr>
          <p:cNvSpPr/>
          <p:nvPr/>
        </p:nvSpPr>
        <p:spPr>
          <a:xfrm rot="5400000">
            <a:off x="8100942" y="4501251"/>
            <a:ext cx="1019100" cy="62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49">
            <a:hlinkClick r:id="rId7" action="ppaction://hlinksldjump"/>
          </p:cNvPr>
          <p:cNvSpPr/>
          <p:nvPr/>
        </p:nvSpPr>
        <p:spPr>
          <a:xfrm rot="5400000">
            <a:off x="8141446" y="3528444"/>
            <a:ext cx="938100" cy="624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49">
            <a:hlinkClick r:id="rId4" action="ppaction://hlinksldjump"/>
          </p:cNvPr>
          <p:cNvSpPr txBox="1"/>
          <p:nvPr/>
        </p:nvSpPr>
        <p:spPr>
          <a:xfrm>
            <a:off x="8189650" y="470225"/>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4"/>
                </a:solidFill>
                <a:latin typeface="Ubuntu"/>
                <a:ea typeface="Ubuntu"/>
                <a:cs typeface="Ubuntu"/>
                <a:sym typeface="Ubuntu"/>
              </a:rPr>
              <a:t>M</a:t>
            </a:r>
            <a:endParaRPr b="1">
              <a:solidFill>
                <a:schemeClr val="accent4"/>
              </a:solidFill>
              <a:latin typeface="Ubuntu"/>
              <a:ea typeface="Ubuntu"/>
              <a:cs typeface="Ubuntu"/>
              <a:sym typeface="Ubuntu"/>
            </a:endParaRPr>
          </a:p>
        </p:txBody>
      </p:sp>
      <p:sp>
        <p:nvSpPr>
          <p:cNvPr id="1552" name="Google Shape;1552;p49">
            <a:hlinkClick r:id="rId3" action="ppaction://hlinksldjump"/>
          </p:cNvPr>
          <p:cNvSpPr txBox="1"/>
          <p:nvPr/>
        </p:nvSpPr>
        <p:spPr>
          <a:xfrm>
            <a:off x="8189650" y="1476316"/>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2"/>
                </a:solidFill>
                <a:latin typeface="Ubuntu"/>
                <a:ea typeface="Ubuntu"/>
                <a:cs typeface="Ubuntu"/>
                <a:sym typeface="Ubuntu"/>
              </a:rPr>
              <a:t>T</a:t>
            </a:r>
            <a:endParaRPr b="1">
              <a:solidFill>
                <a:schemeClr val="accent2"/>
              </a:solidFill>
              <a:latin typeface="Ubuntu"/>
              <a:ea typeface="Ubuntu"/>
              <a:cs typeface="Ubuntu"/>
              <a:sym typeface="Ubuntu"/>
            </a:endParaRPr>
          </a:p>
        </p:txBody>
      </p:sp>
      <p:sp>
        <p:nvSpPr>
          <p:cNvPr id="1553" name="Google Shape;1553;p49">
            <a:hlinkClick r:id="rId5" action="ppaction://hlinksldjump"/>
          </p:cNvPr>
          <p:cNvSpPr txBox="1"/>
          <p:nvPr/>
        </p:nvSpPr>
        <p:spPr>
          <a:xfrm>
            <a:off x="8189650" y="2400638"/>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1"/>
                </a:solidFill>
                <a:latin typeface="Ubuntu"/>
                <a:ea typeface="Ubuntu"/>
                <a:cs typeface="Ubuntu"/>
                <a:sym typeface="Ubuntu"/>
              </a:rPr>
              <a:t>X</a:t>
            </a:r>
            <a:endParaRPr b="1">
              <a:solidFill>
                <a:schemeClr val="accent1"/>
              </a:solidFill>
              <a:latin typeface="Ubuntu"/>
              <a:ea typeface="Ubuntu"/>
              <a:cs typeface="Ubuntu"/>
              <a:sym typeface="Ubuntu"/>
            </a:endParaRPr>
          </a:p>
        </p:txBody>
      </p:sp>
      <p:sp>
        <p:nvSpPr>
          <p:cNvPr id="1554" name="Google Shape;1554;p49">
            <a:hlinkClick r:id="rId7" action="ppaction://hlinksldjump"/>
          </p:cNvPr>
          <p:cNvSpPr txBox="1"/>
          <p:nvPr/>
        </p:nvSpPr>
        <p:spPr>
          <a:xfrm>
            <a:off x="8189650" y="3423511"/>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3"/>
                </a:solidFill>
                <a:latin typeface="Ubuntu"/>
                <a:ea typeface="Ubuntu"/>
                <a:cs typeface="Ubuntu"/>
                <a:sym typeface="Ubuntu"/>
              </a:rPr>
              <a:t>T</a:t>
            </a:r>
            <a:endParaRPr b="1">
              <a:solidFill>
                <a:schemeClr val="accent3"/>
              </a:solidFill>
              <a:latin typeface="Ubuntu"/>
              <a:ea typeface="Ubuntu"/>
              <a:cs typeface="Ubuntu"/>
              <a:sym typeface="Ubuntu"/>
            </a:endParaRPr>
          </a:p>
        </p:txBody>
      </p:sp>
      <p:sp>
        <p:nvSpPr>
          <p:cNvPr id="1555" name="Google Shape;1555;p49">
            <a:hlinkClick r:id="rId6" action="ppaction://hlinksldjump"/>
          </p:cNvPr>
          <p:cNvSpPr txBox="1"/>
          <p:nvPr/>
        </p:nvSpPr>
        <p:spPr>
          <a:xfrm>
            <a:off x="8189650" y="4362805"/>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4"/>
                </a:solidFill>
                <a:latin typeface="Ubuntu"/>
                <a:ea typeface="Ubuntu"/>
                <a:cs typeface="Ubuntu"/>
                <a:sym typeface="Ubuntu"/>
              </a:rPr>
              <a:t>F</a:t>
            </a:r>
            <a:endParaRPr b="1">
              <a:solidFill>
                <a:schemeClr val="accent4"/>
              </a:solidFill>
              <a:latin typeface="Ubuntu"/>
              <a:ea typeface="Ubuntu"/>
              <a:cs typeface="Ubuntu"/>
              <a:sym typeface="Ubuntu"/>
            </a:endParaRPr>
          </a:p>
        </p:txBody>
      </p:sp>
      <p:grpSp>
        <p:nvGrpSpPr>
          <p:cNvPr id="1556" name="Google Shape;1556;p49"/>
          <p:cNvGrpSpPr/>
          <p:nvPr/>
        </p:nvGrpSpPr>
        <p:grpSpPr>
          <a:xfrm>
            <a:off x="6935171" y="696541"/>
            <a:ext cx="195284" cy="195284"/>
            <a:chOff x="5660400" y="238125"/>
            <a:chExt cx="481825" cy="481825"/>
          </a:xfrm>
        </p:grpSpPr>
        <p:sp>
          <p:nvSpPr>
            <p:cNvPr id="1557" name="Google Shape;1557;p49"/>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558" name="Google Shape;1558;p49"/>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1559" name="Google Shape;1559;p49">
            <a:hlinkClick r:id="rId8" action="ppaction://hlinksldjump"/>
          </p:cNvPr>
          <p:cNvSpPr/>
          <p:nvPr/>
        </p:nvSpPr>
        <p:spPr>
          <a:xfrm>
            <a:off x="6934475" y="681975"/>
            <a:ext cx="195900" cy="215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49">
            <a:hlinkClick r:id="rId9" action="ppaction://hlinksldjump"/>
          </p:cNvPr>
          <p:cNvSpPr/>
          <p:nvPr/>
        </p:nvSpPr>
        <p:spPr>
          <a:xfrm>
            <a:off x="7246284" y="695850"/>
            <a:ext cx="213106" cy="195722"/>
          </a:xfrm>
          <a:custGeom>
            <a:avLst/>
            <a:gdLst/>
            <a:ahLst/>
            <a:cxnLst/>
            <a:rect l="l" t="t" r="r" b="b"/>
            <a:pathLst>
              <a:path w="34372" h="31568" extrusionOk="0">
                <a:moveTo>
                  <a:pt x="17158" y="1"/>
                </a:moveTo>
                <a:cubicBezTo>
                  <a:pt x="11439" y="3246"/>
                  <a:pt x="5719" y="6490"/>
                  <a:pt x="0" y="9735"/>
                </a:cubicBezTo>
                <a:lnTo>
                  <a:pt x="2750" y="9735"/>
                </a:lnTo>
                <a:lnTo>
                  <a:pt x="2750" y="31567"/>
                </a:lnTo>
                <a:lnTo>
                  <a:pt x="11659" y="31567"/>
                </a:lnTo>
                <a:lnTo>
                  <a:pt x="11659" y="17379"/>
                </a:lnTo>
                <a:lnTo>
                  <a:pt x="23373" y="17379"/>
                </a:lnTo>
                <a:lnTo>
                  <a:pt x="23373" y="31567"/>
                </a:lnTo>
                <a:lnTo>
                  <a:pt x="31622" y="31567"/>
                </a:lnTo>
                <a:lnTo>
                  <a:pt x="31622" y="9735"/>
                </a:lnTo>
                <a:lnTo>
                  <a:pt x="34371" y="9735"/>
                </a:lnTo>
                <a:cubicBezTo>
                  <a:pt x="28597" y="6490"/>
                  <a:pt x="22878" y="3246"/>
                  <a:pt x="1715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49">
            <a:hlinkClick r:id="" action="ppaction://hlinkshowjump?jump=nextslide"/>
          </p:cNvPr>
          <p:cNvSpPr/>
          <p:nvPr/>
        </p:nvSpPr>
        <p:spPr>
          <a:xfrm>
            <a:off x="7870218" y="695853"/>
            <a:ext cx="145409" cy="215293"/>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49">
            <a:hlinkClick r:id="" action="ppaction://hlinkshowjump?jump=previousslide"/>
          </p:cNvPr>
          <p:cNvSpPr/>
          <p:nvPr/>
        </p:nvSpPr>
        <p:spPr>
          <a:xfrm rot="10800000">
            <a:off x="7575225" y="695855"/>
            <a:ext cx="145409" cy="215293"/>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301;p46"/>
          <p:cNvSpPr txBox="1">
            <a:spLocks noGrp="1"/>
          </p:cNvSpPr>
          <p:nvPr>
            <p:ph type="subTitle" idx="1"/>
          </p:nvPr>
        </p:nvSpPr>
        <p:spPr>
          <a:xfrm>
            <a:off x="671607" y="1086181"/>
            <a:ext cx="7589362" cy="2476592"/>
          </a:xfrm>
          <a:prstGeom prst="rect">
            <a:avLst/>
          </a:prstGeom>
        </p:spPr>
        <p:txBody>
          <a:bodyPr spcFirstLastPara="1" wrap="square" lIns="91425" tIns="91425" rIns="91425" bIns="91425" anchor="ctr" anchorCtr="0">
            <a:noAutofit/>
          </a:bodyPr>
          <a:lstStyle/>
          <a:p>
            <a:pPr marL="0" lvl="0" indent="0" algn="l"/>
            <a:r>
              <a:rPr lang="vi-VN" sz="1700" b="0" dirty="0">
                <a:solidFill>
                  <a:schemeClr val="dk1"/>
                </a:solidFill>
              </a:rPr>
              <a:t>Trong vue.js ta có thể sử dụng v-model directive để tạo ra các ràng buộc dữ liệu hai chiều trên các input và textarea element. Và nó sẽ lựa chon đúng cách và cập nhật các element trên các input type. </a:t>
            </a:r>
            <a:endParaRPr lang="en-US" sz="1700" b="0" dirty="0" smtClean="0">
              <a:solidFill>
                <a:schemeClr val="dk1"/>
              </a:solidFill>
            </a:endParaRPr>
          </a:p>
          <a:p>
            <a:pPr marL="0" lvl="0" indent="0" algn="l"/>
            <a:endParaRPr lang="vi-VN" sz="1700" b="0" dirty="0">
              <a:solidFill>
                <a:schemeClr val="dk1"/>
              </a:solidFill>
            </a:endParaRPr>
          </a:p>
          <a:p>
            <a:pPr marL="0" lvl="0" indent="0" algn="l"/>
            <a:r>
              <a:rPr lang="vi-VN" sz="1700" b="0" dirty="0">
                <a:solidFill>
                  <a:schemeClr val="dk1"/>
                </a:solidFill>
              </a:rPr>
              <a:t>Đối với v-model nó sẽ bỏ qua tất cả các khởi tạo của value, checked hay selected trên các thành phần của form và nó luôn xử lý các dữ liệu có trong Vue instance, chính vì thế ta nên khai báo các giá trị khởi tạo đó ở trong data scope của Vue instance.</a:t>
            </a:r>
            <a:endParaRPr lang="vi-VN" sz="1700" b="0" dirty="0" smtClean="0">
              <a:solidFill>
                <a:schemeClr val="dk1"/>
              </a:solidFill>
            </a:endParaRPr>
          </a:p>
        </p:txBody>
      </p:sp>
    </p:spTree>
    <p:extLst>
      <p:ext uri="{BB962C8B-B14F-4D97-AF65-F5344CB8AC3E}">
        <p14:creationId xmlns:p14="http://schemas.microsoft.com/office/powerpoint/2010/main" val="24555103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3">
                                            <p:txEl>
                                              <p:pRg st="0" end="0"/>
                                            </p:txEl>
                                          </p:spTgt>
                                        </p:tgtEl>
                                        <p:attrNameLst>
                                          <p:attrName>style.visibility</p:attrName>
                                        </p:attrNameLst>
                                      </p:cBhvr>
                                      <p:to>
                                        <p:strVal val="visible"/>
                                      </p:to>
                                    </p:set>
                                    <p:animEffect transition="in" filter="fade">
                                      <p:cBhvr>
                                        <p:cTn id="7" dur="500"/>
                                        <p:tgtEl>
                                          <p:spTgt spid="19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93">
                                            <p:txEl>
                                              <p:pRg st="2" end="2"/>
                                            </p:txEl>
                                          </p:spTgt>
                                        </p:tgtEl>
                                        <p:attrNameLst>
                                          <p:attrName>style.visibility</p:attrName>
                                        </p:attrNameLst>
                                      </p:cBhvr>
                                      <p:to>
                                        <p:strVal val="visible"/>
                                      </p:to>
                                    </p:set>
                                    <p:animEffect transition="in" filter="fade">
                                      <p:cBhvr>
                                        <p:cTn id="12" dur="500"/>
                                        <p:tgtEl>
                                          <p:spTgt spid="19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3" grpId="0" build="p"/>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Shape 1474"/>
        <p:cNvGrpSpPr/>
        <p:nvPr/>
      </p:nvGrpSpPr>
      <p:grpSpPr>
        <a:xfrm>
          <a:off x="0" y="0"/>
          <a:ext cx="0" cy="0"/>
          <a:chOff x="0" y="0"/>
          <a:chExt cx="0" cy="0"/>
        </a:xfrm>
      </p:grpSpPr>
      <p:sp>
        <p:nvSpPr>
          <p:cNvPr id="1478" name="Google Shape;1478;p49"/>
          <p:cNvSpPr txBox="1">
            <a:spLocks noGrp="1"/>
          </p:cNvSpPr>
          <p:nvPr>
            <p:ph type="title"/>
          </p:nvPr>
        </p:nvSpPr>
        <p:spPr>
          <a:xfrm>
            <a:off x="1543659" y="540116"/>
            <a:ext cx="5872200" cy="478200"/>
          </a:xfrm>
          <a:prstGeom prst="rect">
            <a:avLst/>
          </a:prstGeom>
        </p:spPr>
        <p:txBody>
          <a:bodyPr spcFirstLastPara="1" wrap="square" lIns="91425" tIns="91425" rIns="91425" bIns="91425" anchor="ctr" anchorCtr="0">
            <a:noAutofit/>
          </a:bodyPr>
          <a:lstStyle/>
          <a:p>
            <a:pPr lvl="0"/>
            <a:r>
              <a:rPr lang="nn-NO" sz="2400" dirty="0" smtClean="0">
                <a:solidFill>
                  <a:schemeClr val="accent2"/>
                </a:solidFill>
              </a:rPr>
              <a:t>1. Basic Usage.</a:t>
            </a:r>
            <a:endParaRPr sz="2400" b="1" dirty="0">
              <a:solidFill>
                <a:schemeClr val="accent2"/>
              </a:solidFill>
            </a:endParaRPr>
          </a:p>
        </p:txBody>
      </p:sp>
      <p:sp>
        <p:nvSpPr>
          <p:cNvPr id="1546" name="Google Shape;1546;p49">
            <a:hlinkClick r:id="rId3" action="ppaction://hlinksldjump"/>
          </p:cNvPr>
          <p:cNvSpPr/>
          <p:nvPr/>
        </p:nvSpPr>
        <p:spPr>
          <a:xfrm rot="5400000">
            <a:off x="8135450" y="1556928"/>
            <a:ext cx="950100" cy="62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49">
            <a:hlinkClick r:id="rId4" action="ppaction://hlinksldjump"/>
          </p:cNvPr>
          <p:cNvSpPr/>
          <p:nvPr/>
        </p:nvSpPr>
        <p:spPr>
          <a:xfrm rot="5400000">
            <a:off x="8100942" y="589675"/>
            <a:ext cx="1019100" cy="62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49">
            <a:hlinkClick r:id="rId5" action="ppaction://hlinksldjump"/>
          </p:cNvPr>
          <p:cNvSpPr/>
          <p:nvPr/>
        </p:nvSpPr>
        <p:spPr>
          <a:xfrm rot="5400000">
            <a:off x="8089092" y="2537633"/>
            <a:ext cx="1042800" cy="62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49">
            <a:hlinkClick r:id="rId6" action="ppaction://hlinksldjump"/>
          </p:cNvPr>
          <p:cNvSpPr/>
          <p:nvPr/>
        </p:nvSpPr>
        <p:spPr>
          <a:xfrm rot="5400000">
            <a:off x="8100942" y="4501251"/>
            <a:ext cx="1019100" cy="62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49">
            <a:hlinkClick r:id="rId7" action="ppaction://hlinksldjump"/>
          </p:cNvPr>
          <p:cNvSpPr/>
          <p:nvPr/>
        </p:nvSpPr>
        <p:spPr>
          <a:xfrm rot="5400000">
            <a:off x="8141446" y="3528444"/>
            <a:ext cx="938100" cy="624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49">
            <a:hlinkClick r:id="rId4" action="ppaction://hlinksldjump"/>
          </p:cNvPr>
          <p:cNvSpPr txBox="1"/>
          <p:nvPr/>
        </p:nvSpPr>
        <p:spPr>
          <a:xfrm>
            <a:off x="8189650" y="470225"/>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4"/>
                </a:solidFill>
                <a:latin typeface="Ubuntu"/>
                <a:ea typeface="Ubuntu"/>
                <a:cs typeface="Ubuntu"/>
                <a:sym typeface="Ubuntu"/>
              </a:rPr>
              <a:t>M</a:t>
            </a:r>
            <a:endParaRPr b="1">
              <a:solidFill>
                <a:schemeClr val="accent4"/>
              </a:solidFill>
              <a:latin typeface="Ubuntu"/>
              <a:ea typeface="Ubuntu"/>
              <a:cs typeface="Ubuntu"/>
              <a:sym typeface="Ubuntu"/>
            </a:endParaRPr>
          </a:p>
        </p:txBody>
      </p:sp>
      <p:sp>
        <p:nvSpPr>
          <p:cNvPr id="1552" name="Google Shape;1552;p49">
            <a:hlinkClick r:id="rId3" action="ppaction://hlinksldjump"/>
          </p:cNvPr>
          <p:cNvSpPr txBox="1"/>
          <p:nvPr/>
        </p:nvSpPr>
        <p:spPr>
          <a:xfrm>
            <a:off x="8189650" y="1476316"/>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2"/>
                </a:solidFill>
                <a:latin typeface="Ubuntu"/>
                <a:ea typeface="Ubuntu"/>
                <a:cs typeface="Ubuntu"/>
                <a:sym typeface="Ubuntu"/>
              </a:rPr>
              <a:t>T</a:t>
            </a:r>
            <a:endParaRPr b="1">
              <a:solidFill>
                <a:schemeClr val="accent2"/>
              </a:solidFill>
              <a:latin typeface="Ubuntu"/>
              <a:ea typeface="Ubuntu"/>
              <a:cs typeface="Ubuntu"/>
              <a:sym typeface="Ubuntu"/>
            </a:endParaRPr>
          </a:p>
        </p:txBody>
      </p:sp>
      <p:sp>
        <p:nvSpPr>
          <p:cNvPr id="1553" name="Google Shape;1553;p49">
            <a:hlinkClick r:id="rId5" action="ppaction://hlinksldjump"/>
          </p:cNvPr>
          <p:cNvSpPr txBox="1"/>
          <p:nvPr/>
        </p:nvSpPr>
        <p:spPr>
          <a:xfrm>
            <a:off x="8189650" y="2400638"/>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1"/>
                </a:solidFill>
                <a:latin typeface="Ubuntu"/>
                <a:ea typeface="Ubuntu"/>
                <a:cs typeface="Ubuntu"/>
                <a:sym typeface="Ubuntu"/>
              </a:rPr>
              <a:t>X</a:t>
            </a:r>
            <a:endParaRPr b="1">
              <a:solidFill>
                <a:schemeClr val="accent1"/>
              </a:solidFill>
              <a:latin typeface="Ubuntu"/>
              <a:ea typeface="Ubuntu"/>
              <a:cs typeface="Ubuntu"/>
              <a:sym typeface="Ubuntu"/>
            </a:endParaRPr>
          </a:p>
        </p:txBody>
      </p:sp>
      <p:sp>
        <p:nvSpPr>
          <p:cNvPr id="1554" name="Google Shape;1554;p49">
            <a:hlinkClick r:id="rId7" action="ppaction://hlinksldjump"/>
          </p:cNvPr>
          <p:cNvSpPr txBox="1"/>
          <p:nvPr/>
        </p:nvSpPr>
        <p:spPr>
          <a:xfrm>
            <a:off x="8189650" y="3423511"/>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3"/>
                </a:solidFill>
                <a:latin typeface="Ubuntu"/>
                <a:ea typeface="Ubuntu"/>
                <a:cs typeface="Ubuntu"/>
                <a:sym typeface="Ubuntu"/>
              </a:rPr>
              <a:t>T</a:t>
            </a:r>
            <a:endParaRPr b="1">
              <a:solidFill>
                <a:schemeClr val="accent3"/>
              </a:solidFill>
              <a:latin typeface="Ubuntu"/>
              <a:ea typeface="Ubuntu"/>
              <a:cs typeface="Ubuntu"/>
              <a:sym typeface="Ubuntu"/>
            </a:endParaRPr>
          </a:p>
        </p:txBody>
      </p:sp>
      <p:sp>
        <p:nvSpPr>
          <p:cNvPr id="1555" name="Google Shape;1555;p49">
            <a:hlinkClick r:id="rId6" action="ppaction://hlinksldjump"/>
          </p:cNvPr>
          <p:cNvSpPr txBox="1"/>
          <p:nvPr/>
        </p:nvSpPr>
        <p:spPr>
          <a:xfrm>
            <a:off x="8189650" y="4362805"/>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4"/>
                </a:solidFill>
                <a:latin typeface="Ubuntu"/>
                <a:ea typeface="Ubuntu"/>
                <a:cs typeface="Ubuntu"/>
                <a:sym typeface="Ubuntu"/>
              </a:rPr>
              <a:t>F</a:t>
            </a:r>
            <a:endParaRPr b="1">
              <a:solidFill>
                <a:schemeClr val="accent4"/>
              </a:solidFill>
              <a:latin typeface="Ubuntu"/>
              <a:ea typeface="Ubuntu"/>
              <a:cs typeface="Ubuntu"/>
              <a:sym typeface="Ubuntu"/>
            </a:endParaRPr>
          </a:p>
        </p:txBody>
      </p:sp>
      <p:grpSp>
        <p:nvGrpSpPr>
          <p:cNvPr id="1556" name="Google Shape;1556;p49"/>
          <p:cNvGrpSpPr/>
          <p:nvPr/>
        </p:nvGrpSpPr>
        <p:grpSpPr>
          <a:xfrm>
            <a:off x="6935171" y="696541"/>
            <a:ext cx="195284" cy="195284"/>
            <a:chOff x="5660400" y="238125"/>
            <a:chExt cx="481825" cy="481825"/>
          </a:xfrm>
        </p:grpSpPr>
        <p:sp>
          <p:nvSpPr>
            <p:cNvPr id="1557" name="Google Shape;1557;p49"/>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558" name="Google Shape;1558;p49"/>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1559" name="Google Shape;1559;p49">
            <a:hlinkClick r:id="rId8" action="ppaction://hlinksldjump"/>
          </p:cNvPr>
          <p:cNvSpPr/>
          <p:nvPr/>
        </p:nvSpPr>
        <p:spPr>
          <a:xfrm>
            <a:off x="6934475" y="681975"/>
            <a:ext cx="195900" cy="215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49">
            <a:hlinkClick r:id="rId9" action="ppaction://hlinksldjump"/>
          </p:cNvPr>
          <p:cNvSpPr/>
          <p:nvPr/>
        </p:nvSpPr>
        <p:spPr>
          <a:xfrm>
            <a:off x="7246284" y="695850"/>
            <a:ext cx="213106" cy="195722"/>
          </a:xfrm>
          <a:custGeom>
            <a:avLst/>
            <a:gdLst/>
            <a:ahLst/>
            <a:cxnLst/>
            <a:rect l="l" t="t" r="r" b="b"/>
            <a:pathLst>
              <a:path w="34372" h="31568" extrusionOk="0">
                <a:moveTo>
                  <a:pt x="17158" y="1"/>
                </a:moveTo>
                <a:cubicBezTo>
                  <a:pt x="11439" y="3246"/>
                  <a:pt x="5719" y="6490"/>
                  <a:pt x="0" y="9735"/>
                </a:cubicBezTo>
                <a:lnTo>
                  <a:pt x="2750" y="9735"/>
                </a:lnTo>
                <a:lnTo>
                  <a:pt x="2750" y="31567"/>
                </a:lnTo>
                <a:lnTo>
                  <a:pt x="11659" y="31567"/>
                </a:lnTo>
                <a:lnTo>
                  <a:pt x="11659" y="17379"/>
                </a:lnTo>
                <a:lnTo>
                  <a:pt x="23373" y="17379"/>
                </a:lnTo>
                <a:lnTo>
                  <a:pt x="23373" y="31567"/>
                </a:lnTo>
                <a:lnTo>
                  <a:pt x="31622" y="31567"/>
                </a:lnTo>
                <a:lnTo>
                  <a:pt x="31622" y="9735"/>
                </a:lnTo>
                <a:lnTo>
                  <a:pt x="34371" y="9735"/>
                </a:lnTo>
                <a:cubicBezTo>
                  <a:pt x="28597" y="6490"/>
                  <a:pt x="22878" y="3246"/>
                  <a:pt x="1715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49">
            <a:hlinkClick r:id="" action="ppaction://hlinkshowjump?jump=nextslide"/>
          </p:cNvPr>
          <p:cNvSpPr/>
          <p:nvPr/>
        </p:nvSpPr>
        <p:spPr>
          <a:xfrm>
            <a:off x="7870218" y="695853"/>
            <a:ext cx="145409" cy="215293"/>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49">
            <a:hlinkClick r:id="" action="ppaction://hlinkshowjump?jump=previousslide"/>
          </p:cNvPr>
          <p:cNvSpPr/>
          <p:nvPr/>
        </p:nvSpPr>
        <p:spPr>
          <a:xfrm rot="10800000">
            <a:off x="7575225" y="695855"/>
            <a:ext cx="145409" cy="215293"/>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6" name="Google Shape;3606;p66"/>
          <p:cNvGrpSpPr/>
          <p:nvPr/>
        </p:nvGrpSpPr>
        <p:grpSpPr>
          <a:xfrm>
            <a:off x="913724" y="1658542"/>
            <a:ext cx="3132775" cy="305215"/>
            <a:chOff x="1384025" y="1945908"/>
            <a:chExt cx="3132775" cy="305215"/>
          </a:xfrm>
        </p:grpSpPr>
        <p:sp>
          <p:nvSpPr>
            <p:cNvPr id="97" name="Google Shape;3607;p66"/>
            <p:cNvSpPr/>
            <p:nvPr/>
          </p:nvSpPr>
          <p:spPr>
            <a:xfrm>
              <a:off x="1389900" y="1950823"/>
              <a:ext cx="3126900" cy="300300"/>
            </a:xfrm>
            <a:prstGeom prst="roundRect">
              <a:avLst>
                <a:gd name="adj" fmla="val 50000"/>
              </a:avLst>
            </a:prstGeom>
            <a:solidFill>
              <a:schemeClr val="accent5"/>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3608;p66"/>
            <p:cNvSpPr/>
            <p:nvPr/>
          </p:nvSpPr>
          <p:spPr>
            <a:xfrm>
              <a:off x="1384025" y="1945908"/>
              <a:ext cx="300900" cy="3009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 name="Google Shape;3609;p66"/>
          <p:cNvGrpSpPr/>
          <p:nvPr/>
        </p:nvGrpSpPr>
        <p:grpSpPr>
          <a:xfrm>
            <a:off x="913725" y="2196539"/>
            <a:ext cx="3132774" cy="307218"/>
            <a:chOff x="1384026" y="2431680"/>
            <a:chExt cx="3132774" cy="307218"/>
          </a:xfrm>
        </p:grpSpPr>
        <p:sp>
          <p:nvSpPr>
            <p:cNvPr id="100" name="Google Shape;3610;p66"/>
            <p:cNvSpPr/>
            <p:nvPr/>
          </p:nvSpPr>
          <p:spPr>
            <a:xfrm>
              <a:off x="1389900" y="2431680"/>
              <a:ext cx="3126900" cy="301800"/>
            </a:xfrm>
            <a:prstGeom prst="roundRect">
              <a:avLst>
                <a:gd name="adj" fmla="val 50000"/>
              </a:avLst>
            </a:prstGeom>
            <a:solidFill>
              <a:schemeClr val="accent5"/>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3611;p66"/>
            <p:cNvSpPr/>
            <p:nvPr/>
          </p:nvSpPr>
          <p:spPr>
            <a:xfrm>
              <a:off x="1384026" y="2437099"/>
              <a:ext cx="301800" cy="3018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 name="Google Shape;3612;p66"/>
          <p:cNvGrpSpPr/>
          <p:nvPr/>
        </p:nvGrpSpPr>
        <p:grpSpPr>
          <a:xfrm>
            <a:off x="913725" y="2736527"/>
            <a:ext cx="3132774" cy="307223"/>
            <a:chOff x="1384026" y="2887116"/>
            <a:chExt cx="3132774" cy="307223"/>
          </a:xfrm>
        </p:grpSpPr>
        <p:sp>
          <p:nvSpPr>
            <p:cNvPr id="103" name="Google Shape;3613;p66"/>
            <p:cNvSpPr/>
            <p:nvPr/>
          </p:nvSpPr>
          <p:spPr>
            <a:xfrm>
              <a:off x="1389900" y="2887116"/>
              <a:ext cx="3126900" cy="301800"/>
            </a:xfrm>
            <a:prstGeom prst="roundRect">
              <a:avLst>
                <a:gd name="adj" fmla="val 50000"/>
              </a:avLst>
            </a:prstGeom>
            <a:solidFill>
              <a:schemeClr val="accent5"/>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3614;p66"/>
            <p:cNvSpPr/>
            <p:nvPr/>
          </p:nvSpPr>
          <p:spPr>
            <a:xfrm>
              <a:off x="1384026" y="2892539"/>
              <a:ext cx="301800" cy="3018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5" name="Google Shape;3618;p66"/>
          <p:cNvSpPr txBox="1">
            <a:spLocks noGrp="1"/>
          </p:cNvSpPr>
          <p:nvPr>
            <p:ph type="subTitle" idx="1"/>
          </p:nvPr>
        </p:nvSpPr>
        <p:spPr>
          <a:xfrm>
            <a:off x="1176512" y="2771338"/>
            <a:ext cx="2736300" cy="237600"/>
          </a:xfrm>
          <a:prstGeom prst="rect">
            <a:avLst/>
          </a:prstGeom>
        </p:spPr>
        <p:txBody>
          <a:bodyPr spcFirstLastPara="1" wrap="square" lIns="91425" tIns="91425" rIns="91425" bIns="91425" anchor="ctr" anchorCtr="0">
            <a:noAutofit/>
          </a:bodyPr>
          <a:lstStyle/>
          <a:p>
            <a:pPr marL="0" indent="0" algn="l"/>
            <a:r>
              <a:rPr lang="en-US" sz="1600" b="0" dirty="0">
                <a:solidFill>
                  <a:schemeClr val="dk2"/>
                </a:solidFill>
              </a:rPr>
              <a:t>c</a:t>
            </a:r>
            <a:r>
              <a:rPr lang="en-US" sz="1600" b="0" dirty="0" smtClean="0">
                <a:solidFill>
                  <a:schemeClr val="dk2"/>
                </a:solidFill>
              </a:rPr>
              <a:t>. Checkbox.</a:t>
            </a:r>
            <a:endParaRPr sz="1600" b="0" dirty="0">
              <a:solidFill>
                <a:schemeClr val="dk2"/>
              </a:solidFill>
            </a:endParaRPr>
          </a:p>
        </p:txBody>
      </p:sp>
      <p:sp>
        <p:nvSpPr>
          <p:cNvPr id="106" name="Google Shape;3620;p66"/>
          <p:cNvSpPr txBox="1">
            <a:spLocks noGrp="1"/>
          </p:cNvSpPr>
          <p:nvPr>
            <p:ph type="subTitle" idx="4294967295"/>
          </p:nvPr>
        </p:nvSpPr>
        <p:spPr>
          <a:xfrm>
            <a:off x="1176512" y="2231348"/>
            <a:ext cx="2736300" cy="237600"/>
          </a:xfrm>
          <a:prstGeom prst="rect">
            <a:avLst/>
          </a:prstGeom>
        </p:spPr>
        <p:txBody>
          <a:bodyPr spcFirstLastPara="1" wrap="square" lIns="91425" tIns="91425" rIns="91425" bIns="91425" anchor="ctr" anchorCtr="0">
            <a:noAutofit/>
          </a:bodyPr>
          <a:lstStyle/>
          <a:p>
            <a:pPr marL="0" lvl="0" indent="0" algn="l">
              <a:buNone/>
            </a:pPr>
            <a:r>
              <a:rPr lang="en-US" sz="1600" dirty="0">
                <a:solidFill>
                  <a:schemeClr val="dk2"/>
                </a:solidFill>
              </a:rPr>
              <a:t>b</a:t>
            </a:r>
            <a:r>
              <a:rPr lang="en-US" sz="1600" b="0" dirty="0" smtClean="0">
                <a:solidFill>
                  <a:schemeClr val="dk2"/>
                </a:solidFill>
              </a:rPr>
              <a:t>. </a:t>
            </a:r>
            <a:r>
              <a:rPr lang="en-US" sz="1600" b="0" dirty="0" err="1" smtClean="0">
                <a:solidFill>
                  <a:schemeClr val="dk2"/>
                </a:solidFill>
              </a:rPr>
              <a:t>Textarea</a:t>
            </a:r>
            <a:r>
              <a:rPr lang="en-US" sz="1600" b="0" dirty="0" smtClean="0">
                <a:solidFill>
                  <a:schemeClr val="dk2"/>
                </a:solidFill>
              </a:rPr>
              <a:t>.</a:t>
            </a:r>
            <a:endParaRPr sz="1600" b="0" dirty="0">
              <a:solidFill>
                <a:schemeClr val="dk2"/>
              </a:solidFill>
            </a:endParaRPr>
          </a:p>
        </p:txBody>
      </p:sp>
      <p:sp>
        <p:nvSpPr>
          <p:cNvPr id="107" name="Google Shape;3621;p66"/>
          <p:cNvSpPr txBox="1">
            <a:spLocks noGrp="1"/>
          </p:cNvSpPr>
          <p:nvPr>
            <p:ph type="subTitle" idx="4294967295"/>
          </p:nvPr>
        </p:nvSpPr>
        <p:spPr>
          <a:xfrm>
            <a:off x="1176512" y="1692349"/>
            <a:ext cx="2736300" cy="237600"/>
          </a:xfrm>
          <a:prstGeom prst="rect">
            <a:avLst/>
          </a:prstGeom>
        </p:spPr>
        <p:txBody>
          <a:bodyPr spcFirstLastPara="1" wrap="square" lIns="91425" tIns="91425" rIns="91425" bIns="91425" anchor="ctr" anchorCtr="0">
            <a:noAutofit/>
          </a:bodyPr>
          <a:lstStyle/>
          <a:p>
            <a:pPr marL="0" lvl="0" indent="0" algn="l">
              <a:buNone/>
            </a:pPr>
            <a:r>
              <a:rPr lang="en-US" sz="1600" dirty="0" smtClean="0">
                <a:solidFill>
                  <a:schemeClr val="dk2"/>
                </a:solidFill>
              </a:rPr>
              <a:t>a. Text.</a:t>
            </a:r>
            <a:endParaRPr dirty="0"/>
          </a:p>
        </p:txBody>
      </p:sp>
      <p:grpSp>
        <p:nvGrpSpPr>
          <p:cNvPr id="108" name="Google Shape;786;p40"/>
          <p:cNvGrpSpPr/>
          <p:nvPr/>
        </p:nvGrpSpPr>
        <p:grpSpPr>
          <a:xfrm>
            <a:off x="4733195" y="2470041"/>
            <a:ext cx="3384596" cy="2613032"/>
            <a:chOff x="4733195" y="2470041"/>
            <a:chExt cx="3384596" cy="2613032"/>
          </a:xfrm>
        </p:grpSpPr>
        <p:sp>
          <p:nvSpPr>
            <p:cNvPr id="109" name="Google Shape;787;p40"/>
            <p:cNvSpPr/>
            <p:nvPr/>
          </p:nvSpPr>
          <p:spPr>
            <a:xfrm>
              <a:off x="5800730" y="2859760"/>
              <a:ext cx="497754" cy="186220"/>
            </a:xfrm>
            <a:custGeom>
              <a:avLst/>
              <a:gdLst/>
              <a:ahLst/>
              <a:cxnLst/>
              <a:rect l="l" t="t" r="r" b="b"/>
              <a:pathLst>
                <a:path w="28007" h="10478" extrusionOk="0">
                  <a:moveTo>
                    <a:pt x="1119" y="0"/>
                  </a:moveTo>
                  <a:cubicBezTo>
                    <a:pt x="484" y="0"/>
                    <a:pt x="0" y="484"/>
                    <a:pt x="0" y="1089"/>
                  </a:cubicBezTo>
                  <a:lnTo>
                    <a:pt x="0" y="7259"/>
                  </a:lnTo>
                  <a:lnTo>
                    <a:pt x="0" y="10313"/>
                  </a:lnTo>
                  <a:cubicBezTo>
                    <a:pt x="0" y="10416"/>
                    <a:pt x="84" y="10477"/>
                    <a:pt x="166" y="10477"/>
                  </a:cubicBezTo>
                  <a:cubicBezTo>
                    <a:pt x="205" y="10477"/>
                    <a:pt x="243" y="10463"/>
                    <a:pt x="272" y="10434"/>
                  </a:cubicBezTo>
                  <a:lnTo>
                    <a:pt x="1694" y="8771"/>
                  </a:lnTo>
                  <a:lnTo>
                    <a:pt x="26918" y="8771"/>
                  </a:lnTo>
                  <a:cubicBezTo>
                    <a:pt x="27523" y="8771"/>
                    <a:pt x="28007" y="8287"/>
                    <a:pt x="28007" y="7682"/>
                  </a:cubicBezTo>
                  <a:lnTo>
                    <a:pt x="28007" y="1089"/>
                  </a:lnTo>
                  <a:cubicBezTo>
                    <a:pt x="28007" y="484"/>
                    <a:pt x="27523" y="0"/>
                    <a:pt x="269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788;p40"/>
            <p:cNvSpPr/>
            <p:nvPr/>
          </p:nvSpPr>
          <p:spPr>
            <a:xfrm>
              <a:off x="5882965" y="2914571"/>
              <a:ext cx="337589" cy="2719"/>
            </a:xfrm>
            <a:custGeom>
              <a:avLst/>
              <a:gdLst/>
              <a:ahLst/>
              <a:cxnLst/>
              <a:rect l="l" t="t" r="r" b="b"/>
              <a:pathLst>
                <a:path w="18995" h="153" extrusionOk="0">
                  <a:moveTo>
                    <a:pt x="91" y="1"/>
                  </a:moveTo>
                  <a:cubicBezTo>
                    <a:pt x="61" y="1"/>
                    <a:pt x="1" y="31"/>
                    <a:pt x="1" y="61"/>
                  </a:cubicBezTo>
                  <a:cubicBezTo>
                    <a:pt x="1" y="122"/>
                    <a:pt x="61" y="152"/>
                    <a:pt x="91" y="152"/>
                  </a:cubicBezTo>
                  <a:lnTo>
                    <a:pt x="18903" y="152"/>
                  </a:lnTo>
                  <a:cubicBezTo>
                    <a:pt x="18964" y="152"/>
                    <a:pt x="18994" y="122"/>
                    <a:pt x="18994" y="61"/>
                  </a:cubicBezTo>
                  <a:cubicBezTo>
                    <a:pt x="18994" y="31"/>
                    <a:pt x="18964" y="1"/>
                    <a:pt x="1890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789;p40"/>
            <p:cNvSpPr/>
            <p:nvPr/>
          </p:nvSpPr>
          <p:spPr>
            <a:xfrm>
              <a:off x="5882965" y="2960816"/>
              <a:ext cx="171487" cy="2701"/>
            </a:xfrm>
            <a:custGeom>
              <a:avLst/>
              <a:gdLst/>
              <a:ahLst/>
              <a:cxnLst/>
              <a:rect l="l" t="t" r="r" b="b"/>
              <a:pathLst>
                <a:path w="9649" h="152" extrusionOk="0">
                  <a:moveTo>
                    <a:pt x="91" y="0"/>
                  </a:moveTo>
                  <a:cubicBezTo>
                    <a:pt x="61" y="0"/>
                    <a:pt x="1" y="30"/>
                    <a:pt x="1" y="91"/>
                  </a:cubicBezTo>
                  <a:cubicBezTo>
                    <a:pt x="1" y="121"/>
                    <a:pt x="61" y="151"/>
                    <a:pt x="91" y="151"/>
                  </a:cubicBezTo>
                  <a:lnTo>
                    <a:pt x="9558" y="151"/>
                  </a:lnTo>
                  <a:cubicBezTo>
                    <a:pt x="9588" y="151"/>
                    <a:pt x="9649" y="121"/>
                    <a:pt x="9649" y="91"/>
                  </a:cubicBezTo>
                  <a:cubicBezTo>
                    <a:pt x="9649" y="30"/>
                    <a:pt x="9588" y="0"/>
                    <a:pt x="955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790;p40"/>
            <p:cNvSpPr/>
            <p:nvPr/>
          </p:nvSpPr>
          <p:spPr>
            <a:xfrm>
              <a:off x="6763070" y="2600450"/>
              <a:ext cx="424123" cy="424123"/>
            </a:xfrm>
            <a:custGeom>
              <a:avLst/>
              <a:gdLst/>
              <a:ahLst/>
              <a:cxnLst/>
              <a:rect l="l" t="t" r="r" b="b"/>
              <a:pathLst>
                <a:path w="23864" h="23864" extrusionOk="0">
                  <a:moveTo>
                    <a:pt x="11947" y="1"/>
                  </a:moveTo>
                  <a:cubicBezTo>
                    <a:pt x="5354" y="1"/>
                    <a:pt x="0" y="5324"/>
                    <a:pt x="0" y="11917"/>
                  </a:cubicBezTo>
                  <a:cubicBezTo>
                    <a:pt x="0" y="18511"/>
                    <a:pt x="5354" y="23864"/>
                    <a:pt x="11947" y="23864"/>
                  </a:cubicBezTo>
                  <a:cubicBezTo>
                    <a:pt x="18540" y="23864"/>
                    <a:pt x="23863" y="18511"/>
                    <a:pt x="23863" y="11917"/>
                  </a:cubicBezTo>
                  <a:cubicBezTo>
                    <a:pt x="23863" y="5324"/>
                    <a:pt x="18540" y="1"/>
                    <a:pt x="1194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791;p40"/>
            <p:cNvSpPr/>
            <p:nvPr/>
          </p:nvSpPr>
          <p:spPr>
            <a:xfrm>
              <a:off x="6928090" y="2725161"/>
              <a:ext cx="136013" cy="170421"/>
            </a:xfrm>
            <a:custGeom>
              <a:avLst/>
              <a:gdLst/>
              <a:ahLst/>
              <a:cxnLst/>
              <a:rect l="l" t="t" r="r" b="b"/>
              <a:pathLst>
                <a:path w="7653" h="9589" extrusionOk="0">
                  <a:moveTo>
                    <a:pt x="1" y="1"/>
                  </a:moveTo>
                  <a:lnTo>
                    <a:pt x="1" y="9588"/>
                  </a:lnTo>
                  <a:lnTo>
                    <a:pt x="7652" y="4810"/>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792;p40"/>
            <p:cNvSpPr/>
            <p:nvPr/>
          </p:nvSpPr>
          <p:spPr>
            <a:xfrm>
              <a:off x="5221269" y="3075308"/>
              <a:ext cx="437026" cy="593868"/>
            </a:xfrm>
            <a:custGeom>
              <a:avLst/>
              <a:gdLst/>
              <a:ahLst/>
              <a:cxnLst/>
              <a:rect l="l" t="t" r="r" b="b"/>
              <a:pathLst>
                <a:path w="24590" h="33415" extrusionOk="0">
                  <a:moveTo>
                    <a:pt x="8832" y="0"/>
                  </a:moveTo>
                  <a:lnTo>
                    <a:pt x="1" y="5111"/>
                  </a:lnTo>
                  <a:lnTo>
                    <a:pt x="15032" y="31061"/>
                  </a:lnTo>
                  <a:cubicBezTo>
                    <a:pt x="15899" y="32556"/>
                    <a:pt x="17479" y="33414"/>
                    <a:pt x="19118" y="33414"/>
                  </a:cubicBezTo>
                  <a:cubicBezTo>
                    <a:pt x="19767" y="33414"/>
                    <a:pt x="20425" y="33280"/>
                    <a:pt x="21051" y="32997"/>
                  </a:cubicBezTo>
                  <a:cubicBezTo>
                    <a:pt x="23561" y="31878"/>
                    <a:pt x="24589" y="28853"/>
                    <a:pt x="23259" y="26434"/>
                  </a:cubicBezTo>
                  <a:lnTo>
                    <a:pt x="8832" y="0"/>
                  </a:lnTo>
                  <a:close/>
                </a:path>
              </a:pathLst>
            </a:custGeom>
            <a:solidFill>
              <a:srgbClr val="FDB5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793;p40"/>
            <p:cNvSpPr/>
            <p:nvPr/>
          </p:nvSpPr>
          <p:spPr>
            <a:xfrm>
              <a:off x="5183111" y="3063027"/>
              <a:ext cx="324135" cy="354686"/>
            </a:xfrm>
            <a:custGeom>
              <a:avLst/>
              <a:gdLst/>
              <a:ahLst/>
              <a:cxnLst/>
              <a:rect l="l" t="t" r="r" b="b"/>
              <a:pathLst>
                <a:path w="18238" h="19957" extrusionOk="0">
                  <a:moveTo>
                    <a:pt x="9180" y="0"/>
                  </a:moveTo>
                  <a:cubicBezTo>
                    <a:pt x="8529" y="0"/>
                    <a:pt x="7856" y="175"/>
                    <a:pt x="7168" y="570"/>
                  </a:cubicBezTo>
                  <a:cubicBezTo>
                    <a:pt x="0" y="4714"/>
                    <a:pt x="8136" y="19957"/>
                    <a:pt x="8136" y="19957"/>
                  </a:cubicBezTo>
                  <a:lnTo>
                    <a:pt x="18238" y="11125"/>
                  </a:lnTo>
                  <a:cubicBezTo>
                    <a:pt x="18238" y="11125"/>
                    <a:pt x="14370" y="0"/>
                    <a:pt x="918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794;p40"/>
            <p:cNvSpPr/>
            <p:nvPr/>
          </p:nvSpPr>
          <p:spPr>
            <a:xfrm>
              <a:off x="6024329" y="3318384"/>
              <a:ext cx="125261" cy="86979"/>
            </a:xfrm>
            <a:custGeom>
              <a:avLst/>
              <a:gdLst/>
              <a:ahLst/>
              <a:cxnLst/>
              <a:rect l="l" t="t" r="r" b="b"/>
              <a:pathLst>
                <a:path w="7048" h="4894" extrusionOk="0">
                  <a:moveTo>
                    <a:pt x="6471" y="0"/>
                  </a:moveTo>
                  <a:cubicBezTo>
                    <a:pt x="6392" y="0"/>
                    <a:pt x="6311" y="17"/>
                    <a:pt x="6231" y="54"/>
                  </a:cubicBezTo>
                  <a:lnTo>
                    <a:pt x="4084" y="1022"/>
                  </a:lnTo>
                  <a:cubicBezTo>
                    <a:pt x="3509" y="1264"/>
                    <a:pt x="2965" y="1657"/>
                    <a:pt x="2511" y="2141"/>
                  </a:cubicBezTo>
                  <a:lnTo>
                    <a:pt x="1" y="4893"/>
                  </a:lnTo>
                  <a:lnTo>
                    <a:pt x="1" y="4893"/>
                  </a:lnTo>
                  <a:lnTo>
                    <a:pt x="3630" y="2897"/>
                  </a:lnTo>
                  <a:lnTo>
                    <a:pt x="6745" y="1052"/>
                  </a:lnTo>
                  <a:cubicBezTo>
                    <a:pt x="6927" y="961"/>
                    <a:pt x="7018" y="780"/>
                    <a:pt x="7048" y="598"/>
                  </a:cubicBezTo>
                  <a:cubicBezTo>
                    <a:pt x="7048" y="261"/>
                    <a:pt x="6779" y="0"/>
                    <a:pt x="6471" y="0"/>
                  </a:cubicBezTo>
                  <a:close/>
                </a:path>
              </a:pathLst>
            </a:custGeom>
            <a:solidFill>
              <a:srgbClr val="E9A5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795;p40"/>
            <p:cNvSpPr/>
            <p:nvPr/>
          </p:nvSpPr>
          <p:spPr>
            <a:xfrm>
              <a:off x="5547558" y="3432219"/>
              <a:ext cx="411753" cy="229532"/>
            </a:xfrm>
            <a:custGeom>
              <a:avLst/>
              <a:gdLst/>
              <a:ahLst/>
              <a:cxnLst/>
              <a:rect l="l" t="t" r="r" b="b"/>
              <a:pathLst>
                <a:path w="23168" h="12915" extrusionOk="0">
                  <a:moveTo>
                    <a:pt x="22653" y="0"/>
                  </a:moveTo>
                  <a:lnTo>
                    <a:pt x="0" y="5021"/>
                  </a:lnTo>
                  <a:lnTo>
                    <a:pt x="2692" y="12915"/>
                  </a:lnTo>
                  <a:lnTo>
                    <a:pt x="23167" y="3720"/>
                  </a:lnTo>
                  <a:lnTo>
                    <a:pt x="22653" y="0"/>
                  </a:lnTo>
                  <a:close/>
                </a:path>
              </a:pathLst>
            </a:custGeom>
            <a:solidFill>
              <a:srgbClr val="FDB5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796;p40"/>
            <p:cNvSpPr/>
            <p:nvPr/>
          </p:nvSpPr>
          <p:spPr>
            <a:xfrm>
              <a:off x="5944778" y="3318189"/>
              <a:ext cx="214247" cy="180160"/>
            </a:xfrm>
            <a:custGeom>
              <a:avLst/>
              <a:gdLst/>
              <a:ahLst/>
              <a:cxnLst/>
              <a:rect l="l" t="t" r="r" b="b"/>
              <a:pathLst>
                <a:path w="12055" h="10137" extrusionOk="0">
                  <a:moveTo>
                    <a:pt x="11390" y="0"/>
                  </a:moveTo>
                  <a:cubicBezTo>
                    <a:pt x="11324" y="0"/>
                    <a:pt x="11257" y="11"/>
                    <a:pt x="11191" y="35"/>
                  </a:cubicBezTo>
                  <a:lnTo>
                    <a:pt x="7350" y="1305"/>
                  </a:lnTo>
                  <a:cubicBezTo>
                    <a:pt x="6957" y="1426"/>
                    <a:pt x="6564" y="1607"/>
                    <a:pt x="6201" y="1849"/>
                  </a:cubicBezTo>
                  <a:lnTo>
                    <a:pt x="1" y="6537"/>
                  </a:lnTo>
                  <a:lnTo>
                    <a:pt x="817" y="10136"/>
                  </a:lnTo>
                  <a:cubicBezTo>
                    <a:pt x="817" y="10136"/>
                    <a:pt x="7411" y="8412"/>
                    <a:pt x="7834" y="2999"/>
                  </a:cubicBezTo>
                  <a:lnTo>
                    <a:pt x="11645" y="1184"/>
                  </a:lnTo>
                  <a:cubicBezTo>
                    <a:pt x="11826" y="1093"/>
                    <a:pt x="11947" y="912"/>
                    <a:pt x="11978" y="730"/>
                  </a:cubicBezTo>
                  <a:cubicBezTo>
                    <a:pt x="12054" y="322"/>
                    <a:pt x="11743" y="0"/>
                    <a:pt x="11390" y="0"/>
                  </a:cubicBezTo>
                  <a:close/>
                </a:path>
              </a:pathLst>
            </a:custGeom>
            <a:solidFill>
              <a:srgbClr val="FDB5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797;p40"/>
            <p:cNvSpPr/>
            <p:nvPr/>
          </p:nvSpPr>
          <p:spPr>
            <a:xfrm>
              <a:off x="5617974" y="3656368"/>
              <a:ext cx="406368" cy="39793"/>
            </a:xfrm>
            <a:custGeom>
              <a:avLst/>
              <a:gdLst/>
              <a:ahLst/>
              <a:cxnLst/>
              <a:rect l="l" t="t" r="r" b="b"/>
              <a:pathLst>
                <a:path w="22865" h="2239" extrusionOk="0">
                  <a:moveTo>
                    <a:pt x="2238" y="0"/>
                  </a:moveTo>
                  <a:cubicBezTo>
                    <a:pt x="998" y="0"/>
                    <a:pt x="0" y="998"/>
                    <a:pt x="0" y="2238"/>
                  </a:cubicBezTo>
                  <a:lnTo>
                    <a:pt x="19689" y="2238"/>
                  </a:lnTo>
                  <a:lnTo>
                    <a:pt x="2286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798;p40"/>
            <p:cNvSpPr/>
            <p:nvPr/>
          </p:nvSpPr>
          <p:spPr>
            <a:xfrm>
              <a:off x="5959298" y="3210753"/>
              <a:ext cx="778347" cy="485403"/>
            </a:xfrm>
            <a:custGeom>
              <a:avLst/>
              <a:gdLst/>
              <a:ahLst/>
              <a:cxnLst/>
              <a:rect l="l" t="t" r="r" b="b"/>
              <a:pathLst>
                <a:path w="43795" h="27312" extrusionOk="0">
                  <a:moveTo>
                    <a:pt x="11100" y="1"/>
                  </a:moveTo>
                  <a:cubicBezTo>
                    <a:pt x="9981" y="1"/>
                    <a:pt x="9013" y="787"/>
                    <a:pt x="8771" y="1876"/>
                  </a:cubicBezTo>
                  <a:lnTo>
                    <a:pt x="0" y="27311"/>
                  </a:lnTo>
                  <a:lnTo>
                    <a:pt x="35205" y="27311"/>
                  </a:lnTo>
                  <a:lnTo>
                    <a:pt x="43552" y="2148"/>
                  </a:lnTo>
                  <a:cubicBezTo>
                    <a:pt x="43794" y="1059"/>
                    <a:pt x="42948" y="1"/>
                    <a:pt x="418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799;p40"/>
            <p:cNvSpPr/>
            <p:nvPr/>
          </p:nvSpPr>
          <p:spPr>
            <a:xfrm>
              <a:off x="6355985" y="3402876"/>
              <a:ext cx="107524" cy="106759"/>
            </a:xfrm>
            <a:custGeom>
              <a:avLst/>
              <a:gdLst/>
              <a:ahLst/>
              <a:cxnLst/>
              <a:rect l="l" t="t" r="r" b="b"/>
              <a:pathLst>
                <a:path w="6050" h="6007" extrusionOk="0">
                  <a:moveTo>
                    <a:pt x="3056" y="623"/>
                  </a:moveTo>
                  <a:cubicBezTo>
                    <a:pt x="3267" y="623"/>
                    <a:pt x="3509" y="653"/>
                    <a:pt x="3721" y="744"/>
                  </a:cubicBezTo>
                  <a:cubicBezTo>
                    <a:pt x="4840" y="1167"/>
                    <a:pt x="5354" y="2528"/>
                    <a:pt x="4870" y="3768"/>
                  </a:cubicBezTo>
                  <a:cubicBezTo>
                    <a:pt x="4483" y="4761"/>
                    <a:pt x="3591" y="5405"/>
                    <a:pt x="2677" y="5405"/>
                  </a:cubicBezTo>
                  <a:cubicBezTo>
                    <a:pt x="2449" y="5405"/>
                    <a:pt x="2220" y="5365"/>
                    <a:pt x="1997" y="5281"/>
                  </a:cubicBezTo>
                  <a:cubicBezTo>
                    <a:pt x="1483" y="5069"/>
                    <a:pt x="1059" y="4646"/>
                    <a:pt x="848" y="4071"/>
                  </a:cubicBezTo>
                  <a:cubicBezTo>
                    <a:pt x="636" y="3496"/>
                    <a:pt x="636" y="2861"/>
                    <a:pt x="848" y="2226"/>
                  </a:cubicBezTo>
                  <a:cubicBezTo>
                    <a:pt x="1241" y="1228"/>
                    <a:pt x="2148" y="623"/>
                    <a:pt x="3056" y="623"/>
                  </a:cubicBezTo>
                  <a:close/>
                  <a:moveTo>
                    <a:pt x="3049" y="1"/>
                  </a:moveTo>
                  <a:cubicBezTo>
                    <a:pt x="1891" y="1"/>
                    <a:pt x="757" y="771"/>
                    <a:pt x="303" y="2014"/>
                  </a:cubicBezTo>
                  <a:cubicBezTo>
                    <a:pt x="1" y="2770"/>
                    <a:pt x="1" y="3587"/>
                    <a:pt x="273" y="4283"/>
                  </a:cubicBezTo>
                  <a:cubicBezTo>
                    <a:pt x="545" y="5039"/>
                    <a:pt x="1090" y="5583"/>
                    <a:pt x="1785" y="5825"/>
                  </a:cubicBezTo>
                  <a:cubicBezTo>
                    <a:pt x="2088" y="5946"/>
                    <a:pt x="2390" y="6007"/>
                    <a:pt x="2693" y="6007"/>
                  </a:cubicBezTo>
                  <a:cubicBezTo>
                    <a:pt x="3842" y="6007"/>
                    <a:pt x="4961" y="5220"/>
                    <a:pt x="5445" y="3980"/>
                  </a:cubicBezTo>
                  <a:cubicBezTo>
                    <a:pt x="6050" y="2407"/>
                    <a:pt x="5384" y="714"/>
                    <a:pt x="3963" y="169"/>
                  </a:cubicBezTo>
                  <a:cubicBezTo>
                    <a:pt x="3665" y="55"/>
                    <a:pt x="3356" y="1"/>
                    <a:pt x="30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800;p40"/>
            <p:cNvSpPr/>
            <p:nvPr/>
          </p:nvSpPr>
          <p:spPr>
            <a:xfrm>
              <a:off x="5736215" y="3734834"/>
              <a:ext cx="19905" cy="1304039"/>
            </a:xfrm>
            <a:custGeom>
              <a:avLst/>
              <a:gdLst/>
              <a:ahLst/>
              <a:cxnLst/>
              <a:rect l="l" t="t" r="r" b="b"/>
              <a:pathLst>
                <a:path w="1120" h="73374" extrusionOk="0">
                  <a:moveTo>
                    <a:pt x="1" y="1"/>
                  </a:moveTo>
                  <a:lnTo>
                    <a:pt x="1" y="73374"/>
                  </a:lnTo>
                  <a:lnTo>
                    <a:pt x="1120" y="73374"/>
                  </a:lnTo>
                  <a:lnTo>
                    <a:pt x="112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801;p40"/>
            <p:cNvSpPr/>
            <p:nvPr/>
          </p:nvSpPr>
          <p:spPr>
            <a:xfrm>
              <a:off x="7028433" y="3734834"/>
              <a:ext cx="19905" cy="1304039"/>
            </a:xfrm>
            <a:custGeom>
              <a:avLst/>
              <a:gdLst/>
              <a:ahLst/>
              <a:cxnLst/>
              <a:rect l="l" t="t" r="r" b="b"/>
              <a:pathLst>
                <a:path w="1120" h="73374" extrusionOk="0">
                  <a:moveTo>
                    <a:pt x="1" y="1"/>
                  </a:moveTo>
                  <a:lnTo>
                    <a:pt x="1" y="73374"/>
                  </a:lnTo>
                  <a:lnTo>
                    <a:pt x="1120" y="73374"/>
                  </a:lnTo>
                  <a:lnTo>
                    <a:pt x="112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802;p40"/>
            <p:cNvSpPr/>
            <p:nvPr/>
          </p:nvSpPr>
          <p:spPr>
            <a:xfrm>
              <a:off x="5473375" y="3697760"/>
              <a:ext cx="1809312" cy="73649"/>
            </a:xfrm>
            <a:custGeom>
              <a:avLst/>
              <a:gdLst/>
              <a:ahLst/>
              <a:cxnLst/>
              <a:rect l="l" t="t" r="r" b="b"/>
              <a:pathLst>
                <a:path w="101804" h="4144" extrusionOk="0">
                  <a:moveTo>
                    <a:pt x="0" y="0"/>
                  </a:moveTo>
                  <a:lnTo>
                    <a:pt x="0" y="4144"/>
                  </a:lnTo>
                  <a:lnTo>
                    <a:pt x="101803" y="4144"/>
                  </a:lnTo>
                  <a:lnTo>
                    <a:pt x="10180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803;p40"/>
            <p:cNvSpPr/>
            <p:nvPr/>
          </p:nvSpPr>
          <p:spPr>
            <a:xfrm>
              <a:off x="6826819" y="3512835"/>
              <a:ext cx="263993" cy="184016"/>
            </a:xfrm>
            <a:custGeom>
              <a:avLst/>
              <a:gdLst/>
              <a:ahLst/>
              <a:cxnLst/>
              <a:rect l="l" t="t" r="r" b="b"/>
              <a:pathLst>
                <a:path w="14854" h="10354" extrusionOk="0">
                  <a:moveTo>
                    <a:pt x="1697" y="1"/>
                  </a:moveTo>
                  <a:cubicBezTo>
                    <a:pt x="1697" y="1"/>
                    <a:pt x="0" y="10354"/>
                    <a:pt x="7018" y="10354"/>
                  </a:cubicBezTo>
                  <a:cubicBezTo>
                    <a:pt x="7137" y="10354"/>
                    <a:pt x="7259" y="10351"/>
                    <a:pt x="7383" y="10345"/>
                  </a:cubicBezTo>
                  <a:cubicBezTo>
                    <a:pt x="14853" y="9982"/>
                    <a:pt x="13220" y="1"/>
                    <a:pt x="132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804;p40"/>
            <p:cNvSpPr/>
            <p:nvPr/>
          </p:nvSpPr>
          <p:spPr>
            <a:xfrm>
              <a:off x="6788164" y="3532705"/>
              <a:ext cx="116126" cy="114562"/>
            </a:xfrm>
            <a:custGeom>
              <a:avLst/>
              <a:gdLst/>
              <a:ahLst/>
              <a:cxnLst/>
              <a:rect l="l" t="t" r="r" b="b"/>
              <a:pathLst>
                <a:path w="6534" h="6446" extrusionOk="0">
                  <a:moveTo>
                    <a:pt x="3263" y="1030"/>
                  </a:moveTo>
                  <a:cubicBezTo>
                    <a:pt x="4447" y="1030"/>
                    <a:pt x="5415" y="1957"/>
                    <a:pt x="5444" y="3147"/>
                  </a:cubicBezTo>
                  <a:cubicBezTo>
                    <a:pt x="5505" y="4357"/>
                    <a:pt x="4537" y="5355"/>
                    <a:pt x="3327" y="5416"/>
                  </a:cubicBezTo>
                  <a:cubicBezTo>
                    <a:pt x="3309" y="5416"/>
                    <a:pt x="3290" y="5416"/>
                    <a:pt x="3272" y="5416"/>
                  </a:cubicBezTo>
                  <a:cubicBezTo>
                    <a:pt x="2087" y="5416"/>
                    <a:pt x="1119" y="4460"/>
                    <a:pt x="1059" y="3268"/>
                  </a:cubicBezTo>
                  <a:cubicBezTo>
                    <a:pt x="1029" y="2059"/>
                    <a:pt x="1997" y="1061"/>
                    <a:pt x="3206" y="1030"/>
                  </a:cubicBezTo>
                  <a:cubicBezTo>
                    <a:pt x="3225" y="1030"/>
                    <a:pt x="3244" y="1030"/>
                    <a:pt x="3263" y="1030"/>
                  </a:cubicBezTo>
                  <a:close/>
                  <a:moveTo>
                    <a:pt x="3286" y="0"/>
                  </a:moveTo>
                  <a:cubicBezTo>
                    <a:pt x="3250" y="0"/>
                    <a:pt x="3213" y="1"/>
                    <a:pt x="3176" y="2"/>
                  </a:cubicBezTo>
                  <a:cubicBezTo>
                    <a:pt x="1392" y="32"/>
                    <a:pt x="0" y="1544"/>
                    <a:pt x="31" y="3299"/>
                  </a:cubicBezTo>
                  <a:cubicBezTo>
                    <a:pt x="90" y="5046"/>
                    <a:pt x="1513" y="6446"/>
                    <a:pt x="3248" y="6446"/>
                  </a:cubicBezTo>
                  <a:cubicBezTo>
                    <a:pt x="3284" y="6446"/>
                    <a:pt x="3321" y="6445"/>
                    <a:pt x="3358" y="6444"/>
                  </a:cubicBezTo>
                  <a:cubicBezTo>
                    <a:pt x="5142" y="6384"/>
                    <a:pt x="6533" y="4902"/>
                    <a:pt x="6473" y="3117"/>
                  </a:cubicBezTo>
                  <a:cubicBezTo>
                    <a:pt x="6443" y="1370"/>
                    <a:pt x="4993" y="0"/>
                    <a:pt x="32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805;p40"/>
            <p:cNvSpPr/>
            <p:nvPr/>
          </p:nvSpPr>
          <p:spPr>
            <a:xfrm>
              <a:off x="4767603" y="3492699"/>
              <a:ext cx="350474" cy="471682"/>
            </a:xfrm>
            <a:custGeom>
              <a:avLst/>
              <a:gdLst/>
              <a:ahLst/>
              <a:cxnLst/>
              <a:rect l="l" t="t" r="r" b="b"/>
              <a:pathLst>
                <a:path w="19720" h="26540" extrusionOk="0">
                  <a:moveTo>
                    <a:pt x="9786" y="1"/>
                  </a:moveTo>
                  <a:cubicBezTo>
                    <a:pt x="4844" y="1"/>
                    <a:pt x="1101" y="3588"/>
                    <a:pt x="575" y="7606"/>
                  </a:cubicBezTo>
                  <a:cubicBezTo>
                    <a:pt x="0" y="11992"/>
                    <a:pt x="7289" y="24029"/>
                    <a:pt x="7319" y="24029"/>
                  </a:cubicBezTo>
                  <a:lnTo>
                    <a:pt x="19720" y="26539"/>
                  </a:lnTo>
                  <a:lnTo>
                    <a:pt x="19720" y="4733"/>
                  </a:lnTo>
                  <a:cubicBezTo>
                    <a:pt x="16268" y="1339"/>
                    <a:pt x="12803" y="1"/>
                    <a:pt x="978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806;p40"/>
            <p:cNvSpPr/>
            <p:nvPr/>
          </p:nvSpPr>
          <p:spPr>
            <a:xfrm>
              <a:off x="5654514" y="4640565"/>
              <a:ext cx="238685" cy="391102"/>
            </a:xfrm>
            <a:custGeom>
              <a:avLst/>
              <a:gdLst/>
              <a:ahLst/>
              <a:cxnLst/>
              <a:rect l="l" t="t" r="r" b="b"/>
              <a:pathLst>
                <a:path w="13430" h="22006" extrusionOk="0">
                  <a:moveTo>
                    <a:pt x="6655" y="1"/>
                  </a:moveTo>
                  <a:lnTo>
                    <a:pt x="575" y="17179"/>
                  </a:lnTo>
                  <a:cubicBezTo>
                    <a:pt x="1" y="18813"/>
                    <a:pt x="666" y="20597"/>
                    <a:pt x="2118" y="21474"/>
                  </a:cubicBezTo>
                  <a:cubicBezTo>
                    <a:pt x="2708" y="21836"/>
                    <a:pt x="3358" y="22006"/>
                    <a:pt x="3998" y="22006"/>
                  </a:cubicBezTo>
                  <a:cubicBezTo>
                    <a:pt x="5392" y="22006"/>
                    <a:pt x="6740" y="21199"/>
                    <a:pt x="7320" y="19811"/>
                  </a:cubicBezTo>
                  <a:lnTo>
                    <a:pt x="13429" y="5354"/>
                  </a:lnTo>
                  <a:lnTo>
                    <a:pt x="6655" y="1"/>
                  </a:lnTo>
                  <a:close/>
                </a:path>
              </a:pathLst>
            </a:custGeom>
            <a:solidFill>
              <a:srgbClr val="FDB5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807;p40"/>
            <p:cNvSpPr/>
            <p:nvPr/>
          </p:nvSpPr>
          <p:spPr>
            <a:xfrm>
              <a:off x="5709876" y="4866332"/>
              <a:ext cx="290278" cy="152133"/>
            </a:xfrm>
            <a:custGeom>
              <a:avLst/>
              <a:gdLst/>
              <a:ahLst/>
              <a:cxnLst/>
              <a:rect l="l" t="t" r="r" b="b"/>
              <a:pathLst>
                <a:path w="16333" h="8560" extrusionOk="0">
                  <a:moveTo>
                    <a:pt x="1755" y="0"/>
                  </a:moveTo>
                  <a:lnTo>
                    <a:pt x="1" y="8559"/>
                  </a:lnTo>
                  <a:lnTo>
                    <a:pt x="16333" y="8559"/>
                  </a:lnTo>
                  <a:lnTo>
                    <a:pt x="16333" y="4537"/>
                  </a:lnTo>
                  <a:lnTo>
                    <a:pt x="1755" y="0"/>
                  </a:lnTo>
                  <a:close/>
                </a:path>
              </a:pathLst>
            </a:custGeom>
            <a:solidFill>
              <a:srgbClr val="FDB5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808;p40"/>
            <p:cNvSpPr/>
            <p:nvPr/>
          </p:nvSpPr>
          <p:spPr>
            <a:xfrm>
              <a:off x="5781909" y="4893204"/>
              <a:ext cx="282760" cy="145681"/>
            </a:xfrm>
            <a:custGeom>
              <a:avLst/>
              <a:gdLst/>
              <a:ahLst/>
              <a:cxnLst/>
              <a:rect l="l" t="t" r="r" b="b"/>
              <a:pathLst>
                <a:path w="15910" h="8197" extrusionOk="0">
                  <a:moveTo>
                    <a:pt x="4779" y="1"/>
                  </a:moveTo>
                  <a:cubicBezTo>
                    <a:pt x="4779" y="1"/>
                    <a:pt x="1120" y="1603"/>
                    <a:pt x="1" y="8076"/>
                  </a:cubicBezTo>
                  <a:lnTo>
                    <a:pt x="13369" y="8197"/>
                  </a:lnTo>
                  <a:cubicBezTo>
                    <a:pt x="14851" y="8197"/>
                    <a:pt x="15909" y="6624"/>
                    <a:pt x="15909" y="5172"/>
                  </a:cubicBezTo>
                  <a:cubicBezTo>
                    <a:pt x="15909" y="3418"/>
                    <a:pt x="14397" y="2027"/>
                    <a:pt x="13127" y="1755"/>
                  </a:cubicBezTo>
                  <a:lnTo>
                    <a:pt x="477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809;p40"/>
            <p:cNvSpPr/>
            <p:nvPr/>
          </p:nvSpPr>
          <p:spPr>
            <a:xfrm>
              <a:off x="5649147" y="3964901"/>
              <a:ext cx="527861" cy="820805"/>
            </a:xfrm>
            <a:custGeom>
              <a:avLst/>
              <a:gdLst/>
              <a:ahLst/>
              <a:cxnLst/>
              <a:rect l="l" t="t" r="r" b="b"/>
              <a:pathLst>
                <a:path w="29701" h="46184" extrusionOk="0">
                  <a:moveTo>
                    <a:pt x="13701" y="0"/>
                  </a:moveTo>
                  <a:lnTo>
                    <a:pt x="0" y="42706"/>
                  </a:lnTo>
                  <a:lnTo>
                    <a:pt x="16332" y="46184"/>
                  </a:lnTo>
                  <a:lnTo>
                    <a:pt x="29700" y="6473"/>
                  </a:lnTo>
                  <a:lnTo>
                    <a:pt x="1370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810;p40"/>
            <p:cNvSpPr/>
            <p:nvPr/>
          </p:nvSpPr>
          <p:spPr>
            <a:xfrm>
              <a:off x="4843937" y="3697760"/>
              <a:ext cx="1364235" cy="474632"/>
            </a:xfrm>
            <a:custGeom>
              <a:avLst/>
              <a:gdLst/>
              <a:ahLst/>
              <a:cxnLst/>
              <a:rect l="l" t="t" r="r" b="b"/>
              <a:pathLst>
                <a:path w="76761" h="26706" extrusionOk="0">
                  <a:moveTo>
                    <a:pt x="14699" y="0"/>
                  </a:moveTo>
                  <a:cubicBezTo>
                    <a:pt x="14699" y="0"/>
                    <a:pt x="0" y="20778"/>
                    <a:pt x="18237" y="26706"/>
                  </a:cubicBezTo>
                  <a:lnTo>
                    <a:pt x="67476" y="26706"/>
                  </a:lnTo>
                  <a:cubicBezTo>
                    <a:pt x="70802" y="26706"/>
                    <a:pt x="73797" y="24649"/>
                    <a:pt x="75006" y="21504"/>
                  </a:cubicBezTo>
                  <a:cubicBezTo>
                    <a:pt x="76761" y="16846"/>
                    <a:pt x="73918" y="11735"/>
                    <a:pt x="69018" y="10767"/>
                  </a:cubicBezTo>
                  <a:lnTo>
                    <a:pt x="25194" y="4627"/>
                  </a:lnTo>
                  <a:lnTo>
                    <a:pt x="2658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811;p40"/>
            <p:cNvSpPr/>
            <p:nvPr/>
          </p:nvSpPr>
          <p:spPr>
            <a:xfrm>
              <a:off x="4744481" y="3697760"/>
              <a:ext cx="1364786" cy="474632"/>
            </a:xfrm>
            <a:custGeom>
              <a:avLst/>
              <a:gdLst/>
              <a:ahLst/>
              <a:cxnLst/>
              <a:rect l="l" t="t" r="r" b="b"/>
              <a:pathLst>
                <a:path w="76792" h="26706" extrusionOk="0">
                  <a:moveTo>
                    <a:pt x="14730" y="0"/>
                  </a:moveTo>
                  <a:cubicBezTo>
                    <a:pt x="14730" y="0"/>
                    <a:pt x="1" y="20778"/>
                    <a:pt x="18238" y="26706"/>
                  </a:cubicBezTo>
                  <a:lnTo>
                    <a:pt x="67507" y="26706"/>
                  </a:lnTo>
                  <a:cubicBezTo>
                    <a:pt x="70833" y="26706"/>
                    <a:pt x="73828" y="24649"/>
                    <a:pt x="75007" y="21504"/>
                  </a:cubicBezTo>
                  <a:cubicBezTo>
                    <a:pt x="76792" y="16846"/>
                    <a:pt x="73888" y="10949"/>
                    <a:pt x="68989" y="9981"/>
                  </a:cubicBezTo>
                  <a:lnTo>
                    <a:pt x="35659" y="5323"/>
                  </a:lnTo>
                  <a:lnTo>
                    <a:pt x="3354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812;p40"/>
            <p:cNvSpPr/>
            <p:nvPr/>
          </p:nvSpPr>
          <p:spPr>
            <a:xfrm>
              <a:off x="6121083" y="4670672"/>
              <a:ext cx="264490" cy="347666"/>
            </a:xfrm>
            <a:custGeom>
              <a:avLst/>
              <a:gdLst/>
              <a:ahLst/>
              <a:cxnLst/>
              <a:rect l="l" t="t" r="r" b="b"/>
              <a:pathLst>
                <a:path w="14882" h="19562" extrusionOk="0">
                  <a:moveTo>
                    <a:pt x="8621" y="0"/>
                  </a:moveTo>
                  <a:lnTo>
                    <a:pt x="1" y="756"/>
                  </a:lnTo>
                  <a:lnTo>
                    <a:pt x="7441" y="17421"/>
                  </a:lnTo>
                  <a:cubicBezTo>
                    <a:pt x="8029" y="18750"/>
                    <a:pt x="9330" y="19561"/>
                    <a:pt x="10723" y="19561"/>
                  </a:cubicBezTo>
                  <a:cubicBezTo>
                    <a:pt x="10978" y="19561"/>
                    <a:pt x="11236" y="19534"/>
                    <a:pt x="11494" y="19478"/>
                  </a:cubicBezTo>
                  <a:cubicBezTo>
                    <a:pt x="13641" y="19024"/>
                    <a:pt x="14881" y="16756"/>
                    <a:pt x="14125" y="14669"/>
                  </a:cubicBezTo>
                  <a:lnTo>
                    <a:pt x="8621" y="0"/>
                  </a:lnTo>
                  <a:close/>
                </a:path>
              </a:pathLst>
            </a:custGeom>
            <a:solidFill>
              <a:srgbClr val="FDB5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813;p40"/>
            <p:cNvSpPr/>
            <p:nvPr/>
          </p:nvSpPr>
          <p:spPr>
            <a:xfrm>
              <a:off x="6304924" y="4866332"/>
              <a:ext cx="290278" cy="152133"/>
            </a:xfrm>
            <a:custGeom>
              <a:avLst/>
              <a:gdLst/>
              <a:ahLst/>
              <a:cxnLst/>
              <a:rect l="l" t="t" r="r" b="b"/>
              <a:pathLst>
                <a:path w="16333" h="8560" extrusionOk="0">
                  <a:moveTo>
                    <a:pt x="1755" y="0"/>
                  </a:moveTo>
                  <a:lnTo>
                    <a:pt x="1" y="8559"/>
                  </a:lnTo>
                  <a:lnTo>
                    <a:pt x="16333" y="8559"/>
                  </a:lnTo>
                  <a:lnTo>
                    <a:pt x="16333" y="4537"/>
                  </a:lnTo>
                  <a:lnTo>
                    <a:pt x="1755" y="0"/>
                  </a:lnTo>
                  <a:close/>
                </a:path>
              </a:pathLst>
            </a:custGeom>
            <a:solidFill>
              <a:srgbClr val="FDB5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814;p40"/>
            <p:cNvSpPr/>
            <p:nvPr/>
          </p:nvSpPr>
          <p:spPr>
            <a:xfrm>
              <a:off x="6376424" y="4893204"/>
              <a:ext cx="283276" cy="145681"/>
            </a:xfrm>
            <a:custGeom>
              <a:avLst/>
              <a:gdLst/>
              <a:ahLst/>
              <a:cxnLst/>
              <a:rect l="l" t="t" r="r" b="b"/>
              <a:pathLst>
                <a:path w="15939" h="8197" extrusionOk="0">
                  <a:moveTo>
                    <a:pt x="4779" y="1"/>
                  </a:moveTo>
                  <a:cubicBezTo>
                    <a:pt x="4779" y="1"/>
                    <a:pt x="1119" y="1603"/>
                    <a:pt x="0" y="8076"/>
                  </a:cubicBezTo>
                  <a:lnTo>
                    <a:pt x="13398" y="8197"/>
                  </a:lnTo>
                  <a:cubicBezTo>
                    <a:pt x="14850" y="8197"/>
                    <a:pt x="15939" y="6624"/>
                    <a:pt x="15939" y="5172"/>
                  </a:cubicBezTo>
                  <a:cubicBezTo>
                    <a:pt x="15939" y="3418"/>
                    <a:pt x="14396" y="2027"/>
                    <a:pt x="13156" y="1755"/>
                  </a:cubicBezTo>
                  <a:lnTo>
                    <a:pt x="477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815;p40"/>
            <p:cNvSpPr/>
            <p:nvPr/>
          </p:nvSpPr>
          <p:spPr>
            <a:xfrm>
              <a:off x="5795345" y="3964901"/>
              <a:ext cx="585391" cy="897138"/>
            </a:xfrm>
            <a:custGeom>
              <a:avLst/>
              <a:gdLst/>
              <a:ahLst/>
              <a:cxnLst/>
              <a:rect l="l" t="t" r="r" b="b"/>
              <a:pathLst>
                <a:path w="32938" h="50479" extrusionOk="0">
                  <a:moveTo>
                    <a:pt x="15516" y="0"/>
                  </a:moveTo>
                  <a:lnTo>
                    <a:pt x="1" y="7592"/>
                  </a:lnTo>
                  <a:lnTo>
                    <a:pt x="17301" y="50478"/>
                  </a:lnTo>
                  <a:lnTo>
                    <a:pt x="32937" y="44944"/>
                  </a:lnTo>
                  <a:lnTo>
                    <a:pt x="155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816;p40"/>
            <p:cNvSpPr/>
            <p:nvPr/>
          </p:nvSpPr>
          <p:spPr>
            <a:xfrm>
              <a:off x="4733195" y="3627878"/>
              <a:ext cx="862748" cy="584289"/>
            </a:xfrm>
            <a:custGeom>
              <a:avLst/>
              <a:gdLst/>
              <a:ahLst/>
              <a:cxnLst/>
              <a:rect l="l" t="t" r="r" b="b"/>
              <a:pathLst>
                <a:path w="48544" h="32876" extrusionOk="0">
                  <a:moveTo>
                    <a:pt x="2511" y="0"/>
                  </a:moveTo>
                  <a:cubicBezTo>
                    <a:pt x="2511" y="1"/>
                    <a:pt x="1" y="18631"/>
                    <a:pt x="9407" y="28944"/>
                  </a:cubicBezTo>
                  <a:cubicBezTo>
                    <a:pt x="11463" y="31212"/>
                    <a:pt x="16635" y="32876"/>
                    <a:pt x="19690" y="32876"/>
                  </a:cubicBezTo>
                  <a:lnTo>
                    <a:pt x="44853" y="32876"/>
                  </a:lnTo>
                  <a:cubicBezTo>
                    <a:pt x="45942" y="32876"/>
                    <a:pt x="46880" y="32090"/>
                    <a:pt x="47061" y="31031"/>
                  </a:cubicBezTo>
                  <a:cubicBezTo>
                    <a:pt x="47878" y="26283"/>
                    <a:pt x="48543" y="13973"/>
                    <a:pt x="33935" y="12159"/>
                  </a:cubicBezTo>
                  <a:cubicBezTo>
                    <a:pt x="15788" y="9860"/>
                    <a:pt x="8651" y="12431"/>
                    <a:pt x="251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817;p40"/>
            <p:cNvSpPr/>
            <p:nvPr/>
          </p:nvSpPr>
          <p:spPr>
            <a:xfrm>
              <a:off x="5364784" y="4034783"/>
              <a:ext cx="205361" cy="1005710"/>
            </a:xfrm>
            <a:custGeom>
              <a:avLst/>
              <a:gdLst/>
              <a:ahLst/>
              <a:cxnLst/>
              <a:rect l="l" t="t" r="r" b="b"/>
              <a:pathLst>
                <a:path w="11555" h="56588" extrusionOk="0">
                  <a:moveTo>
                    <a:pt x="848" y="0"/>
                  </a:moveTo>
                  <a:lnTo>
                    <a:pt x="1" y="182"/>
                  </a:lnTo>
                  <a:lnTo>
                    <a:pt x="10708" y="56587"/>
                  </a:lnTo>
                  <a:lnTo>
                    <a:pt x="11554" y="56406"/>
                  </a:lnTo>
                  <a:lnTo>
                    <a:pt x="84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818;p40"/>
            <p:cNvSpPr/>
            <p:nvPr/>
          </p:nvSpPr>
          <p:spPr>
            <a:xfrm>
              <a:off x="4872409" y="4034783"/>
              <a:ext cx="205361" cy="1005710"/>
            </a:xfrm>
            <a:custGeom>
              <a:avLst/>
              <a:gdLst/>
              <a:ahLst/>
              <a:cxnLst/>
              <a:rect l="l" t="t" r="r" b="b"/>
              <a:pathLst>
                <a:path w="11555" h="56588" extrusionOk="0">
                  <a:moveTo>
                    <a:pt x="10708" y="0"/>
                  </a:moveTo>
                  <a:lnTo>
                    <a:pt x="1" y="56406"/>
                  </a:lnTo>
                  <a:lnTo>
                    <a:pt x="848" y="56587"/>
                  </a:lnTo>
                  <a:lnTo>
                    <a:pt x="11554" y="182"/>
                  </a:lnTo>
                  <a:lnTo>
                    <a:pt x="1070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819;p40"/>
            <p:cNvSpPr/>
            <p:nvPr/>
          </p:nvSpPr>
          <p:spPr>
            <a:xfrm>
              <a:off x="4913268" y="3022078"/>
              <a:ext cx="545598" cy="675693"/>
            </a:xfrm>
            <a:custGeom>
              <a:avLst/>
              <a:gdLst/>
              <a:ahLst/>
              <a:cxnLst/>
              <a:rect l="l" t="t" r="r" b="b"/>
              <a:pathLst>
                <a:path w="30699" h="38019" extrusionOk="0">
                  <a:moveTo>
                    <a:pt x="15909" y="1"/>
                  </a:moveTo>
                  <a:lnTo>
                    <a:pt x="9104" y="999"/>
                  </a:lnTo>
                  <a:cubicBezTo>
                    <a:pt x="9104" y="999"/>
                    <a:pt x="2723" y="2299"/>
                    <a:pt x="1362" y="7350"/>
                  </a:cubicBezTo>
                  <a:cubicBezTo>
                    <a:pt x="1" y="12431"/>
                    <a:pt x="5233" y="38018"/>
                    <a:pt x="5233" y="38018"/>
                  </a:cubicBezTo>
                  <a:lnTo>
                    <a:pt x="24045" y="38018"/>
                  </a:lnTo>
                  <a:lnTo>
                    <a:pt x="29701" y="21958"/>
                  </a:lnTo>
                  <a:cubicBezTo>
                    <a:pt x="30124" y="20658"/>
                    <a:pt x="30427" y="19327"/>
                    <a:pt x="30517" y="17966"/>
                  </a:cubicBezTo>
                  <a:cubicBezTo>
                    <a:pt x="30699" y="15093"/>
                    <a:pt x="30366" y="12129"/>
                    <a:pt x="29187" y="9558"/>
                  </a:cubicBezTo>
                  <a:lnTo>
                    <a:pt x="26041" y="2693"/>
                  </a:lnTo>
                  <a:lnTo>
                    <a:pt x="21021" y="545"/>
                  </a:lnTo>
                  <a:lnTo>
                    <a:pt x="1590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820;p40"/>
            <p:cNvSpPr/>
            <p:nvPr/>
          </p:nvSpPr>
          <p:spPr>
            <a:xfrm>
              <a:off x="5125599" y="3022078"/>
              <a:ext cx="253187" cy="100610"/>
            </a:xfrm>
            <a:custGeom>
              <a:avLst/>
              <a:gdLst/>
              <a:ahLst/>
              <a:cxnLst/>
              <a:rect l="l" t="t" r="r" b="b"/>
              <a:pathLst>
                <a:path w="14246" h="5661" extrusionOk="0">
                  <a:moveTo>
                    <a:pt x="3962" y="1"/>
                  </a:moveTo>
                  <a:lnTo>
                    <a:pt x="0" y="606"/>
                  </a:lnTo>
                  <a:cubicBezTo>
                    <a:pt x="1923" y="3865"/>
                    <a:pt x="5003" y="5661"/>
                    <a:pt x="8884" y="5661"/>
                  </a:cubicBezTo>
                  <a:cubicBezTo>
                    <a:pt x="9397" y="5661"/>
                    <a:pt x="9924" y="5629"/>
                    <a:pt x="10465" y="5566"/>
                  </a:cubicBezTo>
                  <a:cubicBezTo>
                    <a:pt x="14245" y="5142"/>
                    <a:pt x="11886" y="1755"/>
                    <a:pt x="11886" y="1755"/>
                  </a:cubicBezTo>
                  <a:lnTo>
                    <a:pt x="9557" y="757"/>
                  </a:lnTo>
                  <a:lnTo>
                    <a:pt x="3962" y="1"/>
                  </a:lnTo>
                  <a:close/>
                </a:path>
              </a:pathLst>
            </a:custGeom>
            <a:solidFill>
              <a:srgbClr val="FDB5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821;p40"/>
            <p:cNvSpPr/>
            <p:nvPr/>
          </p:nvSpPr>
          <p:spPr>
            <a:xfrm>
              <a:off x="5415311" y="3156778"/>
              <a:ext cx="42494" cy="149680"/>
            </a:xfrm>
            <a:custGeom>
              <a:avLst/>
              <a:gdLst/>
              <a:ahLst/>
              <a:cxnLst/>
              <a:rect l="l" t="t" r="r" b="b"/>
              <a:pathLst>
                <a:path w="2391" h="8422" extrusionOk="0">
                  <a:moveTo>
                    <a:pt x="94" y="1"/>
                  </a:moveTo>
                  <a:cubicBezTo>
                    <a:pt x="82" y="1"/>
                    <a:pt x="70" y="4"/>
                    <a:pt x="61" y="13"/>
                  </a:cubicBezTo>
                  <a:cubicBezTo>
                    <a:pt x="1" y="13"/>
                    <a:pt x="1" y="74"/>
                    <a:pt x="1" y="104"/>
                  </a:cubicBezTo>
                  <a:cubicBezTo>
                    <a:pt x="1634" y="4187"/>
                    <a:pt x="2209" y="8330"/>
                    <a:pt x="2239" y="8361"/>
                  </a:cubicBezTo>
                  <a:cubicBezTo>
                    <a:pt x="2239" y="8391"/>
                    <a:pt x="2269" y="8421"/>
                    <a:pt x="2300" y="8421"/>
                  </a:cubicBezTo>
                  <a:lnTo>
                    <a:pt x="2330" y="8421"/>
                  </a:lnTo>
                  <a:cubicBezTo>
                    <a:pt x="2360" y="8421"/>
                    <a:pt x="2390" y="8391"/>
                    <a:pt x="2390" y="8330"/>
                  </a:cubicBezTo>
                  <a:cubicBezTo>
                    <a:pt x="2390" y="8300"/>
                    <a:pt x="1785" y="4157"/>
                    <a:pt x="152" y="43"/>
                  </a:cubicBezTo>
                  <a:cubicBezTo>
                    <a:pt x="152" y="22"/>
                    <a:pt x="122" y="1"/>
                    <a:pt x="9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822;p40"/>
            <p:cNvSpPr/>
            <p:nvPr/>
          </p:nvSpPr>
          <p:spPr>
            <a:xfrm>
              <a:off x="5726547" y="3471372"/>
              <a:ext cx="134147" cy="73738"/>
            </a:xfrm>
            <a:custGeom>
              <a:avLst/>
              <a:gdLst/>
              <a:ahLst/>
              <a:cxnLst/>
              <a:rect l="l" t="t" r="r" b="b"/>
              <a:pathLst>
                <a:path w="7548" h="4149" extrusionOk="0">
                  <a:moveTo>
                    <a:pt x="6932" y="0"/>
                  </a:moveTo>
                  <a:cubicBezTo>
                    <a:pt x="6870" y="0"/>
                    <a:pt x="6807" y="12"/>
                    <a:pt x="6745" y="35"/>
                  </a:cubicBezTo>
                  <a:lnTo>
                    <a:pt x="4507" y="731"/>
                  </a:lnTo>
                  <a:cubicBezTo>
                    <a:pt x="3872" y="943"/>
                    <a:pt x="3297" y="1275"/>
                    <a:pt x="2813" y="1699"/>
                  </a:cubicBezTo>
                  <a:lnTo>
                    <a:pt x="1" y="4149"/>
                  </a:lnTo>
                  <a:lnTo>
                    <a:pt x="3811" y="2546"/>
                  </a:lnTo>
                  <a:lnTo>
                    <a:pt x="7138" y="1094"/>
                  </a:lnTo>
                  <a:cubicBezTo>
                    <a:pt x="7320" y="1003"/>
                    <a:pt x="7441" y="852"/>
                    <a:pt x="7471" y="671"/>
                  </a:cubicBezTo>
                  <a:cubicBezTo>
                    <a:pt x="7547" y="314"/>
                    <a:pt x="7259" y="0"/>
                    <a:pt x="6932" y="0"/>
                  </a:cubicBezTo>
                  <a:close/>
                </a:path>
              </a:pathLst>
            </a:custGeom>
            <a:solidFill>
              <a:srgbClr val="FDB5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823;p40"/>
            <p:cNvSpPr/>
            <p:nvPr/>
          </p:nvSpPr>
          <p:spPr>
            <a:xfrm>
              <a:off x="5236323" y="3589169"/>
              <a:ext cx="411220" cy="187073"/>
            </a:xfrm>
            <a:custGeom>
              <a:avLst/>
              <a:gdLst/>
              <a:ahLst/>
              <a:cxnLst/>
              <a:rect l="l" t="t" r="r" b="b"/>
              <a:pathLst>
                <a:path w="23138" h="10526" extrusionOk="0">
                  <a:moveTo>
                    <a:pt x="23077" y="1"/>
                  </a:moveTo>
                  <a:lnTo>
                    <a:pt x="1" y="2360"/>
                  </a:lnTo>
                  <a:lnTo>
                    <a:pt x="1755" y="10526"/>
                  </a:lnTo>
                  <a:lnTo>
                    <a:pt x="23138" y="3751"/>
                  </a:lnTo>
                  <a:lnTo>
                    <a:pt x="23077" y="1"/>
                  </a:lnTo>
                  <a:close/>
                </a:path>
              </a:pathLst>
            </a:custGeom>
            <a:solidFill>
              <a:srgbClr val="FDB5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824;p40"/>
            <p:cNvSpPr/>
            <p:nvPr/>
          </p:nvSpPr>
          <p:spPr>
            <a:xfrm>
              <a:off x="5641078" y="3498120"/>
              <a:ext cx="225533" cy="157713"/>
            </a:xfrm>
            <a:custGeom>
              <a:avLst/>
              <a:gdLst/>
              <a:ahLst/>
              <a:cxnLst/>
              <a:rect l="l" t="t" r="r" b="b"/>
              <a:pathLst>
                <a:path w="12690" h="8874" extrusionOk="0">
                  <a:moveTo>
                    <a:pt x="11957" y="0"/>
                  </a:moveTo>
                  <a:cubicBezTo>
                    <a:pt x="11915" y="0"/>
                    <a:pt x="11871" y="4"/>
                    <a:pt x="11826" y="12"/>
                  </a:cubicBezTo>
                  <a:lnTo>
                    <a:pt x="7894" y="829"/>
                  </a:lnTo>
                  <a:cubicBezTo>
                    <a:pt x="7471" y="920"/>
                    <a:pt x="7078" y="1071"/>
                    <a:pt x="6685" y="1283"/>
                  </a:cubicBezTo>
                  <a:lnTo>
                    <a:pt x="1" y="5184"/>
                  </a:lnTo>
                  <a:lnTo>
                    <a:pt x="364" y="8874"/>
                  </a:lnTo>
                  <a:cubicBezTo>
                    <a:pt x="364" y="8874"/>
                    <a:pt x="7138" y="7936"/>
                    <a:pt x="8197" y="2583"/>
                  </a:cubicBezTo>
                  <a:lnTo>
                    <a:pt x="12159" y="1222"/>
                  </a:lnTo>
                  <a:cubicBezTo>
                    <a:pt x="12371" y="1162"/>
                    <a:pt x="12522" y="1010"/>
                    <a:pt x="12552" y="799"/>
                  </a:cubicBezTo>
                  <a:cubicBezTo>
                    <a:pt x="12689" y="387"/>
                    <a:pt x="12378" y="0"/>
                    <a:pt x="11957" y="0"/>
                  </a:cubicBezTo>
                  <a:close/>
                </a:path>
              </a:pathLst>
            </a:custGeom>
            <a:solidFill>
              <a:srgbClr val="FDB5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825;p40"/>
            <p:cNvSpPr/>
            <p:nvPr/>
          </p:nvSpPr>
          <p:spPr>
            <a:xfrm>
              <a:off x="4953577" y="3168294"/>
              <a:ext cx="384881" cy="611854"/>
            </a:xfrm>
            <a:custGeom>
              <a:avLst/>
              <a:gdLst/>
              <a:ahLst/>
              <a:cxnLst/>
              <a:rect l="l" t="t" r="r" b="b"/>
              <a:pathLst>
                <a:path w="21656" h="34427" extrusionOk="0">
                  <a:moveTo>
                    <a:pt x="9346" y="0"/>
                  </a:moveTo>
                  <a:lnTo>
                    <a:pt x="1" y="4083"/>
                  </a:lnTo>
                  <a:lnTo>
                    <a:pt x="11917" y="31575"/>
                  </a:lnTo>
                  <a:cubicBezTo>
                    <a:pt x="12687" y="33355"/>
                    <a:pt x="14412" y="34427"/>
                    <a:pt x="16242" y="34427"/>
                  </a:cubicBezTo>
                  <a:cubicBezTo>
                    <a:pt x="16714" y="34427"/>
                    <a:pt x="17193" y="34356"/>
                    <a:pt x="17664" y="34207"/>
                  </a:cubicBezTo>
                  <a:cubicBezTo>
                    <a:pt x="20295" y="33390"/>
                    <a:pt x="21656" y="30487"/>
                    <a:pt x="20628" y="27946"/>
                  </a:cubicBezTo>
                  <a:lnTo>
                    <a:pt x="9346" y="0"/>
                  </a:lnTo>
                  <a:close/>
                </a:path>
              </a:pathLst>
            </a:custGeom>
            <a:solidFill>
              <a:srgbClr val="FDB5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826;p40"/>
            <p:cNvSpPr/>
            <p:nvPr/>
          </p:nvSpPr>
          <p:spPr>
            <a:xfrm>
              <a:off x="4877794" y="3085651"/>
              <a:ext cx="327369" cy="349798"/>
            </a:xfrm>
            <a:custGeom>
              <a:avLst/>
              <a:gdLst/>
              <a:ahLst/>
              <a:cxnLst/>
              <a:rect l="l" t="t" r="r" b="b"/>
              <a:pathLst>
                <a:path w="18420" h="19682" extrusionOk="0">
                  <a:moveTo>
                    <a:pt x="9268" y="1"/>
                  </a:moveTo>
                  <a:cubicBezTo>
                    <a:pt x="8737" y="1"/>
                    <a:pt x="8188" y="112"/>
                    <a:pt x="7622" y="356"/>
                  </a:cubicBezTo>
                  <a:cubicBezTo>
                    <a:pt x="0" y="3622"/>
                    <a:pt x="6473" y="19682"/>
                    <a:pt x="6473" y="19682"/>
                  </a:cubicBezTo>
                  <a:lnTo>
                    <a:pt x="18419" y="12363"/>
                  </a:lnTo>
                  <a:cubicBezTo>
                    <a:pt x="18419" y="12363"/>
                    <a:pt x="14862" y="1"/>
                    <a:pt x="92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827;p40"/>
            <p:cNvSpPr/>
            <p:nvPr/>
          </p:nvSpPr>
          <p:spPr>
            <a:xfrm>
              <a:off x="5137951" y="3144959"/>
              <a:ext cx="68833" cy="176534"/>
            </a:xfrm>
            <a:custGeom>
              <a:avLst/>
              <a:gdLst/>
              <a:ahLst/>
              <a:cxnLst/>
              <a:rect l="l" t="t" r="r" b="b"/>
              <a:pathLst>
                <a:path w="3873" h="9933" extrusionOk="0">
                  <a:moveTo>
                    <a:pt x="107" y="0"/>
                  </a:moveTo>
                  <a:cubicBezTo>
                    <a:pt x="94" y="0"/>
                    <a:pt x="79" y="4"/>
                    <a:pt x="61" y="13"/>
                  </a:cubicBezTo>
                  <a:cubicBezTo>
                    <a:pt x="31" y="13"/>
                    <a:pt x="1" y="73"/>
                    <a:pt x="31" y="104"/>
                  </a:cubicBezTo>
                  <a:lnTo>
                    <a:pt x="3660" y="8995"/>
                  </a:lnTo>
                  <a:lnTo>
                    <a:pt x="2360" y="9782"/>
                  </a:lnTo>
                  <a:cubicBezTo>
                    <a:pt x="2330" y="9812"/>
                    <a:pt x="2330" y="9872"/>
                    <a:pt x="2360" y="9903"/>
                  </a:cubicBezTo>
                  <a:cubicBezTo>
                    <a:pt x="2360" y="9933"/>
                    <a:pt x="2390" y="9933"/>
                    <a:pt x="2420" y="9933"/>
                  </a:cubicBezTo>
                  <a:lnTo>
                    <a:pt x="2451" y="9933"/>
                  </a:lnTo>
                  <a:lnTo>
                    <a:pt x="3812" y="9116"/>
                  </a:lnTo>
                  <a:cubicBezTo>
                    <a:pt x="3842" y="9086"/>
                    <a:pt x="3872" y="9026"/>
                    <a:pt x="3842" y="8995"/>
                  </a:cubicBezTo>
                  <a:lnTo>
                    <a:pt x="182" y="43"/>
                  </a:lnTo>
                  <a:cubicBezTo>
                    <a:pt x="161" y="22"/>
                    <a:pt x="139" y="0"/>
                    <a:pt x="10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828;p40"/>
            <p:cNvSpPr/>
            <p:nvPr/>
          </p:nvSpPr>
          <p:spPr>
            <a:xfrm>
              <a:off x="4966480" y="3338681"/>
              <a:ext cx="63448" cy="90320"/>
            </a:xfrm>
            <a:custGeom>
              <a:avLst/>
              <a:gdLst/>
              <a:ahLst/>
              <a:cxnLst/>
              <a:rect l="l" t="t" r="r" b="b"/>
              <a:pathLst>
                <a:path w="3570" h="5082" extrusionOk="0">
                  <a:moveTo>
                    <a:pt x="61" y="1"/>
                  </a:moveTo>
                  <a:cubicBezTo>
                    <a:pt x="1" y="31"/>
                    <a:pt x="1" y="92"/>
                    <a:pt x="1" y="122"/>
                  </a:cubicBezTo>
                  <a:lnTo>
                    <a:pt x="2118" y="5021"/>
                  </a:lnTo>
                  <a:cubicBezTo>
                    <a:pt x="2148" y="5052"/>
                    <a:pt x="2148" y="5052"/>
                    <a:pt x="2178" y="5082"/>
                  </a:cubicBezTo>
                  <a:lnTo>
                    <a:pt x="2209" y="5082"/>
                  </a:lnTo>
                  <a:cubicBezTo>
                    <a:pt x="2209" y="5082"/>
                    <a:pt x="2239" y="5082"/>
                    <a:pt x="2239" y="5052"/>
                  </a:cubicBezTo>
                  <a:lnTo>
                    <a:pt x="3509" y="4265"/>
                  </a:lnTo>
                  <a:cubicBezTo>
                    <a:pt x="3570" y="4265"/>
                    <a:pt x="3570" y="4205"/>
                    <a:pt x="3539" y="4175"/>
                  </a:cubicBezTo>
                  <a:cubicBezTo>
                    <a:pt x="3539" y="4139"/>
                    <a:pt x="3519" y="4124"/>
                    <a:pt x="3495" y="4124"/>
                  </a:cubicBezTo>
                  <a:cubicBezTo>
                    <a:pt x="3479" y="4124"/>
                    <a:pt x="3461" y="4132"/>
                    <a:pt x="3449" y="4144"/>
                  </a:cubicBezTo>
                  <a:lnTo>
                    <a:pt x="2239" y="4870"/>
                  </a:lnTo>
                  <a:lnTo>
                    <a:pt x="152" y="61"/>
                  </a:lnTo>
                  <a:cubicBezTo>
                    <a:pt x="152" y="1"/>
                    <a:pt x="92" y="1"/>
                    <a:pt x="6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829;p40"/>
            <p:cNvSpPr/>
            <p:nvPr/>
          </p:nvSpPr>
          <p:spPr>
            <a:xfrm>
              <a:off x="4879944" y="2679830"/>
              <a:ext cx="355326" cy="318483"/>
            </a:xfrm>
            <a:custGeom>
              <a:avLst/>
              <a:gdLst/>
              <a:ahLst/>
              <a:cxnLst/>
              <a:rect l="l" t="t" r="r" b="b"/>
              <a:pathLst>
                <a:path w="19993" h="17920" extrusionOk="0">
                  <a:moveTo>
                    <a:pt x="9997" y="0"/>
                  </a:moveTo>
                  <a:cubicBezTo>
                    <a:pt x="7511" y="0"/>
                    <a:pt x="5038" y="1030"/>
                    <a:pt x="3267" y="3047"/>
                  </a:cubicBezTo>
                  <a:cubicBezTo>
                    <a:pt x="1" y="6767"/>
                    <a:pt x="364" y="12423"/>
                    <a:pt x="4084" y="15689"/>
                  </a:cubicBezTo>
                  <a:cubicBezTo>
                    <a:pt x="5787" y="17185"/>
                    <a:pt x="7896" y="17919"/>
                    <a:pt x="9996" y="17919"/>
                  </a:cubicBezTo>
                  <a:cubicBezTo>
                    <a:pt x="12482" y="17919"/>
                    <a:pt x="14955" y="16889"/>
                    <a:pt x="16726" y="14872"/>
                  </a:cubicBezTo>
                  <a:cubicBezTo>
                    <a:pt x="19993" y="11152"/>
                    <a:pt x="19630" y="5497"/>
                    <a:pt x="15910" y="2230"/>
                  </a:cubicBezTo>
                  <a:cubicBezTo>
                    <a:pt x="14206" y="735"/>
                    <a:pt x="12097" y="0"/>
                    <a:pt x="999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830;p40"/>
            <p:cNvSpPr/>
            <p:nvPr/>
          </p:nvSpPr>
          <p:spPr>
            <a:xfrm>
              <a:off x="5292768" y="2493163"/>
              <a:ext cx="237601" cy="148365"/>
            </a:xfrm>
            <a:custGeom>
              <a:avLst/>
              <a:gdLst/>
              <a:ahLst/>
              <a:cxnLst/>
              <a:rect l="l" t="t" r="r" b="b"/>
              <a:pathLst>
                <a:path w="13369" h="8348" extrusionOk="0">
                  <a:moveTo>
                    <a:pt x="5142" y="0"/>
                  </a:moveTo>
                  <a:lnTo>
                    <a:pt x="1" y="1785"/>
                  </a:lnTo>
                  <a:lnTo>
                    <a:pt x="8923" y="8348"/>
                  </a:lnTo>
                  <a:cubicBezTo>
                    <a:pt x="13369" y="2420"/>
                    <a:pt x="5142" y="0"/>
                    <a:pt x="514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831;p40"/>
            <p:cNvSpPr/>
            <p:nvPr/>
          </p:nvSpPr>
          <p:spPr>
            <a:xfrm>
              <a:off x="4994453" y="2470041"/>
              <a:ext cx="389715" cy="348341"/>
            </a:xfrm>
            <a:custGeom>
              <a:avLst/>
              <a:gdLst/>
              <a:ahLst/>
              <a:cxnLst/>
              <a:rect l="l" t="t" r="r" b="b"/>
              <a:pathLst>
                <a:path w="21928" h="19600" extrusionOk="0">
                  <a:moveTo>
                    <a:pt x="14257" y="0"/>
                  </a:moveTo>
                  <a:cubicBezTo>
                    <a:pt x="11484" y="0"/>
                    <a:pt x="8573" y="633"/>
                    <a:pt x="6684" y="2783"/>
                  </a:cubicBezTo>
                  <a:cubicBezTo>
                    <a:pt x="0" y="10344"/>
                    <a:pt x="11584" y="19599"/>
                    <a:pt x="11584" y="19599"/>
                  </a:cubicBezTo>
                  <a:lnTo>
                    <a:pt x="21927" y="1301"/>
                  </a:lnTo>
                  <a:cubicBezTo>
                    <a:pt x="21927" y="1301"/>
                    <a:pt x="18233" y="0"/>
                    <a:pt x="1425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832;p40"/>
            <p:cNvSpPr/>
            <p:nvPr/>
          </p:nvSpPr>
          <p:spPr>
            <a:xfrm>
              <a:off x="5371288" y="2704552"/>
              <a:ext cx="117689" cy="96114"/>
            </a:xfrm>
            <a:custGeom>
              <a:avLst/>
              <a:gdLst/>
              <a:ahLst/>
              <a:cxnLst/>
              <a:rect l="l" t="t" r="r" b="b"/>
              <a:pathLst>
                <a:path w="6622" h="5408" extrusionOk="0">
                  <a:moveTo>
                    <a:pt x="3385" y="1"/>
                  </a:moveTo>
                  <a:cubicBezTo>
                    <a:pt x="2481" y="1"/>
                    <a:pt x="1751" y="788"/>
                    <a:pt x="1208" y="1626"/>
                  </a:cubicBezTo>
                  <a:cubicBezTo>
                    <a:pt x="663" y="2442"/>
                    <a:pt x="300" y="3350"/>
                    <a:pt x="119" y="4257"/>
                  </a:cubicBezTo>
                  <a:cubicBezTo>
                    <a:pt x="1" y="4846"/>
                    <a:pt x="573" y="5407"/>
                    <a:pt x="1274" y="5407"/>
                  </a:cubicBezTo>
                  <a:cubicBezTo>
                    <a:pt x="1292" y="5407"/>
                    <a:pt x="1310" y="5407"/>
                    <a:pt x="1329" y="5406"/>
                  </a:cubicBezTo>
                  <a:cubicBezTo>
                    <a:pt x="3839" y="5376"/>
                    <a:pt x="6621" y="1686"/>
                    <a:pt x="4353" y="295"/>
                  </a:cubicBezTo>
                  <a:cubicBezTo>
                    <a:pt x="4011" y="90"/>
                    <a:pt x="3688" y="1"/>
                    <a:pt x="3385" y="1"/>
                  </a:cubicBezTo>
                  <a:close/>
                </a:path>
              </a:pathLst>
            </a:custGeom>
            <a:solidFill>
              <a:srgbClr val="FDB5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833;p40"/>
            <p:cNvSpPr/>
            <p:nvPr/>
          </p:nvSpPr>
          <p:spPr>
            <a:xfrm>
              <a:off x="5163223" y="2785577"/>
              <a:ext cx="153750" cy="302630"/>
            </a:xfrm>
            <a:custGeom>
              <a:avLst/>
              <a:gdLst/>
              <a:ahLst/>
              <a:cxnLst/>
              <a:rect l="l" t="t" r="r" b="b"/>
              <a:pathLst>
                <a:path w="8651" h="17028" extrusionOk="0">
                  <a:moveTo>
                    <a:pt x="3357" y="0"/>
                  </a:moveTo>
                  <a:lnTo>
                    <a:pt x="0" y="14518"/>
                  </a:lnTo>
                  <a:lnTo>
                    <a:pt x="7410" y="17028"/>
                  </a:lnTo>
                  <a:lnTo>
                    <a:pt x="8650" y="3418"/>
                  </a:lnTo>
                  <a:lnTo>
                    <a:pt x="3357" y="0"/>
                  </a:lnTo>
                  <a:close/>
                </a:path>
              </a:pathLst>
            </a:custGeom>
            <a:solidFill>
              <a:srgbClr val="FDB5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834;p40"/>
            <p:cNvSpPr/>
            <p:nvPr/>
          </p:nvSpPr>
          <p:spPr>
            <a:xfrm>
              <a:off x="5215902" y="2873730"/>
              <a:ext cx="98371" cy="118809"/>
            </a:xfrm>
            <a:custGeom>
              <a:avLst/>
              <a:gdLst/>
              <a:ahLst/>
              <a:cxnLst/>
              <a:rect l="l" t="t" r="r" b="b"/>
              <a:pathLst>
                <a:path w="5535" h="6685" extrusionOk="0">
                  <a:moveTo>
                    <a:pt x="0" y="0"/>
                  </a:moveTo>
                  <a:lnTo>
                    <a:pt x="4930" y="6684"/>
                  </a:lnTo>
                  <a:lnTo>
                    <a:pt x="5535" y="1392"/>
                  </a:lnTo>
                  <a:lnTo>
                    <a:pt x="0" y="0"/>
                  </a:lnTo>
                  <a:close/>
                </a:path>
              </a:pathLst>
            </a:custGeom>
            <a:solidFill>
              <a:srgbClr val="FDB5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835;p40"/>
            <p:cNvSpPr/>
            <p:nvPr/>
          </p:nvSpPr>
          <p:spPr>
            <a:xfrm>
              <a:off x="5116997" y="2513211"/>
              <a:ext cx="348856" cy="400557"/>
            </a:xfrm>
            <a:custGeom>
              <a:avLst/>
              <a:gdLst/>
              <a:ahLst/>
              <a:cxnLst/>
              <a:rect l="l" t="t" r="r" b="b"/>
              <a:pathLst>
                <a:path w="19629" h="22538" extrusionOk="0">
                  <a:moveTo>
                    <a:pt x="9836" y="0"/>
                  </a:moveTo>
                  <a:cubicBezTo>
                    <a:pt x="1" y="0"/>
                    <a:pt x="2178" y="9730"/>
                    <a:pt x="2178" y="9730"/>
                  </a:cubicBezTo>
                  <a:lnTo>
                    <a:pt x="2843" y="12694"/>
                  </a:lnTo>
                  <a:cubicBezTo>
                    <a:pt x="2873" y="14267"/>
                    <a:pt x="2450" y="15235"/>
                    <a:pt x="4628" y="19015"/>
                  </a:cubicBezTo>
                  <a:cubicBezTo>
                    <a:pt x="6100" y="21557"/>
                    <a:pt x="8426" y="22538"/>
                    <a:pt x="10263" y="22538"/>
                  </a:cubicBezTo>
                  <a:cubicBezTo>
                    <a:pt x="10917" y="22538"/>
                    <a:pt x="11508" y="22413"/>
                    <a:pt x="11977" y="22191"/>
                  </a:cubicBezTo>
                  <a:cubicBezTo>
                    <a:pt x="16514" y="20043"/>
                    <a:pt x="17724" y="15658"/>
                    <a:pt x="18722" y="7734"/>
                  </a:cubicBezTo>
                  <a:cubicBezTo>
                    <a:pt x="19629" y="536"/>
                    <a:pt x="11765" y="112"/>
                    <a:pt x="11765" y="112"/>
                  </a:cubicBezTo>
                  <a:cubicBezTo>
                    <a:pt x="11076" y="36"/>
                    <a:pt x="10434" y="0"/>
                    <a:pt x="9836" y="0"/>
                  </a:cubicBezTo>
                  <a:close/>
                </a:path>
              </a:pathLst>
            </a:custGeom>
            <a:solidFill>
              <a:srgbClr val="FDB5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836;p40"/>
            <p:cNvSpPr/>
            <p:nvPr/>
          </p:nvSpPr>
          <p:spPr>
            <a:xfrm rot="1364483">
              <a:off x="5345969" y="2739653"/>
              <a:ext cx="18287" cy="44091"/>
            </a:xfrm>
            <a:custGeom>
              <a:avLst/>
              <a:gdLst/>
              <a:ahLst/>
              <a:cxnLst/>
              <a:rect l="l" t="t" r="r" b="b"/>
              <a:pathLst>
                <a:path w="1029" h="2481" extrusionOk="0">
                  <a:moveTo>
                    <a:pt x="333" y="1"/>
                  </a:moveTo>
                  <a:cubicBezTo>
                    <a:pt x="303" y="31"/>
                    <a:pt x="273" y="61"/>
                    <a:pt x="273" y="122"/>
                  </a:cubicBezTo>
                  <a:lnTo>
                    <a:pt x="847" y="1785"/>
                  </a:lnTo>
                  <a:lnTo>
                    <a:pt x="31" y="2330"/>
                  </a:lnTo>
                  <a:cubicBezTo>
                    <a:pt x="0" y="2360"/>
                    <a:pt x="0" y="2390"/>
                    <a:pt x="31" y="2451"/>
                  </a:cubicBezTo>
                  <a:cubicBezTo>
                    <a:pt x="31" y="2451"/>
                    <a:pt x="61" y="2481"/>
                    <a:pt x="91" y="2481"/>
                  </a:cubicBezTo>
                  <a:cubicBezTo>
                    <a:pt x="121" y="2481"/>
                    <a:pt x="121" y="2481"/>
                    <a:pt x="152" y="2451"/>
                  </a:cubicBezTo>
                  <a:lnTo>
                    <a:pt x="998" y="1876"/>
                  </a:lnTo>
                  <a:cubicBezTo>
                    <a:pt x="1029" y="1846"/>
                    <a:pt x="1029" y="1816"/>
                    <a:pt x="1029" y="1785"/>
                  </a:cubicBezTo>
                  <a:lnTo>
                    <a:pt x="454" y="61"/>
                  </a:lnTo>
                  <a:cubicBezTo>
                    <a:pt x="424" y="1"/>
                    <a:pt x="363" y="1"/>
                    <a:pt x="333" y="1"/>
                  </a:cubicBezTo>
                  <a:close/>
                </a:path>
              </a:pathLst>
            </a:custGeom>
            <a:solidFill>
              <a:srgbClr val="ED97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837;p40"/>
            <p:cNvSpPr/>
            <p:nvPr/>
          </p:nvSpPr>
          <p:spPr>
            <a:xfrm>
              <a:off x="5390056" y="2654308"/>
              <a:ext cx="59698" cy="46884"/>
            </a:xfrm>
            <a:custGeom>
              <a:avLst/>
              <a:gdLst/>
              <a:ahLst/>
              <a:cxnLst/>
              <a:rect l="l" t="t" r="r" b="b"/>
              <a:pathLst>
                <a:path w="3359" h="2638" extrusionOk="0">
                  <a:moveTo>
                    <a:pt x="1430" y="1"/>
                  </a:moveTo>
                  <a:cubicBezTo>
                    <a:pt x="707" y="1"/>
                    <a:pt x="1" y="460"/>
                    <a:pt x="1" y="460"/>
                  </a:cubicBezTo>
                  <a:lnTo>
                    <a:pt x="3358" y="2638"/>
                  </a:lnTo>
                  <a:cubicBezTo>
                    <a:pt x="3358" y="2638"/>
                    <a:pt x="3025" y="793"/>
                    <a:pt x="2179" y="218"/>
                  </a:cubicBezTo>
                  <a:cubicBezTo>
                    <a:pt x="1948" y="59"/>
                    <a:pt x="1688" y="1"/>
                    <a:pt x="1430" y="1"/>
                  </a:cubicBezTo>
                  <a:close/>
                </a:path>
              </a:pathLst>
            </a:custGeom>
            <a:solidFill>
              <a:srgbClr val="203B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838;p40"/>
            <p:cNvSpPr/>
            <p:nvPr/>
          </p:nvSpPr>
          <p:spPr>
            <a:xfrm>
              <a:off x="5229337" y="2634154"/>
              <a:ext cx="104840" cy="40166"/>
            </a:xfrm>
            <a:custGeom>
              <a:avLst/>
              <a:gdLst/>
              <a:ahLst/>
              <a:cxnLst/>
              <a:rect l="l" t="t" r="r" b="b"/>
              <a:pathLst>
                <a:path w="5899" h="2260" extrusionOk="0">
                  <a:moveTo>
                    <a:pt x="3704" y="0"/>
                  </a:moveTo>
                  <a:cubicBezTo>
                    <a:pt x="3486" y="0"/>
                    <a:pt x="3259" y="25"/>
                    <a:pt x="3025" y="82"/>
                  </a:cubicBezTo>
                  <a:cubicBezTo>
                    <a:pt x="1453" y="506"/>
                    <a:pt x="1" y="2260"/>
                    <a:pt x="1" y="2260"/>
                  </a:cubicBezTo>
                  <a:lnTo>
                    <a:pt x="5899" y="838"/>
                  </a:lnTo>
                  <a:cubicBezTo>
                    <a:pt x="5899" y="838"/>
                    <a:pt x="4972" y="0"/>
                    <a:pt x="3704" y="0"/>
                  </a:cubicBezTo>
                  <a:close/>
                </a:path>
              </a:pathLst>
            </a:custGeom>
            <a:solidFill>
              <a:srgbClr val="203B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839;p40"/>
            <p:cNvSpPr/>
            <p:nvPr/>
          </p:nvSpPr>
          <p:spPr>
            <a:xfrm>
              <a:off x="5292769" y="2809233"/>
              <a:ext cx="55379" cy="20225"/>
            </a:xfrm>
            <a:custGeom>
              <a:avLst/>
              <a:gdLst/>
              <a:ahLst/>
              <a:cxnLst/>
              <a:rect l="l" t="t" r="r" b="b"/>
              <a:pathLst>
                <a:path w="3116" h="1138" extrusionOk="0">
                  <a:moveTo>
                    <a:pt x="3114" y="997"/>
                  </a:moveTo>
                  <a:cubicBezTo>
                    <a:pt x="3115" y="998"/>
                    <a:pt x="3115" y="998"/>
                    <a:pt x="3115" y="998"/>
                  </a:cubicBezTo>
                  <a:cubicBezTo>
                    <a:pt x="3115" y="998"/>
                    <a:pt x="3115" y="997"/>
                    <a:pt x="3114" y="997"/>
                  </a:cubicBezTo>
                  <a:close/>
                  <a:moveTo>
                    <a:pt x="0" y="0"/>
                  </a:moveTo>
                  <a:lnTo>
                    <a:pt x="0" y="0"/>
                  </a:lnTo>
                  <a:cubicBezTo>
                    <a:pt x="1124" y="929"/>
                    <a:pt x="1941" y="1138"/>
                    <a:pt x="2456" y="1138"/>
                  </a:cubicBezTo>
                  <a:cubicBezTo>
                    <a:pt x="2877" y="1138"/>
                    <a:pt x="3096" y="997"/>
                    <a:pt x="3114" y="997"/>
                  </a:cubicBezTo>
                  <a:cubicBezTo>
                    <a:pt x="3114" y="997"/>
                    <a:pt x="3114" y="997"/>
                    <a:pt x="3114" y="997"/>
                  </a:cubicBezTo>
                  <a:lnTo>
                    <a:pt x="3114" y="997"/>
                  </a:lnTo>
                  <a:cubicBezTo>
                    <a:pt x="2086" y="212"/>
                    <a:pt x="0" y="0"/>
                    <a:pt x="0" y="0"/>
                  </a:cubicBezTo>
                  <a:close/>
                </a:path>
              </a:pathLst>
            </a:custGeom>
            <a:solidFill>
              <a:srgbClr val="E871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840;p40"/>
            <p:cNvSpPr/>
            <p:nvPr/>
          </p:nvSpPr>
          <p:spPr>
            <a:xfrm>
              <a:off x="5292769" y="2809233"/>
              <a:ext cx="55841" cy="29804"/>
            </a:xfrm>
            <a:custGeom>
              <a:avLst/>
              <a:gdLst/>
              <a:ahLst/>
              <a:cxnLst/>
              <a:rect l="l" t="t" r="r" b="b"/>
              <a:pathLst>
                <a:path w="3142" h="1677" extrusionOk="0">
                  <a:moveTo>
                    <a:pt x="0" y="0"/>
                  </a:moveTo>
                  <a:cubicBezTo>
                    <a:pt x="0" y="0"/>
                    <a:pt x="303" y="1512"/>
                    <a:pt x="1906" y="1664"/>
                  </a:cubicBezTo>
                  <a:cubicBezTo>
                    <a:pt x="1994" y="1672"/>
                    <a:pt x="2076" y="1676"/>
                    <a:pt x="2152" y="1676"/>
                  </a:cubicBezTo>
                  <a:cubicBezTo>
                    <a:pt x="3141" y="1676"/>
                    <a:pt x="3115" y="998"/>
                    <a:pt x="3115" y="998"/>
                  </a:cubicBezTo>
                  <a:lnTo>
                    <a:pt x="0" y="0"/>
                  </a:lnTo>
                  <a:close/>
                </a:path>
              </a:pathLst>
            </a:custGeom>
            <a:solidFill>
              <a:srgbClr val="E871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841;p40"/>
            <p:cNvSpPr/>
            <p:nvPr/>
          </p:nvSpPr>
          <p:spPr>
            <a:xfrm>
              <a:off x="5104093" y="2491706"/>
              <a:ext cx="279544" cy="179929"/>
            </a:xfrm>
            <a:custGeom>
              <a:avLst/>
              <a:gdLst/>
              <a:ahLst/>
              <a:cxnLst/>
              <a:rect l="l" t="t" r="r" b="b"/>
              <a:pathLst>
                <a:path w="15729" h="10124" extrusionOk="0">
                  <a:moveTo>
                    <a:pt x="12213" y="1"/>
                  </a:moveTo>
                  <a:cubicBezTo>
                    <a:pt x="10352" y="1"/>
                    <a:pt x="7933" y="438"/>
                    <a:pt x="5415" y="2079"/>
                  </a:cubicBezTo>
                  <a:cubicBezTo>
                    <a:pt x="1" y="5557"/>
                    <a:pt x="2753" y="10124"/>
                    <a:pt x="2753" y="10124"/>
                  </a:cubicBezTo>
                  <a:cubicBezTo>
                    <a:pt x="2753" y="10124"/>
                    <a:pt x="2755" y="10124"/>
                    <a:pt x="2759" y="10124"/>
                  </a:cubicBezTo>
                  <a:cubicBezTo>
                    <a:pt x="3045" y="10124"/>
                    <a:pt x="14593" y="10065"/>
                    <a:pt x="15728" y="566"/>
                  </a:cubicBezTo>
                  <a:cubicBezTo>
                    <a:pt x="15728" y="566"/>
                    <a:pt x="14331" y="1"/>
                    <a:pt x="1221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842;p40"/>
            <p:cNvSpPr/>
            <p:nvPr/>
          </p:nvSpPr>
          <p:spPr>
            <a:xfrm>
              <a:off x="5128815" y="2631844"/>
              <a:ext cx="69899" cy="98389"/>
            </a:xfrm>
            <a:custGeom>
              <a:avLst/>
              <a:gdLst/>
              <a:ahLst/>
              <a:cxnLst/>
              <a:rect l="l" t="t" r="r" b="b"/>
              <a:pathLst>
                <a:path w="3933" h="5536" extrusionOk="0">
                  <a:moveTo>
                    <a:pt x="3932" y="0"/>
                  </a:moveTo>
                  <a:lnTo>
                    <a:pt x="1" y="2118"/>
                  </a:lnTo>
                  <a:lnTo>
                    <a:pt x="1846" y="5535"/>
                  </a:lnTo>
                  <a:lnTo>
                    <a:pt x="393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843;p40"/>
            <p:cNvSpPr/>
            <p:nvPr/>
          </p:nvSpPr>
          <p:spPr>
            <a:xfrm>
              <a:off x="5073454" y="2684113"/>
              <a:ext cx="101072" cy="105195"/>
            </a:xfrm>
            <a:custGeom>
              <a:avLst/>
              <a:gdLst/>
              <a:ahLst/>
              <a:cxnLst/>
              <a:rect l="l" t="t" r="r" b="b"/>
              <a:pathLst>
                <a:path w="5687" h="5919" extrusionOk="0">
                  <a:moveTo>
                    <a:pt x="3169" y="1"/>
                  </a:moveTo>
                  <a:cubicBezTo>
                    <a:pt x="2993" y="1"/>
                    <a:pt x="2804" y="27"/>
                    <a:pt x="2601" y="84"/>
                  </a:cubicBezTo>
                  <a:cubicBezTo>
                    <a:pt x="0" y="810"/>
                    <a:pt x="1724" y="5135"/>
                    <a:pt x="4114" y="5861"/>
                  </a:cubicBezTo>
                  <a:cubicBezTo>
                    <a:pt x="4249" y="5900"/>
                    <a:pt x="4385" y="5918"/>
                    <a:pt x="4518" y="5918"/>
                  </a:cubicBezTo>
                  <a:cubicBezTo>
                    <a:pt x="5096" y="5918"/>
                    <a:pt x="5601" y="5566"/>
                    <a:pt x="5626" y="5074"/>
                  </a:cubicBezTo>
                  <a:cubicBezTo>
                    <a:pt x="5686" y="4106"/>
                    <a:pt x="5596" y="3169"/>
                    <a:pt x="5263" y="2231"/>
                  </a:cubicBezTo>
                  <a:cubicBezTo>
                    <a:pt x="4922" y="1105"/>
                    <a:pt x="4310" y="1"/>
                    <a:pt x="3169" y="1"/>
                  </a:cubicBezTo>
                  <a:close/>
                </a:path>
              </a:pathLst>
            </a:custGeom>
            <a:solidFill>
              <a:srgbClr val="FDB5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844;p40"/>
            <p:cNvSpPr/>
            <p:nvPr/>
          </p:nvSpPr>
          <p:spPr>
            <a:xfrm>
              <a:off x="5121831" y="2714416"/>
              <a:ext cx="32275" cy="39455"/>
            </a:xfrm>
            <a:custGeom>
              <a:avLst/>
              <a:gdLst/>
              <a:ahLst/>
              <a:cxnLst/>
              <a:rect l="l" t="t" r="r" b="b"/>
              <a:pathLst>
                <a:path w="1816" h="2220" extrusionOk="0">
                  <a:moveTo>
                    <a:pt x="62" y="0"/>
                  </a:moveTo>
                  <a:cubicBezTo>
                    <a:pt x="33" y="0"/>
                    <a:pt x="0" y="28"/>
                    <a:pt x="0" y="73"/>
                  </a:cubicBezTo>
                  <a:cubicBezTo>
                    <a:pt x="0" y="103"/>
                    <a:pt x="31" y="133"/>
                    <a:pt x="61" y="163"/>
                  </a:cubicBezTo>
                  <a:cubicBezTo>
                    <a:pt x="121" y="163"/>
                    <a:pt x="1452" y="436"/>
                    <a:pt x="1664" y="2159"/>
                  </a:cubicBezTo>
                  <a:cubicBezTo>
                    <a:pt x="1664" y="2190"/>
                    <a:pt x="1694" y="2220"/>
                    <a:pt x="1755" y="2220"/>
                  </a:cubicBezTo>
                  <a:cubicBezTo>
                    <a:pt x="1785" y="2220"/>
                    <a:pt x="1815" y="2159"/>
                    <a:pt x="1815" y="2129"/>
                  </a:cubicBezTo>
                  <a:cubicBezTo>
                    <a:pt x="1573" y="315"/>
                    <a:pt x="121" y="12"/>
                    <a:pt x="91" y="12"/>
                  </a:cubicBezTo>
                  <a:cubicBezTo>
                    <a:pt x="83" y="4"/>
                    <a:pt x="73" y="0"/>
                    <a:pt x="6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845;p40"/>
            <p:cNvSpPr/>
            <p:nvPr/>
          </p:nvSpPr>
          <p:spPr>
            <a:xfrm>
              <a:off x="7332684" y="4441168"/>
              <a:ext cx="513874" cy="597725"/>
            </a:xfrm>
            <a:custGeom>
              <a:avLst/>
              <a:gdLst/>
              <a:ahLst/>
              <a:cxnLst/>
              <a:rect l="l" t="t" r="r" b="b"/>
              <a:pathLst>
                <a:path w="28914" h="33632" extrusionOk="0">
                  <a:moveTo>
                    <a:pt x="14699" y="0"/>
                  </a:moveTo>
                  <a:lnTo>
                    <a:pt x="2571" y="2208"/>
                  </a:lnTo>
                  <a:cubicBezTo>
                    <a:pt x="2934" y="2783"/>
                    <a:pt x="3266" y="3750"/>
                    <a:pt x="3539" y="4658"/>
                  </a:cubicBezTo>
                  <a:cubicBezTo>
                    <a:pt x="3962" y="6110"/>
                    <a:pt x="4144" y="7652"/>
                    <a:pt x="4083" y="9164"/>
                  </a:cubicBezTo>
                  <a:lnTo>
                    <a:pt x="3176" y="30728"/>
                  </a:lnTo>
                  <a:cubicBezTo>
                    <a:pt x="0" y="30728"/>
                    <a:pt x="272" y="33632"/>
                    <a:pt x="272" y="33632"/>
                  </a:cubicBezTo>
                  <a:lnTo>
                    <a:pt x="27341" y="33632"/>
                  </a:lnTo>
                  <a:cubicBezTo>
                    <a:pt x="28914" y="18147"/>
                    <a:pt x="21383" y="12310"/>
                    <a:pt x="17512" y="8559"/>
                  </a:cubicBezTo>
                  <a:cubicBezTo>
                    <a:pt x="13640" y="4839"/>
                    <a:pt x="14699" y="0"/>
                    <a:pt x="1469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846;p40"/>
            <p:cNvSpPr/>
            <p:nvPr/>
          </p:nvSpPr>
          <p:spPr>
            <a:xfrm rot="-9430309">
              <a:off x="7823689" y="4846006"/>
              <a:ext cx="267167" cy="192791"/>
            </a:xfrm>
            <a:custGeom>
              <a:avLst/>
              <a:gdLst/>
              <a:ahLst/>
              <a:cxnLst/>
              <a:rect l="l" t="t" r="r" b="b"/>
              <a:pathLst>
                <a:path w="15033" h="10848" extrusionOk="0">
                  <a:moveTo>
                    <a:pt x="13248" y="1"/>
                  </a:moveTo>
                  <a:cubicBezTo>
                    <a:pt x="12316" y="6095"/>
                    <a:pt x="9466" y="7544"/>
                    <a:pt x="6801" y="7544"/>
                  </a:cubicBezTo>
                  <a:cubicBezTo>
                    <a:pt x="5313" y="7544"/>
                    <a:pt x="3882" y="7092"/>
                    <a:pt x="2874" y="6745"/>
                  </a:cubicBezTo>
                  <a:cubicBezTo>
                    <a:pt x="2646" y="6673"/>
                    <a:pt x="2377" y="6622"/>
                    <a:pt x="2098" y="6622"/>
                  </a:cubicBezTo>
                  <a:cubicBezTo>
                    <a:pt x="1452" y="6622"/>
                    <a:pt x="753" y="6895"/>
                    <a:pt x="394" y="7804"/>
                  </a:cubicBezTo>
                  <a:cubicBezTo>
                    <a:pt x="1" y="8832"/>
                    <a:pt x="817" y="9951"/>
                    <a:pt x="1997" y="10284"/>
                  </a:cubicBezTo>
                  <a:cubicBezTo>
                    <a:pt x="3446" y="10674"/>
                    <a:pt x="4734" y="10847"/>
                    <a:pt x="5878" y="10847"/>
                  </a:cubicBezTo>
                  <a:cubicBezTo>
                    <a:pt x="14937" y="10847"/>
                    <a:pt x="15032" y="1"/>
                    <a:pt x="150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847;p40"/>
            <p:cNvSpPr/>
            <p:nvPr/>
          </p:nvSpPr>
          <p:spPr>
            <a:xfrm>
              <a:off x="7410617" y="4726527"/>
              <a:ext cx="347790" cy="313987"/>
            </a:xfrm>
            <a:custGeom>
              <a:avLst/>
              <a:gdLst/>
              <a:ahLst/>
              <a:cxnLst/>
              <a:rect l="l" t="t" r="r" b="b"/>
              <a:pathLst>
                <a:path w="19569" h="17667" extrusionOk="0">
                  <a:moveTo>
                    <a:pt x="10741" y="0"/>
                  </a:moveTo>
                  <a:cubicBezTo>
                    <a:pt x="9807" y="0"/>
                    <a:pt x="8807" y="192"/>
                    <a:pt x="7743" y="639"/>
                  </a:cubicBezTo>
                  <a:cubicBezTo>
                    <a:pt x="242" y="3784"/>
                    <a:pt x="3630" y="13493"/>
                    <a:pt x="4084" y="14703"/>
                  </a:cubicBezTo>
                  <a:cubicBezTo>
                    <a:pt x="3025" y="14733"/>
                    <a:pt x="2239" y="15035"/>
                    <a:pt x="1724" y="15610"/>
                  </a:cubicBezTo>
                  <a:cubicBezTo>
                    <a:pt x="999" y="16427"/>
                    <a:pt x="1089" y="17546"/>
                    <a:pt x="1089" y="17576"/>
                  </a:cubicBezTo>
                  <a:cubicBezTo>
                    <a:pt x="1120" y="17636"/>
                    <a:pt x="1150" y="17667"/>
                    <a:pt x="1180" y="17667"/>
                  </a:cubicBezTo>
                  <a:lnTo>
                    <a:pt x="1210" y="17667"/>
                  </a:lnTo>
                  <a:cubicBezTo>
                    <a:pt x="1241" y="17667"/>
                    <a:pt x="1271" y="17606"/>
                    <a:pt x="1271" y="17546"/>
                  </a:cubicBezTo>
                  <a:cubicBezTo>
                    <a:pt x="1271" y="17546"/>
                    <a:pt x="1180" y="16487"/>
                    <a:pt x="1876" y="15731"/>
                  </a:cubicBezTo>
                  <a:cubicBezTo>
                    <a:pt x="2360" y="15156"/>
                    <a:pt x="3146" y="14884"/>
                    <a:pt x="4204" y="14884"/>
                  </a:cubicBezTo>
                  <a:cubicBezTo>
                    <a:pt x="4235" y="14884"/>
                    <a:pt x="4265" y="14854"/>
                    <a:pt x="4295" y="14854"/>
                  </a:cubicBezTo>
                  <a:cubicBezTo>
                    <a:pt x="4295" y="14824"/>
                    <a:pt x="4295" y="14793"/>
                    <a:pt x="4295" y="14763"/>
                  </a:cubicBezTo>
                  <a:cubicBezTo>
                    <a:pt x="4235" y="14642"/>
                    <a:pt x="1" y="4087"/>
                    <a:pt x="7834" y="790"/>
                  </a:cubicBezTo>
                  <a:cubicBezTo>
                    <a:pt x="8860" y="361"/>
                    <a:pt x="9827" y="177"/>
                    <a:pt x="10731" y="177"/>
                  </a:cubicBezTo>
                  <a:cubicBezTo>
                    <a:pt x="16196" y="177"/>
                    <a:pt x="19361" y="6913"/>
                    <a:pt x="19387" y="6990"/>
                  </a:cubicBezTo>
                  <a:cubicBezTo>
                    <a:pt x="19417" y="7051"/>
                    <a:pt x="19478" y="7051"/>
                    <a:pt x="19508" y="7051"/>
                  </a:cubicBezTo>
                  <a:cubicBezTo>
                    <a:pt x="19569" y="7021"/>
                    <a:pt x="19569" y="6960"/>
                    <a:pt x="19569" y="6930"/>
                  </a:cubicBezTo>
                  <a:cubicBezTo>
                    <a:pt x="19517" y="6826"/>
                    <a:pt x="16315" y="0"/>
                    <a:pt x="1074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848;p40"/>
            <p:cNvSpPr/>
            <p:nvPr/>
          </p:nvSpPr>
          <p:spPr>
            <a:xfrm>
              <a:off x="7340735" y="4289887"/>
              <a:ext cx="273625" cy="242026"/>
            </a:xfrm>
            <a:custGeom>
              <a:avLst/>
              <a:gdLst/>
              <a:ahLst/>
              <a:cxnLst/>
              <a:rect l="l" t="t" r="r" b="b"/>
              <a:pathLst>
                <a:path w="15396" h="13618" extrusionOk="0">
                  <a:moveTo>
                    <a:pt x="7679" y="0"/>
                  </a:moveTo>
                  <a:cubicBezTo>
                    <a:pt x="6250" y="0"/>
                    <a:pt x="4806" y="447"/>
                    <a:pt x="3570" y="1375"/>
                  </a:cubicBezTo>
                  <a:cubicBezTo>
                    <a:pt x="575" y="3643"/>
                    <a:pt x="1" y="7907"/>
                    <a:pt x="2269" y="10932"/>
                  </a:cubicBezTo>
                  <a:cubicBezTo>
                    <a:pt x="3604" y="12694"/>
                    <a:pt x="5630" y="13618"/>
                    <a:pt x="7682" y="13618"/>
                  </a:cubicBezTo>
                  <a:cubicBezTo>
                    <a:pt x="9116" y="13618"/>
                    <a:pt x="10564" y="13166"/>
                    <a:pt x="11796" y="12232"/>
                  </a:cubicBezTo>
                  <a:cubicBezTo>
                    <a:pt x="14790" y="9964"/>
                    <a:pt x="15395" y="5699"/>
                    <a:pt x="13127" y="2705"/>
                  </a:cubicBezTo>
                  <a:cubicBezTo>
                    <a:pt x="11786" y="935"/>
                    <a:pt x="9747" y="0"/>
                    <a:pt x="767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849;p40"/>
            <p:cNvSpPr/>
            <p:nvPr/>
          </p:nvSpPr>
          <p:spPr>
            <a:xfrm>
              <a:off x="7302044" y="4355166"/>
              <a:ext cx="76333" cy="125261"/>
            </a:xfrm>
            <a:custGeom>
              <a:avLst/>
              <a:gdLst/>
              <a:ahLst/>
              <a:cxnLst/>
              <a:rect l="l" t="t" r="r" b="b"/>
              <a:pathLst>
                <a:path w="4295" h="7048" extrusionOk="0">
                  <a:moveTo>
                    <a:pt x="2299" y="0"/>
                  </a:moveTo>
                  <a:cubicBezTo>
                    <a:pt x="2299" y="0"/>
                    <a:pt x="0" y="4265"/>
                    <a:pt x="4295" y="7047"/>
                  </a:cubicBezTo>
                  <a:lnTo>
                    <a:pt x="3720" y="212"/>
                  </a:lnTo>
                  <a:lnTo>
                    <a:pt x="229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850;p40"/>
            <p:cNvSpPr/>
            <p:nvPr/>
          </p:nvSpPr>
          <p:spPr>
            <a:xfrm>
              <a:off x="7328525" y="4353407"/>
              <a:ext cx="27814" cy="24348"/>
            </a:xfrm>
            <a:custGeom>
              <a:avLst/>
              <a:gdLst/>
              <a:ahLst/>
              <a:cxnLst/>
              <a:rect l="l" t="t" r="r" b="b"/>
              <a:pathLst>
                <a:path w="1565" h="1370" extrusionOk="0">
                  <a:moveTo>
                    <a:pt x="459" y="1"/>
                  </a:moveTo>
                  <a:cubicBezTo>
                    <a:pt x="194" y="1"/>
                    <a:pt x="0" y="274"/>
                    <a:pt x="83" y="523"/>
                  </a:cubicBezTo>
                  <a:lnTo>
                    <a:pt x="355" y="1369"/>
                  </a:lnTo>
                  <a:lnTo>
                    <a:pt x="1565" y="220"/>
                  </a:lnTo>
                  <a:lnTo>
                    <a:pt x="537" y="8"/>
                  </a:lnTo>
                  <a:cubicBezTo>
                    <a:pt x="510" y="3"/>
                    <a:pt x="484" y="1"/>
                    <a:pt x="459" y="1"/>
                  </a:cubicBezTo>
                  <a:close/>
                </a:path>
              </a:pathLst>
            </a:custGeom>
            <a:solidFill>
              <a:srgbClr val="0E2A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851;p40"/>
            <p:cNvSpPr/>
            <p:nvPr/>
          </p:nvSpPr>
          <p:spPr>
            <a:xfrm>
              <a:off x="7398247" y="4342761"/>
              <a:ext cx="22056" cy="21558"/>
            </a:xfrm>
            <a:custGeom>
              <a:avLst/>
              <a:gdLst/>
              <a:ahLst/>
              <a:cxnLst/>
              <a:rect l="l" t="t" r="r" b="b"/>
              <a:pathLst>
                <a:path w="1241" h="1213" extrusionOk="0">
                  <a:moveTo>
                    <a:pt x="656" y="0"/>
                  </a:moveTo>
                  <a:cubicBezTo>
                    <a:pt x="639" y="0"/>
                    <a:pt x="623" y="1"/>
                    <a:pt x="606" y="2"/>
                  </a:cubicBezTo>
                  <a:cubicBezTo>
                    <a:pt x="273" y="2"/>
                    <a:pt x="1" y="275"/>
                    <a:pt x="1" y="607"/>
                  </a:cubicBezTo>
                  <a:cubicBezTo>
                    <a:pt x="1" y="940"/>
                    <a:pt x="273" y="1212"/>
                    <a:pt x="606" y="1212"/>
                  </a:cubicBezTo>
                  <a:cubicBezTo>
                    <a:pt x="969" y="1212"/>
                    <a:pt x="1241" y="940"/>
                    <a:pt x="1241" y="607"/>
                  </a:cubicBezTo>
                  <a:cubicBezTo>
                    <a:pt x="1241" y="290"/>
                    <a:pt x="993" y="0"/>
                    <a:pt x="656" y="0"/>
                  </a:cubicBezTo>
                  <a:close/>
                </a:path>
              </a:pathLst>
            </a:custGeom>
            <a:solidFill>
              <a:srgbClr val="0E2A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852;p40"/>
            <p:cNvSpPr/>
            <p:nvPr/>
          </p:nvSpPr>
          <p:spPr>
            <a:xfrm>
              <a:off x="7485333" y="4229247"/>
              <a:ext cx="75800" cy="105498"/>
            </a:xfrm>
            <a:custGeom>
              <a:avLst/>
              <a:gdLst/>
              <a:ahLst/>
              <a:cxnLst/>
              <a:rect l="l" t="t" r="r" b="b"/>
              <a:pathLst>
                <a:path w="4265" h="5936" extrusionOk="0">
                  <a:moveTo>
                    <a:pt x="3490" y="0"/>
                  </a:moveTo>
                  <a:cubicBezTo>
                    <a:pt x="3369" y="0"/>
                    <a:pt x="3244" y="51"/>
                    <a:pt x="3146" y="159"/>
                  </a:cubicBezTo>
                  <a:lnTo>
                    <a:pt x="0" y="3667"/>
                  </a:lnTo>
                  <a:lnTo>
                    <a:pt x="4265" y="5936"/>
                  </a:lnTo>
                  <a:lnTo>
                    <a:pt x="3932" y="431"/>
                  </a:lnTo>
                  <a:cubicBezTo>
                    <a:pt x="3913" y="160"/>
                    <a:pt x="3707" y="0"/>
                    <a:pt x="34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853;p40"/>
            <p:cNvSpPr/>
            <p:nvPr/>
          </p:nvSpPr>
          <p:spPr>
            <a:xfrm>
              <a:off x="7485333" y="4236374"/>
              <a:ext cx="51611" cy="71499"/>
            </a:xfrm>
            <a:custGeom>
              <a:avLst/>
              <a:gdLst/>
              <a:ahLst/>
              <a:cxnLst/>
              <a:rect l="l" t="t" r="r" b="b"/>
              <a:pathLst>
                <a:path w="2904" h="4023" extrusionOk="0">
                  <a:moveTo>
                    <a:pt x="2904" y="0"/>
                  </a:moveTo>
                  <a:lnTo>
                    <a:pt x="0" y="3266"/>
                  </a:lnTo>
                  <a:lnTo>
                    <a:pt x="1422" y="4023"/>
                  </a:lnTo>
                  <a:lnTo>
                    <a:pt x="2904" y="0"/>
                  </a:lnTo>
                  <a:close/>
                </a:path>
              </a:pathLst>
            </a:custGeom>
            <a:solidFill>
              <a:srgbClr val="EFA0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854;p40"/>
            <p:cNvSpPr/>
            <p:nvPr/>
          </p:nvSpPr>
          <p:spPr>
            <a:xfrm>
              <a:off x="7411701" y="4395262"/>
              <a:ext cx="82784" cy="17435"/>
            </a:xfrm>
            <a:custGeom>
              <a:avLst/>
              <a:gdLst/>
              <a:ahLst/>
              <a:cxnLst/>
              <a:rect l="l" t="t" r="r" b="b"/>
              <a:pathLst>
                <a:path w="4658" h="981" extrusionOk="0">
                  <a:moveTo>
                    <a:pt x="92" y="1"/>
                  </a:moveTo>
                  <a:cubicBezTo>
                    <a:pt x="63" y="1"/>
                    <a:pt x="30" y="29"/>
                    <a:pt x="30" y="73"/>
                  </a:cubicBezTo>
                  <a:cubicBezTo>
                    <a:pt x="0" y="133"/>
                    <a:pt x="60" y="164"/>
                    <a:pt x="91" y="164"/>
                  </a:cubicBezTo>
                  <a:lnTo>
                    <a:pt x="4537" y="980"/>
                  </a:lnTo>
                  <a:cubicBezTo>
                    <a:pt x="4597" y="980"/>
                    <a:pt x="4627" y="950"/>
                    <a:pt x="4627" y="890"/>
                  </a:cubicBezTo>
                  <a:cubicBezTo>
                    <a:pt x="4658" y="859"/>
                    <a:pt x="4627" y="799"/>
                    <a:pt x="4567" y="799"/>
                  </a:cubicBezTo>
                  <a:lnTo>
                    <a:pt x="121" y="12"/>
                  </a:lnTo>
                  <a:cubicBezTo>
                    <a:pt x="113" y="4"/>
                    <a:pt x="103" y="1"/>
                    <a:pt x="9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855;p40"/>
            <p:cNvSpPr/>
            <p:nvPr/>
          </p:nvSpPr>
          <p:spPr>
            <a:xfrm>
              <a:off x="7407933" y="4410315"/>
              <a:ext cx="76333" cy="33554"/>
            </a:xfrm>
            <a:custGeom>
              <a:avLst/>
              <a:gdLst/>
              <a:ahLst/>
              <a:cxnLst/>
              <a:rect l="l" t="t" r="r" b="b"/>
              <a:pathLst>
                <a:path w="4295" h="1888" extrusionOk="0">
                  <a:moveTo>
                    <a:pt x="92" y="0"/>
                  </a:moveTo>
                  <a:cubicBezTo>
                    <a:pt x="61" y="0"/>
                    <a:pt x="22" y="28"/>
                    <a:pt x="0" y="73"/>
                  </a:cubicBezTo>
                  <a:cubicBezTo>
                    <a:pt x="0" y="103"/>
                    <a:pt x="0" y="163"/>
                    <a:pt x="61" y="163"/>
                  </a:cubicBezTo>
                  <a:lnTo>
                    <a:pt x="4174" y="1887"/>
                  </a:lnTo>
                  <a:lnTo>
                    <a:pt x="4204" y="1887"/>
                  </a:lnTo>
                  <a:cubicBezTo>
                    <a:pt x="4235" y="1887"/>
                    <a:pt x="4265" y="1887"/>
                    <a:pt x="4295" y="1857"/>
                  </a:cubicBezTo>
                  <a:cubicBezTo>
                    <a:pt x="4295" y="1797"/>
                    <a:pt x="4295" y="1736"/>
                    <a:pt x="4235" y="1736"/>
                  </a:cubicBezTo>
                  <a:lnTo>
                    <a:pt x="121" y="12"/>
                  </a:lnTo>
                  <a:cubicBezTo>
                    <a:pt x="113" y="4"/>
                    <a:pt x="103" y="0"/>
                    <a:pt x="9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856;p40"/>
            <p:cNvSpPr/>
            <p:nvPr/>
          </p:nvSpPr>
          <p:spPr>
            <a:xfrm>
              <a:off x="7400398" y="4426826"/>
              <a:ext cx="62915" cy="48750"/>
            </a:xfrm>
            <a:custGeom>
              <a:avLst/>
              <a:gdLst/>
              <a:ahLst/>
              <a:cxnLst/>
              <a:rect l="l" t="t" r="r" b="b"/>
              <a:pathLst>
                <a:path w="3540" h="2743" extrusionOk="0">
                  <a:moveTo>
                    <a:pt x="103" y="1"/>
                  </a:moveTo>
                  <a:cubicBezTo>
                    <a:pt x="77" y="1"/>
                    <a:pt x="49" y="16"/>
                    <a:pt x="31" y="51"/>
                  </a:cubicBezTo>
                  <a:cubicBezTo>
                    <a:pt x="1" y="81"/>
                    <a:pt x="1" y="142"/>
                    <a:pt x="31" y="172"/>
                  </a:cubicBezTo>
                  <a:lnTo>
                    <a:pt x="3388" y="2713"/>
                  </a:lnTo>
                  <a:cubicBezTo>
                    <a:pt x="3388" y="2743"/>
                    <a:pt x="3418" y="2743"/>
                    <a:pt x="3449" y="2743"/>
                  </a:cubicBezTo>
                  <a:cubicBezTo>
                    <a:pt x="3449" y="2743"/>
                    <a:pt x="3479" y="2743"/>
                    <a:pt x="3509" y="2713"/>
                  </a:cubicBezTo>
                  <a:cubicBezTo>
                    <a:pt x="3539" y="2652"/>
                    <a:pt x="3539" y="2592"/>
                    <a:pt x="3479" y="2592"/>
                  </a:cubicBezTo>
                  <a:lnTo>
                    <a:pt x="152" y="21"/>
                  </a:lnTo>
                  <a:cubicBezTo>
                    <a:pt x="140" y="8"/>
                    <a:pt x="122" y="1"/>
                    <a:pt x="10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9" name="Google Shape;857;p40"/>
            <p:cNvGrpSpPr/>
            <p:nvPr/>
          </p:nvGrpSpPr>
          <p:grpSpPr>
            <a:xfrm rot="1967215">
              <a:off x="5246842" y="2682044"/>
              <a:ext cx="86200" cy="63019"/>
              <a:chOff x="2659716" y="2883799"/>
              <a:chExt cx="199141" cy="136442"/>
            </a:xfrm>
          </p:grpSpPr>
          <p:sp>
            <p:nvSpPr>
              <p:cNvPr id="183" name="Google Shape;858;p40"/>
              <p:cNvSpPr/>
              <p:nvPr/>
            </p:nvSpPr>
            <p:spPr>
              <a:xfrm>
                <a:off x="2659716" y="2893028"/>
                <a:ext cx="199141" cy="118604"/>
              </a:xfrm>
              <a:custGeom>
                <a:avLst/>
                <a:gdLst/>
                <a:ahLst/>
                <a:cxnLst/>
                <a:rect l="l" t="t" r="r" b="b"/>
                <a:pathLst>
                  <a:path w="13162" h="7839" extrusionOk="0">
                    <a:moveTo>
                      <a:pt x="7081" y="1"/>
                    </a:moveTo>
                    <a:cubicBezTo>
                      <a:pt x="6601" y="1"/>
                      <a:pt x="6101" y="45"/>
                      <a:pt x="5584" y="143"/>
                    </a:cubicBezTo>
                    <a:cubicBezTo>
                      <a:pt x="1153" y="985"/>
                      <a:pt x="1" y="5904"/>
                      <a:pt x="1" y="5904"/>
                    </a:cubicBezTo>
                    <a:cubicBezTo>
                      <a:pt x="1" y="5904"/>
                      <a:pt x="1321" y="7838"/>
                      <a:pt x="4944" y="7838"/>
                    </a:cubicBezTo>
                    <a:cubicBezTo>
                      <a:pt x="5621" y="7838"/>
                      <a:pt x="6379" y="7771"/>
                      <a:pt x="7224" y="7610"/>
                    </a:cubicBezTo>
                    <a:cubicBezTo>
                      <a:pt x="12585" y="6569"/>
                      <a:pt x="13161" y="2470"/>
                      <a:pt x="13161" y="2470"/>
                    </a:cubicBezTo>
                    <a:cubicBezTo>
                      <a:pt x="13161" y="2470"/>
                      <a:pt x="10693" y="1"/>
                      <a:pt x="708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859;p40"/>
              <p:cNvSpPr/>
              <p:nvPr/>
            </p:nvSpPr>
            <p:spPr>
              <a:xfrm>
                <a:off x="2686425" y="2883799"/>
                <a:ext cx="135777" cy="136442"/>
              </a:xfrm>
              <a:custGeom>
                <a:avLst/>
                <a:gdLst/>
                <a:ahLst/>
                <a:cxnLst/>
                <a:rect l="l" t="t" r="r" b="b"/>
                <a:pathLst>
                  <a:path w="8974" h="9018" extrusionOk="0">
                    <a:moveTo>
                      <a:pt x="4476" y="0"/>
                    </a:moveTo>
                    <a:cubicBezTo>
                      <a:pt x="1994" y="0"/>
                      <a:pt x="0" y="2016"/>
                      <a:pt x="0" y="4498"/>
                    </a:cubicBezTo>
                    <a:cubicBezTo>
                      <a:pt x="0" y="7001"/>
                      <a:pt x="1994" y="9018"/>
                      <a:pt x="4476" y="9018"/>
                    </a:cubicBezTo>
                    <a:cubicBezTo>
                      <a:pt x="6957" y="9018"/>
                      <a:pt x="8974" y="7001"/>
                      <a:pt x="8974" y="4498"/>
                    </a:cubicBezTo>
                    <a:cubicBezTo>
                      <a:pt x="8974" y="2016"/>
                      <a:pt x="6957" y="0"/>
                      <a:pt x="4476" y="0"/>
                    </a:cubicBezTo>
                    <a:close/>
                  </a:path>
                </a:pathLst>
              </a:custGeom>
              <a:solidFill>
                <a:srgbClr val="1C1C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0" name="Google Shape;860;p40"/>
            <p:cNvGrpSpPr/>
            <p:nvPr/>
          </p:nvGrpSpPr>
          <p:grpSpPr>
            <a:xfrm rot="2033874">
              <a:off x="5364361" y="2685651"/>
              <a:ext cx="84622" cy="76738"/>
              <a:chOff x="2670033" y="2838481"/>
              <a:chExt cx="245934" cy="192965"/>
            </a:xfrm>
          </p:grpSpPr>
          <p:sp>
            <p:nvSpPr>
              <p:cNvPr id="181" name="Google Shape;861;p40"/>
              <p:cNvSpPr/>
              <p:nvPr/>
            </p:nvSpPr>
            <p:spPr>
              <a:xfrm rot="-1808353">
                <a:off x="2695747" y="2873475"/>
                <a:ext cx="194506" cy="122978"/>
              </a:xfrm>
              <a:custGeom>
                <a:avLst/>
                <a:gdLst/>
                <a:ahLst/>
                <a:cxnLst/>
                <a:rect l="l" t="t" r="r" b="b"/>
                <a:pathLst>
                  <a:path w="13162" h="7839" extrusionOk="0">
                    <a:moveTo>
                      <a:pt x="7081" y="1"/>
                    </a:moveTo>
                    <a:cubicBezTo>
                      <a:pt x="6601" y="1"/>
                      <a:pt x="6101" y="45"/>
                      <a:pt x="5584" y="143"/>
                    </a:cubicBezTo>
                    <a:cubicBezTo>
                      <a:pt x="1153" y="985"/>
                      <a:pt x="1" y="5904"/>
                      <a:pt x="1" y="5904"/>
                    </a:cubicBezTo>
                    <a:cubicBezTo>
                      <a:pt x="1" y="5904"/>
                      <a:pt x="1321" y="7838"/>
                      <a:pt x="4944" y="7838"/>
                    </a:cubicBezTo>
                    <a:cubicBezTo>
                      <a:pt x="5621" y="7838"/>
                      <a:pt x="6379" y="7771"/>
                      <a:pt x="7224" y="7610"/>
                    </a:cubicBezTo>
                    <a:cubicBezTo>
                      <a:pt x="12585" y="6569"/>
                      <a:pt x="13161" y="2470"/>
                      <a:pt x="13161" y="2470"/>
                    </a:cubicBezTo>
                    <a:cubicBezTo>
                      <a:pt x="13161" y="2470"/>
                      <a:pt x="10693" y="1"/>
                      <a:pt x="708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862;p40"/>
              <p:cNvSpPr/>
              <p:nvPr/>
            </p:nvSpPr>
            <p:spPr>
              <a:xfrm rot="-1808353">
                <a:off x="2722285" y="2866414"/>
                <a:ext cx="132616" cy="141474"/>
              </a:xfrm>
              <a:custGeom>
                <a:avLst/>
                <a:gdLst/>
                <a:ahLst/>
                <a:cxnLst/>
                <a:rect l="l" t="t" r="r" b="b"/>
                <a:pathLst>
                  <a:path w="8974" h="9018" extrusionOk="0">
                    <a:moveTo>
                      <a:pt x="4476" y="0"/>
                    </a:moveTo>
                    <a:cubicBezTo>
                      <a:pt x="1994" y="0"/>
                      <a:pt x="0" y="2016"/>
                      <a:pt x="0" y="4498"/>
                    </a:cubicBezTo>
                    <a:cubicBezTo>
                      <a:pt x="0" y="7001"/>
                      <a:pt x="1994" y="9018"/>
                      <a:pt x="4476" y="9018"/>
                    </a:cubicBezTo>
                    <a:cubicBezTo>
                      <a:pt x="6957" y="9018"/>
                      <a:pt x="8974" y="7001"/>
                      <a:pt x="8974" y="4498"/>
                    </a:cubicBezTo>
                    <a:cubicBezTo>
                      <a:pt x="8974" y="2016"/>
                      <a:pt x="6957" y="0"/>
                      <a:pt x="4476" y="0"/>
                    </a:cubicBezTo>
                    <a:close/>
                  </a:path>
                </a:pathLst>
              </a:custGeom>
              <a:solidFill>
                <a:srgbClr val="1C1C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85" name="Google Shape;3615;p66"/>
          <p:cNvGrpSpPr/>
          <p:nvPr/>
        </p:nvGrpSpPr>
        <p:grpSpPr>
          <a:xfrm>
            <a:off x="909437" y="3281942"/>
            <a:ext cx="3132774" cy="307227"/>
            <a:chOff x="1384026" y="3349212"/>
            <a:chExt cx="3132774" cy="307227"/>
          </a:xfrm>
        </p:grpSpPr>
        <p:sp>
          <p:nvSpPr>
            <p:cNvPr id="186" name="Google Shape;3616;p66"/>
            <p:cNvSpPr/>
            <p:nvPr/>
          </p:nvSpPr>
          <p:spPr>
            <a:xfrm>
              <a:off x="1389900" y="3349212"/>
              <a:ext cx="3126900" cy="301800"/>
            </a:xfrm>
            <a:prstGeom prst="roundRect">
              <a:avLst>
                <a:gd name="adj" fmla="val 50000"/>
              </a:avLst>
            </a:prstGeom>
            <a:solidFill>
              <a:schemeClr val="accent5"/>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3617;p66"/>
            <p:cNvSpPr/>
            <p:nvPr/>
          </p:nvSpPr>
          <p:spPr>
            <a:xfrm>
              <a:off x="1384026" y="3354639"/>
              <a:ext cx="301800" cy="301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8" name="Google Shape;3619;p66"/>
          <p:cNvSpPr txBox="1">
            <a:spLocks noGrp="1"/>
          </p:cNvSpPr>
          <p:nvPr>
            <p:ph type="subTitle" idx="2"/>
          </p:nvPr>
        </p:nvSpPr>
        <p:spPr>
          <a:xfrm>
            <a:off x="1172236" y="3317205"/>
            <a:ext cx="2736300" cy="236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d</a:t>
            </a:r>
            <a:r>
              <a:rPr lang="en" sz="1600" b="0" dirty="0" smtClean="0">
                <a:solidFill>
                  <a:schemeClr val="dk2"/>
                </a:solidFill>
              </a:rPr>
              <a:t>. Radio.</a:t>
            </a:r>
            <a:endParaRPr sz="1600" b="0" dirty="0">
              <a:solidFill>
                <a:schemeClr val="dk2"/>
              </a:solidFill>
            </a:endParaRPr>
          </a:p>
        </p:txBody>
      </p:sp>
    </p:spTree>
    <p:extLst>
      <p:ext uri="{BB962C8B-B14F-4D97-AF65-F5344CB8AC3E}">
        <p14:creationId xmlns:p14="http://schemas.microsoft.com/office/powerpoint/2010/main" val="3819660164"/>
      </p:ext>
    </p:extLst>
  </p:cSld>
  <p:clrMapOvr>
    <a:masterClrMapping/>
  </p:clrMapOvr>
  <p:transition spd="slow">
    <p:push dir="u"/>
  </p:transition>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Shape 1474"/>
        <p:cNvGrpSpPr/>
        <p:nvPr/>
      </p:nvGrpSpPr>
      <p:grpSpPr>
        <a:xfrm>
          <a:off x="0" y="0"/>
          <a:ext cx="0" cy="0"/>
          <a:chOff x="0" y="0"/>
          <a:chExt cx="0" cy="0"/>
        </a:xfrm>
      </p:grpSpPr>
      <p:sp>
        <p:nvSpPr>
          <p:cNvPr id="1478" name="Google Shape;1478;p49"/>
          <p:cNvSpPr txBox="1">
            <a:spLocks noGrp="1"/>
          </p:cNvSpPr>
          <p:nvPr>
            <p:ph type="title"/>
          </p:nvPr>
        </p:nvSpPr>
        <p:spPr>
          <a:xfrm>
            <a:off x="1543659" y="540116"/>
            <a:ext cx="5872200" cy="478200"/>
          </a:xfrm>
          <a:prstGeom prst="rect">
            <a:avLst/>
          </a:prstGeom>
        </p:spPr>
        <p:txBody>
          <a:bodyPr spcFirstLastPara="1" wrap="square" lIns="91425" tIns="91425" rIns="91425" bIns="91425" anchor="ctr" anchorCtr="0">
            <a:noAutofit/>
          </a:bodyPr>
          <a:lstStyle/>
          <a:p>
            <a:pPr lvl="0"/>
            <a:r>
              <a:rPr lang="nn-NO" sz="2400" dirty="0" smtClean="0">
                <a:solidFill>
                  <a:schemeClr val="accent2"/>
                </a:solidFill>
              </a:rPr>
              <a:t>a. Text.</a:t>
            </a:r>
            <a:endParaRPr sz="2400" b="1" dirty="0">
              <a:solidFill>
                <a:schemeClr val="accent2"/>
              </a:solidFill>
            </a:endParaRPr>
          </a:p>
        </p:txBody>
      </p:sp>
      <p:sp>
        <p:nvSpPr>
          <p:cNvPr id="1546" name="Google Shape;1546;p49">
            <a:hlinkClick r:id="rId3" action="ppaction://hlinksldjump"/>
          </p:cNvPr>
          <p:cNvSpPr/>
          <p:nvPr/>
        </p:nvSpPr>
        <p:spPr>
          <a:xfrm rot="5400000">
            <a:off x="8135450" y="1556928"/>
            <a:ext cx="950100" cy="62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49">
            <a:hlinkClick r:id="rId4" action="ppaction://hlinksldjump"/>
          </p:cNvPr>
          <p:cNvSpPr/>
          <p:nvPr/>
        </p:nvSpPr>
        <p:spPr>
          <a:xfrm rot="5400000">
            <a:off x="8100942" y="589675"/>
            <a:ext cx="1019100" cy="62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49">
            <a:hlinkClick r:id="rId5" action="ppaction://hlinksldjump"/>
          </p:cNvPr>
          <p:cNvSpPr/>
          <p:nvPr/>
        </p:nvSpPr>
        <p:spPr>
          <a:xfrm rot="5400000">
            <a:off x="8089092" y="2537633"/>
            <a:ext cx="1042800" cy="62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49">
            <a:hlinkClick r:id="rId6" action="ppaction://hlinksldjump"/>
          </p:cNvPr>
          <p:cNvSpPr/>
          <p:nvPr/>
        </p:nvSpPr>
        <p:spPr>
          <a:xfrm rot="5400000">
            <a:off x="8100942" y="4501251"/>
            <a:ext cx="1019100" cy="62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49">
            <a:hlinkClick r:id="rId7" action="ppaction://hlinksldjump"/>
          </p:cNvPr>
          <p:cNvSpPr/>
          <p:nvPr/>
        </p:nvSpPr>
        <p:spPr>
          <a:xfrm rot="5400000">
            <a:off x="8141446" y="3528444"/>
            <a:ext cx="938100" cy="624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49">
            <a:hlinkClick r:id="rId4" action="ppaction://hlinksldjump"/>
          </p:cNvPr>
          <p:cNvSpPr txBox="1"/>
          <p:nvPr/>
        </p:nvSpPr>
        <p:spPr>
          <a:xfrm>
            <a:off x="8189650" y="470225"/>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4"/>
                </a:solidFill>
                <a:latin typeface="Ubuntu"/>
                <a:ea typeface="Ubuntu"/>
                <a:cs typeface="Ubuntu"/>
                <a:sym typeface="Ubuntu"/>
              </a:rPr>
              <a:t>M</a:t>
            </a:r>
            <a:endParaRPr b="1">
              <a:solidFill>
                <a:schemeClr val="accent4"/>
              </a:solidFill>
              <a:latin typeface="Ubuntu"/>
              <a:ea typeface="Ubuntu"/>
              <a:cs typeface="Ubuntu"/>
              <a:sym typeface="Ubuntu"/>
            </a:endParaRPr>
          </a:p>
        </p:txBody>
      </p:sp>
      <p:sp>
        <p:nvSpPr>
          <p:cNvPr id="1552" name="Google Shape;1552;p49">
            <a:hlinkClick r:id="rId3" action="ppaction://hlinksldjump"/>
          </p:cNvPr>
          <p:cNvSpPr txBox="1"/>
          <p:nvPr/>
        </p:nvSpPr>
        <p:spPr>
          <a:xfrm>
            <a:off x="8189650" y="1476316"/>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2"/>
                </a:solidFill>
                <a:latin typeface="Ubuntu"/>
                <a:ea typeface="Ubuntu"/>
                <a:cs typeface="Ubuntu"/>
                <a:sym typeface="Ubuntu"/>
              </a:rPr>
              <a:t>T</a:t>
            </a:r>
            <a:endParaRPr b="1">
              <a:solidFill>
                <a:schemeClr val="accent2"/>
              </a:solidFill>
              <a:latin typeface="Ubuntu"/>
              <a:ea typeface="Ubuntu"/>
              <a:cs typeface="Ubuntu"/>
              <a:sym typeface="Ubuntu"/>
            </a:endParaRPr>
          </a:p>
        </p:txBody>
      </p:sp>
      <p:sp>
        <p:nvSpPr>
          <p:cNvPr id="1553" name="Google Shape;1553;p49">
            <a:hlinkClick r:id="rId5" action="ppaction://hlinksldjump"/>
          </p:cNvPr>
          <p:cNvSpPr txBox="1"/>
          <p:nvPr/>
        </p:nvSpPr>
        <p:spPr>
          <a:xfrm>
            <a:off x="8189650" y="2400638"/>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1"/>
                </a:solidFill>
                <a:latin typeface="Ubuntu"/>
                <a:ea typeface="Ubuntu"/>
                <a:cs typeface="Ubuntu"/>
                <a:sym typeface="Ubuntu"/>
              </a:rPr>
              <a:t>X</a:t>
            </a:r>
            <a:endParaRPr b="1">
              <a:solidFill>
                <a:schemeClr val="accent1"/>
              </a:solidFill>
              <a:latin typeface="Ubuntu"/>
              <a:ea typeface="Ubuntu"/>
              <a:cs typeface="Ubuntu"/>
              <a:sym typeface="Ubuntu"/>
            </a:endParaRPr>
          </a:p>
        </p:txBody>
      </p:sp>
      <p:sp>
        <p:nvSpPr>
          <p:cNvPr id="1554" name="Google Shape;1554;p49">
            <a:hlinkClick r:id="rId7" action="ppaction://hlinksldjump"/>
          </p:cNvPr>
          <p:cNvSpPr txBox="1"/>
          <p:nvPr/>
        </p:nvSpPr>
        <p:spPr>
          <a:xfrm>
            <a:off x="8189650" y="3423511"/>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3"/>
                </a:solidFill>
                <a:latin typeface="Ubuntu"/>
                <a:ea typeface="Ubuntu"/>
                <a:cs typeface="Ubuntu"/>
                <a:sym typeface="Ubuntu"/>
              </a:rPr>
              <a:t>T</a:t>
            </a:r>
            <a:endParaRPr b="1">
              <a:solidFill>
                <a:schemeClr val="accent3"/>
              </a:solidFill>
              <a:latin typeface="Ubuntu"/>
              <a:ea typeface="Ubuntu"/>
              <a:cs typeface="Ubuntu"/>
              <a:sym typeface="Ubuntu"/>
            </a:endParaRPr>
          </a:p>
        </p:txBody>
      </p:sp>
      <p:sp>
        <p:nvSpPr>
          <p:cNvPr id="1555" name="Google Shape;1555;p49">
            <a:hlinkClick r:id="rId6" action="ppaction://hlinksldjump"/>
          </p:cNvPr>
          <p:cNvSpPr txBox="1"/>
          <p:nvPr/>
        </p:nvSpPr>
        <p:spPr>
          <a:xfrm>
            <a:off x="8189650" y="4362805"/>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4"/>
                </a:solidFill>
                <a:latin typeface="Ubuntu"/>
                <a:ea typeface="Ubuntu"/>
                <a:cs typeface="Ubuntu"/>
                <a:sym typeface="Ubuntu"/>
              </a:rPr>
              <a:t>F</a:t>
            </a:r>
            <a:endParaRPr b="1">
              <a:solidFill>
                <a:schemeClr val="accent4"/>
              </a:solidFill>
              <a:latin typeface="Ubuntu"/>
              <a:ea typeface="Ubuntu"/>
              <a:cs typeface="Ubuntu"/>
              <a:sym typeface="Ubuntu"/>
            </a:endParaRPr>
          </a:p>
        </p:txBody>
      </p:sp>
      <p:grpSp>
        <p:nvGrpSpPr>
          <p:cNvPr id="1556" name="Google Shape;1556;p49"/>
          <p:cNvGrpSpPr/>
          <p:nvPr/>
        </p:nvGrpSpPr>
        <p:grpSpPr>
          <a:xfrm>
            <a:off x="6935171" y="696541"/>
            <a:ext cx="195284" cy="195284"/>
            <a:chOff x="5660400" y="238125"/>
            <a:chExt cx="481825" cy="481825"/>
          </a:xfrm>
        </p:grpSpPr>
        <p:sp>
          <p:nvSpPr>
            <p:cNvPr id="1557" name="Google Shape;1557;p49"/>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558" name="Google Shape;1558;p49"/>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1559" name="Google Shape;1559;p49">
            <a:hlinkClick r:id="rId8" action="ppaction://hlinksldjump"/>
          </p:cNvPr>
          <p:cNvSpPr/>
          <p:nvPr/>
        </p:nvSpPr>
        <p:spPr>
          <a:xfrm>
            <a:off x="6934475" y="681975"/>
            <a:ext cx="195900" cy="215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49">
            <a:hlinkClick r:id="rId9" action="ppaction://hlinksldjump"/>
          </p:cNvPr>
          <p:cNvSpPr/>
          <p:nvPr/>
        </p:nvSpPr>
        <p:spPr>
          <a:xfrm>
            <a:off x="7246284" y="695850"/>
            <a:ext cx="213106" cy="195722"/>
          </a:xfrm>
          <a:custGeom>
            <a:avLst/>
            <a:gdLst/>
            <a:ahLst/>
            <a:cxnLst/>
            <a:rect l="l" t="t" r="r" b="b"/>
            <a:pathLst>
              <a:path w="34372" h="31568" extrusionOk="0">
                <a:moveTo>
                  <a:pt x="17158" y="1"/>
                </a:moveTo>
                <a:cubicBezTo>
                  <a:pt x="11439" y="3246"/>
                  <a:pt x="5719" y="6490"/>
                  <a:pt x="0" y="9735"/>
                </a:cubicBezTo>
                <a:lnTo>
                  <a:pt x="2750" y="9735"/>
                </a:lnTo>
                <a:lnTo>
                  <a:pt x="2750" y="31567"/>
                </a:lnTo>
                <a:lnTo>
                  <a:pt x="11659" y="31567"/>
                </a:lnTo>
                <a:lnTo>
                  <a:pt x="11659" y="17379"/>
                </a:lnTo>
                <a:lnTo>
                  <a:pt x="23373" y="17379"/>
                </a:lnTo>
                <a:lnTo>
                  <a:pt x="23373" y="31567"/>
                </a:lnTo>
                <a:lnTo>
                  <a:pt x="31622" y="31567"/>
                </a:lnTo>
                <a:lnTo>
                  <a:pt x="31622" y="9735"/>
                </a:lnTo>
                <a:lnTo>
                  <a:pt x="34371" y="9735"/>
                </a:lnTo>
                <a:cubicBezTo>
                  <a:pt x="28597" y="6490"/>
                  <a:pt x="22878" y="3246"/>
                  <a:pt x="1715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49">
            <a:hlinkClick r:id="" action="ppaction://hlinkshowjump?jump=nextslide"/>
          </p:cNvPr>
          <p:cNvSpPr/>
          <p:nvPr/>
        </p:nvSpPr>
        <p:spPr>
          <a:xfrm>
            <a:off x="7870218" y="695853"/>
            <a:ext cx="145409" cy="215293"/>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49">
            <a:hlinkClick r:id="" action="ppaction://hlinkshowjump?jump=previousslide"/>
          </p:cNvPr>
          <p:cNvSpPr/>
          <p:nvPr/>
        </p:nvSpPr>
        <p:spPr>
          <a:xfrm rot="10800000">
            <a:off x="7575225" y="695855"/>
            <a:ext cx="145409" cy="215293"/>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301;p46"/>
          <p:cNvSpPr txBox="1">
            <a:spLocks noGrp="1"/>
          </p:cNvSpPr>
          <p:nvPr>
            <p:ph type="subTitle" idx="1"/>
          </p:nvPr>
        </p:nvSpPr>
        <p:spPr>
          <a:xfrm>
            <a:off x="671607" y="1086181"/>
            <a:ext cx="7589362" cy="295373"/>
          </a:xfrm>
          <a:prstGeom prst="rect">
            <a:avLst/>
          </a:prstGeom>
        </p:spPr>
        <p:txBody>
          <a:bodyPr spcFirstLastPara="1" wrap="square" lIns="91425" tIns="91425" rIns="91425" bIns="91425" anchor="ctr" anchorCtr="0">
            <a:noAutofit/>
          </a:bodyPr>
          <a:lstStyle/>
          <a:p>
            <a:pPr marL="0" lvl="0" indent="0" algn="l"/>
            <a:r>
              <a:rPr lang="vi-VN" sz="1700" b="0" dirty="0">
                <a:solidFill>
                  <a:schemeClr val="dk1"/>
                </a:solidFill>
              </a:rPr>
              <a:t>VD: Sử dụng v-model trong Vue.js trên thẻ input.</a:t>
            </a:r>
            <a:endParaRPr lang="vi-VN" sz="1700" b="0" dirty="0" smtClean="0">
              <a:solidFill>
                <a:schemeClr val="dk1"/>
              </a:solidFill>
            </a:endParaRPr>
          </a:p>
        </p:txBody>
      </p:sp>
      <p:pic>
        <p:nvPicPr>
          <p:cNvPr id="4" name="Picture 3"/>
          <p:cNvPicPr>
            <a:picLocks noChangeAspect="1"/>
          </p:cNvPicPr>
          <p:nvPr/>
        </p:nvPicPr>
        <p:blipFill>
          <a:blip r:embed="rId10"/>
          <a:stretch>
            <a:fillRect/>
          </a:stretch>
        </p:blipFill>
        <p:spPr>
          <a:xfrm>
            <a:off x="1101855" y="1381554"/>
            <a:ext cx="6841067" cy="3620065"/>
          </a:xfrm>
          <a:prstGeom prst="rect">
            <a:avLst/>
          </a:prstGeom>
        </p:spPr>
      </p:pic>
    </p:spTree>
    <p:extLst>
      <p:ext uri="{BB962C8B-B14F-4D97-AF65-F5344CB8AC3E}">
        <p14:creationId xmlns:p14="http://schemas.microsoft.com/office/powerpoint/2010/main" val="393260920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3">
                                            <p:txEl>
                                              <p:pRg st="0" end="0"/>
                                            </p:txEl>
                                          </p:spTgt>
                                        </p:tgtEl>
                                        <p:attrNameLst>
                                          <p:attrName>style.visibility</p:attrName>
                                        </p:attrNameLst>
                                      </p:cBhvr>
                                      <p:to>
                                        <p:strVal val="visible"/>
                                      </p:to>
                                    </p:set>
                                    <p:animEffect transition="in" filter="fade">
                                      <p:cBhvr>
                                        <p:cTn id="7" dur="500"/>
                                        <p:tgtEl>
                                          <p:spTgt spid="19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3" grpId="0" build="p"/>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Shape 1474"/>
        <p:cNvGrpSpPr/>
        <p:nvPr/>
      </p:nvGrpSpPr>
      <p:grpSpPr>
        <a:xfrm>
          <a:off x="0" y="0"/>
          <a:ext cx="0" cy="0"/>
          <a:chOff x="0" y="0"/>
          <a:chExt cx="0" cy="0"/>
        </a:xfrm>
      </p:grpSpPr>
      <p:sp>
        <p:nvSpPr>
          <p:cNvPr id="1478" name="Google Shape;1478;p49"/>
          <p:cNvSpPr txBox="1">
            <a:spLocks noGrp="1"/>
          </p:cNvSpPr>
          <p:nvPr>
            <p:ph type="title"/>
          </p:nvPr>
        </p:nvSpPr>
        <p:spPr>
          <a:xfrm>
            <a:off x="1543659" y="540116"/>
            <a:ext cx="5872200" cy="478200"/>
          </a:xfrm>
          <a:prstGeom prst="rect">
            <a:avLst/>
          </a:prstGeom>
        </p:spPr>
        <p:txBody>
          <a:bodyPr spcFirstLastPara="1" wrap="square" lIns="91425" tIns="91425" rIns="91425" bIns="91425" anchor="ctr" anchorCtr="0">
            <a:noAutofit/>
          </a:bodyPr>
          <a:lstStyle/>
          <a:p>
            <a:pPr lvl="0"/>
            <a:r>
              <a:rPr lang="nn-NO" sz="2400" dirty="0">
                <a:solidFill>
                  <a:schemeClr val="accent2"/>
                </a:solidFill>
              </a:rPr>
              <a:t>b</a:t>
            </a:r>
            <a:r>
              <a:rPr lang="nn-NO" sz="2400" dirty="0" smtClean="0">
                <a:solidFill>
                  <a:schemeClr val="accent2"/>
                </a:solidFill>
              </a:rPr>
              <a:t>. Textarea.</a:t>
            </a:r>
            <a:endParaRPr sz="2400" b="1" dirty="0">
              <a:solidFill>
                <a:schemeClr val="accent2"/>
              </a:solidFill>
            </a:endParaRPr>
          </a:p>
        </p:txBody>
      </p:sp>
      <p:sp>
        <p:nvSpPr>
          <p:cNvPr id="1546" name="Google Shape;1546;p49">
            <a:hlinkClick r:id="rId3" action="ppaction://hlinksldjump"/>
          </p:cNvPr>
          <p:cNvSpPr/>
          <p:nvPr/>
        </p:nvSpPr>
        <p:spPr>
          <a:xfrm rot="5400000">
            <a:off x="8135450" y="1556928"/>
            <a:ext cx="950100" cy="62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49">
            <a:hlinkClick r:id="rId4" action="ppaction://hlinksldjump"/>
          </p:cNvPr>
          <p:cNvSpPr/>
          <p:nvPr/>
        </p:nvSpPr>
        <p:spPr>
          <a:xfrm rot="5400000">
            <a:off x="8100942" y="589675"/>
            <a:ext cx="1019100" cy="62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49">
            <a:hlinkClick r:id="rId5" action="ppaction://hlinksldjump"/>
          </p:cNvPr>
          <p:cNvSpPr/>
          <p:nvPr/>
        </p:nvSpPr>
        <p:spPr>
          <a:xfrm rot="5400000">
            <a:off x="8089092" y="2537633"/>
            <a:ext cx="1042800" cy="62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49">
            <a:hlinkClick r:id="rId6" action="ppaction://hlinksldjump"/>
          </p:cNvPr>
          <p:cNvSpPr/>
          <p:nvPr/>
        </p:nvSpPr>
        <p:spPr>
          <a:xfrm rot="5400000">
            <a:off x="8100942" y="4501251"/>
            <a:ext cx="1019100" cy="62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49">
            <a:hlinkClick r:id="rId7" action="ppaction://hlinksldjump"/>
          </p:cNvPr>
          <p:cNvSpPr/>
          <p:nvPr/>
        </p:nvSpPr>
        <p:spPr>
          <a:xfrm rot="5400000">
            <a:off x="8141446" y="3528444"/>
            <a:ext cx="938100" cy="624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49">
            <a:hlinkClick r:id="rId4" action="ppaction://hlinksldjump"/>
          </p:cNvPr>
          <p:cNvSpPr txBox="1"/>
          <p:nvPr/>
        </p:nvSpPr>
        <p:spPr>
          <a:xfrm>
            <a:off x="8189650" y="470225"/>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4"/>
                </a:solidFill>
                <a:latin typeface="Ubuntu"/>
                <a:ea typeface="Ubuntu"/>
                <a:cs typeface="Ubuntu"/>
                <a:sym typeface="Ubuntu"/>
              </a:rPr>
              <a:t>M</a:t>
            </a:r>
            <a:endParaRPr b="1">
              <a:solidFill>
                <a:schemeClr val="accent4"/>
              </a:solidFill>
              <a:latin typeface="Ubuntu"/>
              <a:ea typeface="Ubuntu"/>
              <a:cs typeface="Ubuntu"/>
              <a:sym typeface="Ubuntu"/>
            </a:endParaRPr>
          </a:p>
        </p:txBody>
      </p:sp>
      <p:sp>
        <p:nvSpPr>
          <p:cNvPr id="1552" name="Google Shape;1552;p49">
            <a:hlinkClick r:id="rId3" action="ppaction://hlinksldjump"/>
          </p:cNvPr>
          <p:cNvSpPr txBox="1"/>
          <p:nvPr/>
        </p:nvSpPr>
        <p:spPr>
          <a:xfrm>
            <a:off x="8189650" y="1476316"/>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2"/>
                </a:solidFill>
                <a:latin typeface="Ubuntu"/>
                <a:ea typeface="Ubuntu"/>
                <a:cs typeface="Ubuntu"/>
                <a:sym typeface="Ubuntu"/>
              </a:rPr>
              <a:t>T</a:t>
            </a:r>
            <a:endParaRPr b="1">
              <a:solidFill>
                <a:schemeClr val="accent2"/>
              </a:solidFill>
              <a:latin typeface="Ubuntu"/>
              <a:ea typeface="Ubuntu"/>
              <a:cs typeface="Ubuntu"/>
              <a:sym typeface="Ubuntu"/>
            </a:endParaRPr>
          </a:p>
        </p:txBody>
      </p:sp>
      <p:sp>
        <p:nvSpPr>
          <p:cNvPr id="1553" name="Google Shape;1553;p49">
            <a:hlinkClick r:id="rId5" action="ppaction://hlinksldjump"/>
          </p:cNvPr>
          <p:cNvSpPr txBox="1"/>
          <p:nvPr/>
        </p:nvSpPr>
        <p:spPr>
          <a:xfrm>
            <a:off x="8189650" y="2400638"/>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1"/>
                </a:solidFill>
                <a:latin typeface="Ubuntu"/>
                <a:ea typeface="Ubuntu"/>
                <a:cs typeface="Ubuntu"/>
                <a:sym typeface="Ubuntu"/>
              </a:rPr>
              <a:t>X</a:t>
            </a:r>
            <a:endParaRPr b="1">
              <a:solidFill>
                <a:schemeClr val="accent1"/>
              </a:solidFill>
              <a:latin typeface="Ubuntu"/>
              <a:ea typeface="Ubuntu"/>
              <a:cs typeface="Ubuntu"/>
              <a:sym typeface="Ubuntu"/>
            </a:endParaRPr>
          </a:p>
        </p:txBody>
      </p:sp>
      <p:sp>
        <p:nvSpPr>
          <p:cNvPr id="1554" name="Google Shape;1554;p49">
            <a:hlinkClick r:id="rId7" action="ppaction://hlinksldjump"/>
          </p:cNvPr>
          <p:cNvSpPr txBox="1"/>
          <p:nvPr/>
        </p:nvSpPr>
        <p:spPr>
          <a:xfrm>
            <a:off x="8189650" y="3423511"/>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3"/>
                </a:solidFill>
                <a:latin typeface="Ubuntu"/>
                <a:ea typeface="Ubuntu"/>
                <a:cs typeface="Ubuntu"/>
                <a:sym typeface="Ubuntu"/>
              </a:rPr>
              <a:t>T</a:t>
            </a:r>
            <a:endParaRPr b="1">
              <a:solidFill>
                <a:schemeClr val="accent3"/>
              </a:solidFill>
              <a:latin typeface="Ubuntu"/>
              <a:ea typeface="Ubuntu"/>
              <a:cs typeface="Ubuntu"/>
              <a:sym typeface="Ubuntu"/>
            </a:endParaRPr>
          </a:p>
        </p:txBody>
      </p:sp>
      <p:sp>
        <p:nvSpPr>
          <p:cNvPr id="1555" name="Google Shape;1555;p49">
            <a:hlinkClick r:id="rId6" action="ppaction://hlinksldjump"/>
          </p:cNvPr>
          <p:cNvSpPr txBox="1"/>
          <p:nvPr/>
        </p:nvSpPr>
        <p:spPr>
          <a:xfrm>
            <a:off x="8189650" y="4362805"/>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4"/>
                </a:solidFill>
                <a:latin typeface="Ubuntu"/>
                <a:ea typeface="Ubuntu"/>
                <a:cs typeface="Ubuntu"/>
                <a:sym typeface="Ubuntu"/>
              </a:rPr>
              <a:t>F</a:t>
            </a:r>
            <a:endParaRPr b="1">
              <a:solidFill>
                <a:schemeClr val="accent4"/>
              </a:solidFill>
              <a:latin typeface="Ubuntu"/>
              <a:ea typeface="Ubuntu"/>
              <a:cs typeface="Ubuntu"/>
              <a:sym typeface="Ubuntu"/>
            </a:endParaRPr>
          </a:p>
        </p:txBody>
      </p:sp>
      <p:grpSp>
        <p:nvGrpSpPr>
          <p:cNvPr id="1556" name="Google Shape;1556;p49"/>
          <p:cNvGrpSpPr/>
          <p:nvPr/>
        </p:nvGrpSpPr>
        <p:grpSpPr>
          <a:xfrm>
            <a:off x="6935171" y="696541"/>
            <a:ext cx="195284" cy="195284"/>
            <a:chOff x="5660400" y="238125"/>
            <a:chExt cx="481825" cy="481825"/>
          </a:xfrm>
        </p:grpSpPr>
        <p:sp>
          <p:nvSpPr>
            <p:cNvPr id="1557" name="Google Shape;1557;p49"/>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558" name="Google Shape;1558;p49"/>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1559" name="Google Shape;1559;p49">
            <a:hlinkClick r:id="rId8" action="ppaction://hlinksldjump"/>
          </p:cNvPr>
          <p:cNvSpPr/>
          <p:nvPr/>
        </p:nvSpPr>
        <p:spPr>
          <a:xfrm>
            <a:off x="6934475" y="681975"/>
            <a:ext cx="195900" cy="215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49">
            <a:hlinkClick r:id="rId9" action="ppaction://hlinksldjump"/>
          </p:cNvPr>
          <p:cNvSpPr/>
          <p:nvPr/>
        </p:nvSpPr>
        <p:spPr>
          <a:xfrm>
            <a:off x="7246284" y="695850"/>
            <a:ext cx="213106" cy="195722"/>
          </a:xfrm>
          <a:custGeom>
            <a:avLst/>
            <a:gdLst/>
            <a:ahLst/>
            <a:cxnLst/>
            <a:rect l="l" t="t" r="r" b="b"/>
            <a:pathLst>
              <a:path w="34372" h="31568" extrusionOk="0">
                <a:moveTo>
                  <a:pt x="17158" y="1"/>
                </a:moveTo>
                <a:cubicBezTo>
                  <a:pt x="11439" y="3246"/>
                  <a:pt x="5719" y="6490"/>
                  <a:pt x="0" y="9735"/>
                </a:cubicBezTo>
                <a:lnTo>
                  <a:pt x="2750" y="9735"/>
                </a:lnTo>
                <a:lnTo>
                  <a:pt x="2750" y="31567"/>
                </a:lnTo>
                <a:lnTo>
                  <a:pt x="11659" y="31567"/>
                </a:lnTo>
                <a:lnTo>
                  <a:pt x="11659" y="17379"/>
                </a:lnTo>
                <a:lnTo>
                  <a:pt x="23373" y="17379"/>
                </a:lnTo>
                <a:lnTo>
                  <a:pt x="23373" y="31567"/>
                </a:lnTo>
                <a:lnTo>
                  <a:pt x="31622" y="31567"/>
                </a:lnTo>
                <a:lnTo>
                  <a:pt x="31622" y="9735"/>
                </a:lnTo>
                <a:lnTo>
                  <a:pt x="34371" y="9735"/>
                </a:lnTo>
                <a:cubicBezTo>
                  <a:pt x="28597" y="6490"/>
                  <a:pt x="22878" y="3246"/>
                  <a:pt x="1715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49">
            <a:hlinkClick r:id="" action="ppaction://hlinkshowjump?jump=nextslide"/>
          </p:cNvPr>
          <p:cNvSpPr/>
          <p:nvPr/>
        </p:nvSpPr>
        <p:spPr>
          <a:xfrm>
            <a:off x="7870218" y="695853"/>
            <a:ext cx="145409" cy="215293"/>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49">
            <a:hlinkClick r:id="" action="ppaction://hlinkshowjump?jump=previousslide"/>
          </p:cNvPr>
          <p:cNvSpPr/>
          <p:nvPr/>
        </p:nvSpPr>
        <p:spPr>
          <a:xfrm rot="10800000">
            <a:off x="7575225" y="695855"/>
            <a:ext cx="145409" cy="215293"/>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301;p46"/>
          <p:cNvSpPr txBox="1">
            <a:spLocks noGrp="1"/>
          </p:cNvSpPr>
          <p:nvPr>
            <p:ph type="subTitle" idx="1"/>
          </p:nvPr>
        </p:nvSpPr>
        <p:spPr>
          <a:xfrm>
            <a:off x="671607" y="1086181"/>
            <a:ext cx="7589362" cy="295373"/>
          </a:xfrm>
          <a:prstGeom prst="rect">
            <a:avLst/>
          </a:prstGeom>
        </p:spPr>
        <p:txBody>
          <a:bodyPr spcFirstLastPara="1" wrap="square" lIns="91425" tIns="91425" rIns="91425" bIns="91425" anchor="ctr" anchorCtr="0">
            <a:noAutofit/>
          </a:bodyPr>
          <a:lstStyle/>
          <a:p>
            <a:pPr marL="0" lvl="0" indent="0" algn="l"/>
            <a:r>
              <a:rPr lang="vi-VN" sz="1700" b="0" dirty="0">
                <a:solidFill>
                  <a:schemeClr val="dk1"/>
                </a:solidFill>
              </a:rPr>
              <a:t>VD: Sử dụng v-model trên textarea.</a:t>
            </a:r>
            <a:endParaRPr lang="vi-VN" sz="1700" b="0" dirty="0" smtClean="0">
              <a:solidFill>
                <a:schemeClr val="dk1"/>
              </a:solidFill>
            </a:endParaRPr>
          </a:p>
        </p:txBody>
      </p:sp>
      <p:pic>
        <p:nvPicPr>
          <p:cNvPr id="2" name="Picture 1"/>
          <p:cNvPicPr>
            <a:picLocks noChangeAspect="1"/>
          </p:cNvPicPr>
          <p:nvPr/>
        </p:nvPicPr>
        <p:blipFill>
          <a:blip r:embed="rId10"/>
          <a:stretch>
            <a:fillRect/>
          </a:stretch>
        </p:blipFill>
        <p:spPr>
          <a:xfrm>
            <a:off x="987941" y="1381554"/>
            <a:ext cx="6822789" cy="3610393"/>
          </a:xfrm>
          <a:prstGeom prst="rect">
            <a:avLst/>
          </a:prstGeom>
        </p:spPr>
      </p:pic>
    </p:spTree>
    <p:extLst>
      <p:ext uri="{BB962C8B-B14F-4D97-AF65-F5344CB8AC3E}">
        <p14:creationId xmlns:p14="http://schemas.microsoft.com/office/powerpoint/2010/main" val="232369102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3">
                                            <p:txEl>
                                              <p:pRg st="0" end="0"/>
                                            </p:txEl>
                                          </p:spTgt>
                                        </p:tgtEl>
                                        <p:attrNameLst>
                                          <p:attrName>style.visibility</p:attrName>
                                        </p:attrNameLst>
                                      </p:cBhvr>
                                      <p:to>
                                        <p:strVal val="visible"/>
                                      </p:to>
                                    </p:set>
                                    <p:animEffect transition="in" filter="fade">
                                      <p:cBhvr>
                                        <p:cTn id="7" dur="500"/>
                                        <p:tgtEl>
                                          <p:spTgt spid="19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3" grpId="0" build="p"/>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Shape 1474"/>
        <p:cNvGrpSpPr/>
        <p:nvPr/>
      </p:nvGrpSpPr>
      <p:grpSpPr>
        <a:xfrm>
          <a:off x="0" y="0"/>
          <a:ext cx="0" cy="0"/>
          <a:chOff x="0" y="0"/>
          <a:chExt cx="0" cy="0"/>
        </a:xfrm>
      </p:grpSpPr>
      <p:sp>
        <p:nvSpPr>
          <p:cNvPr id="1478" name="Google Shape;1478;p49"/>
          <p:cNvSpPr txBox="1">
            <a:spLocks noGrp="1"/>
          </p:cNvSpPr>
          <p:nvPr>
            <p:ph type="title"/>
          </p:nvPr>
        </p:nvSpPr>
        <p:spPr>
          <a:xfrm>
            <a:off x="1543659" y="540116"/>
            <a:ext cx="5872200" cy="478200"/>
          </a:xfrm>
          <a:prstGeom prst="rect">
            <a:avLst/>
          </a:prstGeom>
        </p:spPr>
        <p:txBody>
          <a:bodyPr spcFirstLastPara="1" wrap="square" lIns="91425" tIns="91425" rIns="91425" bIns="91425" anchor="ctr" anchorCtr="0">
            <a:noAutofit/>
          </a:bodyPr>
          <a:lstStyle/>
          <a:p>
            <a:pPr lvl="0"/>
            <a:r>
              <a:rPr lang="nn-NO" sz="2400" dirty="0">
                <a:solidFill>
                  <a:schemeClr val="accent2"/>
                </a:solidFill>
              </a:rPr>
              <a:t>b</a:t>
            </a:r>
            <a:r>
              <a:rPr lang="nn-NO" sz="2400" dirty="0" smtClean="0">
                <a:solidFill>
                  <a:schemeClr val="accent2"/>
                </a:solidFill>
              </a:rPr>
              <a:t>. Textarea.</a:t>
            </a:r>
            <a:endParaRPr sz="2400" b="1" dirty="0">
              <a:solidFill>
                <a:schemeClr val="accent2"/>
              </a:solidFill>
            </a:endParaRPr>
          </a:p>
        </p:txBody>
      </p:sp>
      <p:sp>
        <p:nvSpPr>
          <p:cNvPr id="1546" name="Google Shape;1546;p49">
            <a:hlinkClick r:id="rId3" action="ppaction://hlinksldjump"/>
          </p:cNvPr>
          <p:cNvSpPr/>
          <p:nvPr/>
        </p:nvSpPr>
        <p:spPr>
          <a:xfrm rot="5400000">
            <a:off x="8135450" y="1556928"/>
            <a:ext cx="950100" cy="62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49">
            <a:hlinkClick r:id="rId4" action="ppaction://hlinksldjump"/>
          </p:cNvPr>
          <p:cNvSpPr/>
          <p:nvPr/>
        </p:nvSpPr>
        <p:spPr>
          <a:xfrm rot="5400000">
            <a:off x="8100942" y="589675"/>
            <a:ext cx="1019100" cy="62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49">
            <a:hlinkClick r:id="rId5" action="ppaction://hlinksldjump"/>
          </p:cNvPr>
          <p:cNvSpPr/>
          <p:nvPr/>
        </p:nvSpPr>
        <p:spPr>
          <a:xfrm rot="5400000">
            <a:off x="8089092" y="2537633"/>
            <a:ext cx="1042800" cy="62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49">
            <a:hlinkClick r:id="rId6" action="ppaction://hlinksldjump"/>
          </p:cNvPr>
          <p:cNvSpPr/>
          <p:nvPr/>
        </p:nvSpPr>
        <p:spPr>
          <a:xfrm rot="5400000">
            <a:off x="8100942" y="4501251"/>
            <a:ext cx="1019100" cy="62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49">
            <a:hlinkClick r:id="rId7" action="ppaction://hlinksldjump"/>
          </p:cNvPr>
          <p:cNvSpPr/>
          <p:nvPr/>
        </p:nvSpPr>
        <p:spPr>
          <a:xfrm rot="5400000">
            <a:off x="8141446" y="3528444"/>
            <a:ext cx="938100" cy="624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49">
            <a:hlinkClick r:id="rId4" action="ppaction://hlinksldjump"/>
          </p:cNvPr>
          <p:cNvSpPr txBox="1"/>
          <p:nvPr/>
        </p:nvSpPr>
        <p:spPr>
          <a:xfrm>
            <a:off x="8189650" y="470225"/>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4"/>
                </a:solidFill>
                <a:latin typeface="Ubuntu"/>
                <a:ea typeface="Ubuntu"/>
                <a:cs typeface="Ubuntu"/>
                <a:sym typeface="Ubuntu"/>
              </a:rPr>
              <a:t>M</a:t>
            </a:r>
            <a:endParaRPr b="1">
              <a:solidFill>
                <a:schemeClr val="accent4"/>
              </a:solidFill>
              <a:latin typeface="Ubuntu"/>
              <a:ea typeface="Ubuntu"/>
              <a:cs typeface="Ubuntu"/>
              <a:sym typeface="Ubuntu"/>
            </a:endParaRPr>
          </a:p>
        </p:txBody>
      </p:sp>
      <p:sp>
        <p:nvSpPr>
          <p:cNvPr id="1552" name="Google Shape;1552;p49">
            <a:hlinkClick r:id="rId3" action="ppaction://hlinksldjump"/>
          </p:cNvPr>
          <p:cNvSpPr txBox="1"/>
          <p:nvPr/>
        </p:nvSpPr>
        <p:spPr>
          <a:xfrm>
            <a:off x="8189650" y="1476316"/>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2"/>
                </a:solidFill>
                <a:latin typeface="Ubuntu"/>
                <a:ea typeface="Ubuntu"/>
                <a:cs typeface="Ubuntu"/>
                <a:sym typeface="Ubuntu"/>
              </a:rPr>
              <a:t>T</a:t>
            </a:r>
            <a:endParaRPr b="1">
              <a:solidFill>
                <a:schemeClr val="accent2"/>
              </a:solidFill>
              <a:latin typeface="Ubuntu"/>
              <a:ea typeface="Ubuntu"/>
              <a:cs typeface="Ubuntu"/>
              <a:sym typeface="Ubuntu"/>
            </a:endParaRPr>
          </a:p>
        </p:txBody>
      </p:sp>
      <p:sp>
        <p:nvSpPr>
          <p:cNvPr id="1553" name="Google Shape;1553;p49">
            <a:hlinkClick r:id="rId5" action="ppaction://hlinksldjump"/>
          </p:cNvPr>
          <p:cNvSpPr txBox="1"/>
          <p:nvPr/>
        </p:nvSpPr>
        <p:spPr>
          <a:xfrm>
            <a:off x="8189650" y="2400638"/>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1"/>
                </a:solidFill>
                <a:latin typeface="Ubuntu"/>
                <a:ea typeface="Ubuntu"/>
                <a:cs typeface="Ubuntu"/>
                <a:sym typeface="Ubuntu"/>
              </a:rPr>
              <a:t>X</a:t>
            </a:r>
            <a:endParaRPr b="1">
              <a:solidFill>
                <a:schemeClr val="accent1"/>
              </a:solidFill>
              <a:latin typeface="Ubuntu"/>
              <a:ea typeface="Ubuntu"/>
              <a:cs typeface="Ubuntu"/>
              <a:sym typeface="Ubuntu"/>
            </a:endParaRPr>
          </a:p>
        </p:txBody>
      </p:sp>
      <p:sp>
        <p:nvSpPr>
          <p:cNvPr id="1554" name="Google Shape;1554;p49">
            <a:hlinkClick r:id="rId7" action="ppaction://hlinksldjump"/>
          </p:cNvPr>
          <p:cNvSpPr txBox="1"/>
          <p:nvPr/>
        </p:nvSpPr>
        <p:spPr>
          <a:xfrm>
            <a:off x="8189650" y="3423511"/>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3"/>
                </a:solidFill>
                <a:latin typeface="Ubuntu"/>
                <a:ea typeface="Ubuntu"/>
                <a:cs typeface="Ubuntu"/>
                <a:sym typeface="Ubuntu"/>
              </a:rPr>
              <a:t>T</a:t>
            </a:r>
            <a:endParaRPr b="1">
              <a:solidFill>
                <a:schemeClr val="accent3"/>
              </a:solidFill>
              <a:latin typeface="Ubuntu"/>
              <a:ea typeface="Ubuntu"/>
              <a:cs typeface="Ubuntu"/>
              <a:sym typeface="Ubuntu"/>
            </a:endParaRPr>
          </a:p>
        </p:txBody>
      </p:sp>
      <p:sp>
        <p:nvSpPr>
          <p:cNvPr id="1555" name="Google Shape;1555;p49">
            <a:hlinkClick r:id="rId6" action="ppaction://hlinksldjump"/>
          </p:cNvPr>
          <p:cNvSpPr txBox="1"/>
          <p:nvPr/>
        </p:nvSpPr>
        <p:spPr>
          <a:xfrm>
            <a:off x="8189650" y="4362805"/>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4"/>
                </a:solidFill>
                <a:latin typeface="Ubuntu"/>
                <a:ea typeface="Ubuntu"/>
                <a:cs typeface="Ubuntu"/>
                <a:sym typeface="Ubuntu"/>
              </a:rPr>
              <a:t>F</a:t>
            </a:r>
            <a:endParaRPr b="1">
              <a:solidFill>
                <a:schemeClr val="accent4"/>
              </a:solidFill>
              <a:latin typeface="Ubuntu"/>
              <a:ea typeface="Ubuntu"/>
              <a:cs typeface="Ubuntu"/>
              <a:sym typeface="Ubuntu"/>
            </a:endParaRPr>
          </a:p>
        </p:txBody>
      </p:sp>
      <p:grpSp>
        <p:nvGrpSpPr>
          <p:cNvPr id="1556" name="Google Shape;1556;p49"/>
          <p:cNvGrpSpPr/>
          <p:nvPr/>
        </p:nvGrpSpPr>
        <p:grpSpPr>
          <a:xfrm>
            <a:off x="6935171" y="696541"/>
            <a:ext cx="195284" cy="195284"/>
            <a:chOff x="5660400" y="238125"/>
            <a:chExt cx="481825" cy="481825"/>
          </a:xfrm>
        </p:grpSpPr>
        <p:sp>
          <p:nvSpPr>
            <p:cNvPr id="1557" name="Google Shape;1557;p49"/>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558" name="Google Shape;1558;p49"/>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1559" name="Google Shape;1559;p49">
            <a:hlinkClick r:id="rId8" action="ppaction://hlinksldjump"/>
          </p:cNvPr>
          <p:cNvSpPr/>
          <p:nvPr/>
        </p:nvSpPr>
        <p:spPr>
          <a:xfrm>
            <a:off x="6934475" y="681975"/>
            <a:ext cx="195900" cy="215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49">
            <a:hlinkClick r:id="rId9" action="ppaction://hlinksldjump"/>
          </p:cNvPr>
          <p:cNvSpPr/>
          <p:nvPr/>
        </p:nvSpPr>
        <p:spPr>
          <a:xfrm>
            <a:off x="7246284" y="695850"/>
            <a:ext cx="213106" cy="195722"/>
          </a:xfrm>
          <a:custGeom>
            <a:avLst/>
            <a:gdLst/>
            <a:ahLst/>
            <a:cxnLst/>
            <a:rect l="l" t="t" r="r" b="b"/>
            <a:pathLst>
              <a:path w="34372" h="31568" extrusionOk="0">
                <a:moveTo>
                  <a:pt x="17158" y="1"/>
                </a:moveTo>
                <a:cubicBezTo>
                  <a:pt x="11439" y="3246"/>
                  <a:pt x="5719" y="6490"/>
                  <a:pt x="0" y="9735"/>
                </a:cubicBezTo>
                <a:lnTo>
                  <a:pt x="2750" y="9735"/>
                </a:lnTo>
                <a:lnTo>
                  <a:pt x="2750" y="31567"/>
                </a:lnTo>
                <a:lnTo>
                  <a:pt x="11659" y="31567"/>
                </a:lnTo>
                <a:lnTo>
                  <a:pt x="11659" y="17379"/>
                </a:lnTo>
                <a:lnTo>
                  <a:pt x="23373" y="17379"/>
                </a:lnTo>
                <a:lnTo>
                  <a:pt x="23373" y="31567"/>
                </a:lnTo>
                <a:lnTo>
                  <a:pt x="31622" y="31567"/>
                </a:lnTo>
                <a:lnTo>
                  <a:pt x="31622" y="9735"/>
                </a:lnTo>
                <a:lnTo>
                  <a:pt x="34371" y="9735"/>
                </a:lnTo>
                <a:cubicBezTo>
                  <a:pt x="28597" y="6490"/>
                  <a:pt x="22878" y="3246"/>
                  <a:pt x="1715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49">
            <a:hlinkClick r:id="" action="ppaction://hlinkshowjump?jump=nextslide"/>
          </p:cNvPr>
          <p:cNvSpPr/>
          <p:nvPr/>
        </p:nvSpPr>
        <p:spPr>
          <a:xfrm>
            <a:off x="7870218" y="695853"/>
            <a:ext cx="145409" cy="215293"/>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49">
            <a:hlinkClick r:id="" action="ppaction://hlinkshowjump?jump=previousslide"/>
          </p:cNvPr>
          <p:cNvSpPr/>
          <p:nvPr/>
        </p:nvSpPr>
        <p:spPr>
          <a:xfrm rot="10800000">
            <a:off x="7575225" y="695855"/>
            <a:ext cx="145409" cy="215293"/>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301;p46"/>
          <p:cNvSpPr txBox="1">
            <a:spLocks noGrp="1"/>
          </p:cNvSpPr>
          <p:nvPr>
            <p:ph type="subTitle" idx="1"/>
          </p:nvPr>
        </p:nvSpPr>
        <p:spPr>
          <a:xfrm>
            <a:off x="671607" y="1086181"/>
            <a:ext cx="7589362" cy="1304806"/>
          </a:xfrm>
          <a:prstGeom prst="rect">
            <a:avLst/>
          </a:prstGeom>
        </p:spPr>
        <p:txBody>
          <a:bodyPr spcFirstLastPara="1" wrap="square" lIns="91425" tIns="91425" rIns="91425" bIns="91425" anchor="ctr" anchorCtr="0">
            <a:noAutofit/>
          </a:bodyPr>
          <a:lstStyle/>
          <a:p>
            <a:pPr marL="0" lvl="0" indent="0" algn="l"/>
            <a:r>
              <a:rPr lang="en-US" sz="1700" b="0" i="1" dirty="0" err="1" smtClean="0">
                <a:solidFill>
                  <a:schemeClr val="dk1"/>
                </a:solidFill>
              </a:rPr>
              <a:t>Chú</a:t>
            </a:r>
            <a:r>
              <a:rPr lang="en-US" sz="1700" b="0" i="1" dirty="0" smtClean="0">
                <a:solidFill>
                  <a:schemeClr val="dk1"/>
                </a:solidFill>
              </a:rPr>
              <a:t> ý: </a:t>
            </a:r>
            <a:br>
              <a:rPr lang="en-US" sz="1700" b="0" i="1" dirty="0" smtClean="0">
                <a:solidFill>
                  <a:schemeClr val="dk1"/>
                </a:solidFill>
              </a:rPr>
            </a:br>
            <a:r>
              <a:rPr lang="vi-VN" sz="1700" b="0" i="1" dirty="0">
                <a:solidFill>
                  <a:schemeClr val="dk1"/>
                </a:solidFill>
              </a:rPr>
              <a:t>Đối với thẻ tetarea thì ta không thể bind dữ liệu bằng cách &lt;textarea&gt;{{ message }}&lt;/textarea&gt; được, mà ta phải sử dụng cú pháp v-model như ví dụ trên.</a:t>
            </a:r>
            <a:endParaRPr lang="vi-VN" sz="1700" b="0" i="1" dirty="0" smtClean="0">
              <a:solidFill>
                <a:schemeClr val="dk1"/>
              </a:solidFill>
            </a:endParaRPr>
          </a:p>
        </p:txBody>
      </p:sp>
    </p:spTree>
    <p:extLst>
      <p:ext uri="{BB962C8B-B14F-4D97-AF65-F5344CB8AC3E}">
        <p14:creationId xmlns:p14="http://schemas.microsoft.com/office/powerpoint/2010/main" val="120492300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3">
                                            <p:txEl>
                                              <p:pRg st="0" end="0"/>
                                            </p:txEl>
                                          </p:spTgt>
                                        </p:tgtEl>
                                        <p:attrNameLst>
                                          <p:attrName>style.visibility</p:attrName>
                                        </p:attrNameLst>
                                      </p:cBhvr>
                                      <p:to>
                                        <p:strVal val="visible"/>
                                      </p:to>
                                    </p:set>
                                    <p:animEffect transition="in" filter="fade">
                                      <p:cBhvr>
                                        <p:cTn id="7" dur="500"/>
                                        <p:tgtEl>
                                          <p:spTgt spid="19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045"/>
        <p:cNvGrpSpPr/>
        <p:nvPr/>
      </p:nvGrpSpPr>
      <p:grpSpPr>
        <a:xfrm>
          <a:off x="0" y="0"/>
          <a:ext cx="0" cy="0"/>
          <a:chOff x="0" y="0"/>
          <a:chExt cx="0" cy="0"/>
        </a:xfrm>
      </p:grpSpPr>
      <p:sp>
        <p:nvSpPr>
          <p:cNvPr id="1057" name="Google Shape;1057;p42"/>
          <p:cNvSpPr txBox="1">
            <a:spLocks noGrp="1"/>
          </p:cNvSpPr>
          <p:nvPr>
            <p:ph type="title"/>
          </p:nvPr>
        </p:nvSpPr>
        <p:spPr>
          <a:xfrm>
            <a:off x="1540300" y="541113"/>
            <a:ext cx="6486900" cy="4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accent3"/>
                </a:solidFill>
              </a:rPr>
              <a:t>3</a:t>
            </a:r>
            <a:r>
              <a:rPr lang="en" dirty="0" smtClean="0">
                <a:solidFill>
                  <a:schemeClr val="accent3"/>
                </a:solidFill>
              </a:rPr>
              <a:t>. Thuộc tính và phương thức</a:t>
            </a:r>
            <a:endParaRPr dirty="0">
              <a:solidFill>
                <a:schemeClr val="accent3"/>
              </a:solidFill>
            </a:endParaRPr>
          </a:p>
        </p:txBody>
      </p:sp>
      <p:sp>
        <p:nvSpPr>
          <p:cNvPr id="1127" name="Google Shape;1127;p42">
            <a:hlinkClick r:id="rId3" action="ppaction://hlinksldjump"/>
          </p:cNvPr>
          <p:cNvSpPr/>
          <p:nvPr/>
        </p:nvSpPr>
        <p:spPr>
          <a:xfrm rot="5400000">
            <a:off x="8034175" y="3124075"/>
            <a:ext cx="1158900" cy="59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42">
            <a:hlinkClick r:id="rId4" action="ppaction://hlinksldjump"/>
          </p:cNvPr>
          <p:cNvSpPr/>
          <p:nvPr/>
        </p:nvSpPr>
        <p:spPr>
          <a:xfrm rot="5400000">
            <a:off x="7968625" y="1902850"/>
            <a:ext cx="1290000" cy="59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42">
            <a:hlinkClick r:id="rId5" action="ppaction://hlinksldjump"/>
          </p:cNvPr>
          <p:cNvSpPr/>
          <p:nvPr/>
        </p:nvSpPr>
        <p:spPr>
          <a:xfrm rot="5400000">
            <a:off x="7955725" y="4354575"/>
            <a:ext cx="13158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42">
            <a:hlinkClick r:id="rId4" action="ppaction://hlinksldjump"/>
          </p:cNvPr>
          <p:cNvSpPr txBox="1"/>
          <p:nvPr/>
        </p:nvSpPr>
        <p:spPr>
          <a:xfrm>
            <a:off x="8264833" y="1859014"/>
            <a:ext cx="440400" cy="23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4"/>
                </a:solidFill>
                <a:latin typeface="Ubuntu"/>
                <a:ea typeface="Ubuntu"/>
                <a:cs typeface="Ubuntu"/>
                <a:sym typeface="Ubuntu"/>
              </a:rPr>
              <a:t>2</a:t>
            </a:r>
            <a:endParaRPr b="1">
              <a:solidFill>
                <a:schemeClr val="accent4"/>
              </a:solidFill>
              <a:latin typeface="Ubuntu"/>
              <a:ea typeface="Ubuntu"/>
              <a:cs typeface="Ubuntu"/>
              <a:sym typeface="Ubuntu"/>
            </a:endParaRPr>
          </a:p>
        </p:txBody>
      </p:sp>
      <p:sp>
        <p:nvSpPr>
          <p:cNvPr id="1131" name="Google Shape;1131;p42">
            <a:hlinkClick r:id="rId3" action="ppaction://hlinksldjump"/>
          </p:cNvPr>
          <p:cNvSpPr txBox="1"/>
          <p:nvPr/>
        </p:nvSpPr>
        <p:spPr>
          <a:xfrm>
            <a:off x="8264833" y="3062914"/>
            <a:ext cx="440400" cy="23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2"/>
                </a:solidFill>
                <a:latin typeface="Ubuntu"/>
                <a:ea typeface="Ubuntu"/>
                <a:cs typeface="Ubuntu"/>
                <a:sym typeface="Ubuntu"/>
              </a:rPr>
              <a:t>3</a:t>
            </a:r>
            <a:endParaRPr b="1">
              <a:solidFill>
                <a:schemeClr val="accent2"/>
              </a:solidFill>
              <a:latin typeface="Ubuntu"/>
              <a:ea typeface="Ubuntu"/>
              <a:cs typeface="Ubuntu"/>
              <a:sym typeface="Ubuntu"/>
            </a:endParaRPr>
          </a:p>
        </p:txBody>
      </p:sp>
      <p:sp>
        <p:nvSpPr>
          <p:cNvPr id="1132" name="Google Shape;1132;p42">
            <a:hlinkClick r:id="rId5" action="ppaction://hlinksldjump"/>
          </p:cNvPr>
          <p:cNvSpPr txBox="1"/>
          <p:nvPr/>
        </p:nvSpPr>
        <p:spPr>
          <a:xfrm>
            <a:off x="8264833" y="4266814"/>
            <a:ext cx="440400" cy="23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1"/>
                </a:solidFill>
                <a:latin typeface="Ubuntu"/>
                <a:ea typeface="Ubuntu"/>
                <a:cs typeface="Ubuntu"/>
                <a:sym typeface="Ubuntu"/>
              </a:rPr>
              <a:t>4</a:t>
            </a:r>
            <a:endParaRPr b="1">
              <a:solidFill>
                <a:schemeClr val="accent1"/>
              </a:solidFill>
              <a:latin typeface="Ubuntu"/>
              <a:ea typeface="Ubuntu"/>
              <a:cs typeface="Ubuntu"/>
              <a:sym typeface="Ubuntu"/>
            </a:endParaRPr>
          </a:p>
        </p:txBody>
      </p:sp>
      <p:sp>
        <p:nvSpPr>
          <p:cNvPr id="1133" name="Google Shape;1133;p42">
            <a:hlinkClick r:id="rId6" action="ppaction://hlinksldjump"/>
          </p:cNvPr>
          <p:cNvSpPr/>
          <p:nvPr/>
        </p:nvSpPr>
        <p:spPr>
          <a:xfrm>
            <a:off x="7246284" y="695850"/>
            <a:ext cx="213106" cy="195722"/>
          </a:xfrm>
          <a:custGeom>
            <a:avLst/>
            <a:gdLst/>
            <a:ahLst/>
            <a:cxnLst/>
            <a:rect l="l" t="t" r="r" b="b"/>
            <a:pathLst>
              <a:path w="34372" h="31568" extrusionOk="0">
                <a:moveTo>
                  <a:pt x="17158" y="1"/>
                </a:moveTo>
                <a:cubicBezTo>
                  <a:pt x="11439" y="3246"/>
                  <a:pt x="5719" y="6490"/>
                  <a:pt x="0" y="9735"/>
                </a:cubicBezTo>
                <a:lnTo>
                  <a:pt x="2750" y="9735"/>
                </a:lnTo>
                <a:lnTo>
                  <a:pt x="2750" y="31567"/>
                </a:lnTo>
                <a:lnTo>
                  <a:pt x="11659" y="31567"/>
                </a:lnTo>
                <a:lnTo>
                  <a:pt x="11659" y="17379"/>
                </a:lnTo>
                <a:lnTo>
                  <a:pt x="23373" y="17379"/>
                </a:lnTo>
                <a:lnTo>
                  <a:pt x="23373" y="31567"/>
                </a:lnTo>
                <a:lnTo>
                  <a:pt x="31622" y="31567"/>
                </a:lnTo>
                <a:lnTo>
                  <a:pt x="31622" y="9735"/>
                </a:lnTo>
                <a:lnTo>
                  <a:pt x="34371" y="9735"/>
                </a:lnTo>
                <a:cubicBezTo>
                  <a:pt x="28597" y="6490"/>
                  <a:pt x="22878" y="3246"/>
                  <a:pt x="1715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42">
            <a:hlinkClick r:id="rId7" action="ppaction://hlinksldjump"/>
          </p:cNvPr>
          <p:cNvSpPr/>
          <p:nvPr/>
        </p:nvSpPr>
        <p:spPr>
          <a:xfrm rot="5400000">
            <a:off x="8023975" y="671275"/>
            <a:ext cx="1179300" cy="594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42">
            <a:hlinkClick r:id="rId7" action="ppaction://hlinksldjump"/>
          </p:cNvPr>
          <p:cNvSpPr txBox="1"/>
          <p:nvPr/>
        </p:nvSpPr>
        <p:spPr>
          <a:xfrm>
            <a:off x="8264833" y="655114"/>
            <a:ext cx="440400" cy="23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3"/>
                </a:solidFill>
                <a:latin typeface="Ubuntu"/>
                <a:ea typeface="Ubuntu"/>
                <a:cs typeface="Ubuntu"/>
                <a:sym typeface="Ubuntu"/>
              </a:rPr>
              <a:t>1</a:t>
            </a:r>
            <a:endParaRPr b="1">
              <a:solidFill>
                <a:schemeClr val="accent3"/>
              </a:solidFill>
              <a:latin typeface="Ubuntu"/>
              <a:ea typeface="Ubuntu"/>
              <a:cs typeface="Ubuntu"/>
              <a:sym typeface="Ubuntu"/>
            </a:endParaRPr>
          </a:p>
        </p:txBody>
      </p:sp>
      <p:sp>
        <p:nvSpPr>
          <p:cNvPr id="1139" name="Google Shape;1139;p42">
            <a:hlinkClick r:id="" action="ppaction://hlinkshowjump?jump=nextslide"/>
          </p:cNvPr>
          <p:cNvSpPr/>
          <p:nvPr/>
        </p:nvSpPr>
        <p:spPr>
          <a:xfrm>
            <a:off x="7870218" y="695853"/>
            <a:ext cx="145409" cy="215293"/>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42">
            <a:hlinkClick r:id="" action="ppaction://hlinkshowjump?jump=previousslide"/>
          </p:cNvPr>
          <p:cNvSpPr/>
          <p:nvPr/>
        </p:nvSpPr>
        <p:spPr>
          <a:xfrm rot="10800000">
            <a:off x="7575225" y="695855"/>
            <a:ext cx="145409" cy="215293"/>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301;p46"/>
          <p:cNvSpPr txBox="1">
            <a:spLocks noGrp="1"/>
          </p:cNvSpPr>
          <p:nvPr>
            <p:ph type="subTitle" idx="1"/>
          </p:nvPr>
        </p:nvSpPr>
        <p:spPr>
          <a:xfrm>
            <a:off x="771929" y="1080050"/>
            <a:ext cx="7750088" cy="599738"/>
          </a:xfrm>
          <a:prstGeom prst="rect">
            <a:avLst/>
          </a:prstGeom>
        </p:spPr>
        <p:txBody>
          <a:bodyPr spcFirstLastPara="1" wrap="square" lIns="91425" tIns="91425" rIns="91425" bIns="91425" anchor="ctr" anchorCtr="0">
            <a:noAutofit/>
          </a:bodyPr>
          <a:lstStyle/>
          <a:p>
            <a:pPr marL="0" lvl="0" indent="0" algn="l"/>
            <a:r>
              <a:rPr lang="vi-VN" sz="1800" b="0" dirty="0">
                <a:solidFill>
                  <a:schemeClr val="dk1"/>
                </a:solidFill>
              </a:rPr>
              <a:t>Và để khai báo một phương </a:t>
            </a:r>
            <a:r>
              <a:rPr lang="vi-VN" sz="1800" b="0" dirty="0" smtClean="0">
                <a:solidFill>
                  <a:schemeClr val="dk1"/>
                </a:solidFill>
              </a:rPr>
              <a:t>thức trong </a:t>
            </a:r>
            <a:r>
              <a:rPr lang="vi-VN" sz="1800" b="0" dirty="0">
                <a:solidFill>
                  <a:schemeClr val="dk1"/>
                </a:solidFill>
              </a:rPr>
              <a:t>vue.js thì chúng ta sẽ khai báo trong scope methods với cú pháp tương tự như khai báo thuộc tính.</a:t>
            </a:r>
            <a:endParaRPr sz="1800" b="0" dirty="0">
              <a:solidFill>
                <a:schemeClr val="dk1"/>
              </a:solidFill>
            </a:endParaRPr>
          </a:p>
        </p:txBody>
      </p:sp>
      <p:pic>
        <p:nvPicPr>
          <p:cNvPr id="2" name="Picture 1"/>
          <p:cNvPicPr>
            <a:picLocks noChangeAspect="1"/>
          </p:cNvPicPr>
          <p:nvPr/>
        </p:nvPicPr>
        <p:blipFill>
          <a:blip r:embed="rId8"/>
          <a:stretch>
            <a:fillRect/>
          </a:stretch>
        </p:blipFill>
        <p:spPr>
          <a:xfrm>
            <a:off x="1185333" y="1679787"/>
            <a:ext cx="6197597" cy="3305385"/>
          </a:xfrm>
          <a:prstGeom prst="rect">
            <a:avLst/>
          </a:prstGeom>
        </p:spPr>
      </p:pic>
    </p:spTree>
    <p:extLst>
      <p:ext uri="{BB962C8B-B14F-4D97-AF65-F5344CB8AC3E}">
        <p14:creationId xmlns:p14="http://schemas.microsoft.com/office/powerpoint/2010/main" val="82669646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8">
                                            <p:txEl>
                                              <p:pRg st="0" end="0"/>
                                            </p:txEl>
                                          </p:spTgt>
                                        </p:tgtEl>
                                        <p:attrNameLst>
                                          <p:attrName>style.visibility</p:attrName>
                                        </p:attrNameLst>
                                      </p:cBhvr>
                                      <p:to>
                                        <p:strVal val="visible"/>
                                      </p:to>
                                    </p:set>
                                    <p:animEffect transition="in" filter="fade">
                                      <p:cBhvr>
                                        <p:cTn id="7" dur="500"/>
                                        <p:tgtEl>
                                          <p:spTgt spid="10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 grpId="0" build="p"/>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Shape 1474"/>
        <p:cNvGrpSpPr/>
        <p:nvPr/>
      </p:nvGrpSpPr>
      <p:grpSpPr>
        <a:xfrm>
          <a:off x="0" y="0"/>
          <a:ext cx="0" cy="0"/>
          <a:chOff x="0" y="0"/>
          <a:chExt cx="0" cy="0"/>
        </a:xfrm>
      </p:grpSpPr>
      <p:sp>
        <p:nvSpPr>
          <p:cNvPr id="1478" name="Google Shape;1478;p49"/>
          <p:cNvSpPr txBox="1">
            <a:spLocks noGrp="1"/>
          </p:cNvSpPr>
          <p:nvPr>
            <p:ph type="title"/>
          </p:nvPr>
        </p:nvSpPr>
        <p:spPr>
          <a:xfrm>
            <a:off x="1543659" y="540116"/>
            <a:ext cx="5872200" cy="478200"/>
          </a:xfrm>
          <a:prstGeom prst="rect">
            <a:avLst/>
          </a:prstGeom>
        </p:spPr>
        <p:txBody>
          <a:bodyPr spcFirstLastPara="1" wrap="square" lIns="91425" tIns="91425" rIns="91425" bIns="91425" anchor="ctr" anchorCtr="0">
            <a:noAutofit/>
          </a:bodyPr>
          <a:lstStyle/>
          <a:p>
            <a:pPr lvl="0"/>
            <a:r>
              <a:rPr lang="nn-NO" sz="2400" dirty="0" smtClean="0">
                <a:solidFill>
                  <a:schemeClr val="accent2"/>
                </a:solidFill>
              </a:rPr>
              <a:t>c. Checkbox.</a:t>
            </a:r>
            <a:endParaRPr sz="2400" b="1" dirty="0">
              <a:solidFill>
                <a:schemeClr val="accent2"/>
              </a:solidFill>
            </a:endParaRPr>
          </a:p>
        </p:txBody>
      </p:sp>
      <p:sp>
        <p:nvSpPr>
          <p:cNvPr id="1546" name="Google Shape;1546;p49">
            <a:hlinkClick r:id="rId3" action="ppaction://hlinksldjump"/>
          </p:cNvPr>
          <p:cNvSpPr/>
          <p:nvPr/>
        </p:nvSpPr>
        <p:spPr>
          <a:xfrm rot="5400000">
            <a:off x="8135450" y="1556928"/>
            <a:ext cx="950100" cy="62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49">
            <a:hlinkClick r:id="rId4" action="ppaction://hlinksldjump"/>
          </p:cNvPr>
          <p:cNvSpPr/>
          <p:nvPr/>
        </p:nvSpPr>
        <p:spPr>
          <a:xfrm rot="5400000">
            <a:off x="8100942" y="589675"/>
            <a:ext cx="1019100" cy="62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49">
            <a:hlinkClick r:id="rId5" action="ppaction://hlinksldjump"/>
          </p:cNvPr>
          <p:cNvSpPr/>
          <p:nvPr/>
        </p:nvSpPr>
        <p:spPr>
          <a:xfrm rot="5400000">
            <a:off x="8089092" y="2537633"/>
            <a:ext cx="1042800" cy="62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49">
            <a:hlinkClick r:id="rId6" action="ppaction://hlinksldjump"/>
          </p:cNvPr>
          <p:cNvSpPr/>
          <p:nvPr/>
        </p:nvSpPr>
        <p:spPr>
          <a:xfrm rot="5400000">
            <a:off x="8100942" y="4501251"/>
            <a:ext cx="1019100" cy="62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49">
            <a:hlinkClick r:id="rId7" action="ppaction://hlinksldjump"/>
          </p:cNvPr>
          <p:cNvSpPr/>
          <p:nvPr/>
        </p:nvSpPr>
        <p:spPr>
          <a:xfrm rot="5400000">
            <a:off x="8141446" y="3528444"/>
            <a:ext cx="938100" cy="624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49">
            <a:hlinkClick r:id="rId4" action="ppaction://hlinksldjump"/>
          </p:cNvPr>
          <p:cNvSpPr txBox="1"/>
          <p:nvPr/>
        </p:nvSpPr>
        <p:spPr>
          <a:xfrm>
            <a:off x="8189650" y="470225"/>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4"/>
                </a:solidFill>
                <a:latin typeface="Ubuntu"/>
                <a:ea typeface="Ubuntu"/>
                <a:cs typeface="Ubuntu"/>
                <a:sym typeface="Ubuntu"/>
              </a:rPr>
              <a:t>M</a:t>
            </a:r>
            <a:endParaRPr b="1">
              <a:solidFill>
                <a:schemeClr val="accent4"/>
              </a:solidFill>
              <a:latin typeface="Ubuntu"/>
              <a:ea typeface="Ubuntu"/>
              <a:cs typeface="Ubuntu"/>
              <a:sym typeface="Ubuntu"/>
            </a:endParaRPr>
          </a:p>
        </p:txBody>
      </p:sp>
      <p:sp>
        <p:nvSpPr>
          <p:cNvPr id="1552" name="Google Shape;1552;p49">
            <a:hlinkClick r:id="rId3" action="ppaction://hlinksldjump"/>
          </p:cNvPr>
          <p:cNvSpPr txBox="1"/>
          <p:nvPr/>
        </p:nvSpPr>
        <p:spPr>
          <a:xfrm>
            <a:off x="8189650" y="1476316"/>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2"/>
                </a:solidFill>
                <a:latin typeface="Ubuntu"/>
                <a:ea typeface="Ubuntu"/>
                <a:cs typeface="Ubuntu"/>
                <a:sym typeface="Ubuntu"/>
              </a:rPr>
              <a:t>T</a:t>
            </a:r>
            <a:endParaRPr b="1">
              <a:solidFill>
                <a:schemeClr val="accent2"/>
              </a:solidFill>
              <a:latin typeface="Ubuntu"/>
              <a:ea typeface="Ubuntu"/>
              <a:cs typeface="Ubuntu"/>
              <a:sym typeface="Ubuntu"/>
            </a:endParaRPr>
          </a:p>
        </p:txBody>
      </p:sp>
      <p:sp>
        <p:nvSpPr>
          <p:cNvPr id="1553" name="Google Shape;1553;p49">
            <a:hlinkClick r:id="rId5" action="ppaction://hlinksldjump"/>
          </p:cNvPr>
          <p:cNvSpPr txBox="1"/>
          <p:nvPr/>
        </p:nvSpPr>
        <p:spPr>
          <a:xfrm>
            <a:off x="8189650" y="2400638"/>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1"/>
                </a:solidFill>
                <a:latin typeface="Ubuntu"/>
                <a:ea typeface="Ubuntu"/>
                <a:cs typeface="Ubuntu"/>
                <a:sym typeface="Ubuntu"/>
              </a:rPr>
              <a:t>X</a:t>
            </a:r>
            <a:endParaRPr b="1">
              <a:solidFill>
                <a:schemeClr val="accent1"/>
              </a:solidFill>
              <a:latin typeface="Ubuntu"/>
              <a:ea typeface="Ubuntu"/>
              <a:cs typeface="Ubuntu"/>
              <a:sym typeface="Ubuntu"/>
            </a:endParaRPr>
          </a:p>
        </p:txBody>
      </p:sp>
      <p:sp>
        <p:nvSpPr>
          <p:cNvPr id="1554" name="Google Shape;1554;p49">
            <a:hlinkClick r:id="rId7" action="ppaction://hlinksldjump"/>
          </p:cNvPr>
          <p:cNvSpPr txBox="1"/>
          <p:nvPr/>
        </p:nvSpPr>
        <p:spPr>
          <a:xfrm>
            <a:off x="8189650" y="3423511"/>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3"/>
                </a:solidFill>
                <a:latin typeface="Ubuntu"/>
                <a:ea typeface="Ubuntu"/>
                <a:cs typeface="Ubuntu"/>
                <a:sym typeface="Ubuntu"/>
              </a:rPr>
              <a:t>T</a:t>
            </a:r>
            <a:endParaRPr b="1">
              <a:solidFill>
                <a:schemeClr val="accent3"/>
              </a:solidFill>
              <a:latin typeface="Ubuntu"/>
              <a:ea typeface="Ubuntu"/>
              <a:cs typeface="Ubuntu"/>
              <a:sym typeface="Ubuntu"/>
            </a:endParaRPr>
          </a:p>
        </p:txBody>
      </p:sp>
      <p:sp>
        <p:nvSpPr>
          <p:cNvPr id="1555" name="Google Shape;1555;p49">
            <a:hlinkClick r:id="rId6" action="ppaction://hlinksldjump"/>
          </p:cNvPr>
          <p:cNvSpPr txBox="1"/>
          <p:nvPr/>
        </p:nvSpPr>
        <p:spPr>
          <a:xfrm>
            <a:off x="8189650" y="4362805"/>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4"/>
                </a:solidFill>
                <a:latin typeface="Ubuntu"/>
                <a:ea typeface="Ubuntu"/>
                <a:cs typeface="Ubuntu"/>
                <a:sym typeface="Ubuntu"/>
              </a:rPr>
              <a:t>F</a:t>
            </a:r>
            <a:endParaRPr b="1">
              <a:solidFill>
                <a:schemeClr val="accent4"/>
              </a:solidFill>
              <a:latin typeface="Ubuntu"/>
              <a:ea typeface="Ubuntu"/>
              <a:cs typeface="Ubuntu"/>
              <a:sym typeface="Ubuntu"/>
            </a:endParaRPr>
          </a:p>
        </p:txBody>
      </p:sp>
      <p:grpSp>
        <p:nvGrpSpPr>
          <p:cNvPr id="1556" name="Google Shape;1556;p49"/>
          <p:cNvGrpSpPr/>
          <p:nvPr/>
        </p:nvGrpSpPr>
        <p:grpSpPr>
          <a:xfrm>
            <a:off x="6935171" y="696541"/>
            <a:ext cx="195284" cy="195284"/>
            <a:chOff x="5660400" y="238125"/>
            <a:chExt cx="481825" cy="481825"/>
          </a:xfrm>
        </p:grpSpPr>
        <p:sp>
          <p:nvSpPr>
            <p:cNvPr id="1557" name="Google Shape;1557;p49"/>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558" name="Google Shape;1558;p49"/>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1559" name="Google Shape;1559;p49">
            <a:hlinkClick r:id="rId8" action="ppaction://hlinksldjump"/>
          </p:cNvPr>
          <p:cNvSpPr/>
          <p:nvPr/>
        </p:nvSpPr>
        <p:spPr>
          <a:xfrm>
            <a:off x="6934475" y="681975"/>
            <a:ext cx="195900" cy="215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49">
            <a:hlinkClick r:id="rId9" action="ppaction://hlinksldjump"/>
          </p:cNvPr>
          <p:cNvSpPr/>
          <p:nvPr/>
        </p:nvSpPr>
        <p:spPr>
          <a:xfrm>
            <a:off x="7246284" y="695850"/>
            <a:ext cx="213106" cy="195722"/>
          </a:xfrm>
          <a:custGeom>
            <a:avLst/>
            <a:gdLst/>
            <a:ahLst/>
            <a:cxnLst/>
            <a:rect l="l" t="t" r="r" b="b"/>
            <a:pathLst>
              <a:path w="34372" h="31568" extrusionOk="0">
                <a:moveTo>
                  <a:pt x="17158" y="1"/>
                </a:moveTo>
                <a:cubicBezTo>
                  <a:pt x="11439" y="3246"/>
                  <a:pt x="5719" y="6490"/>
                  <a:pt x="0" y="9735"/>
                </a:cubicBezTo>
                <a:lnTo>
                  <a:pt x="2750" y="9735"/>
                </a:lnTo>
                <a:lnTo>
                  <a:pt x="2750" y="31567"/>
                </a:lnTo>
                <a:lnTo>
                  <a:pt x="11659" y="31567"/>
                </a:lnTo>
                <a:lnTo>
                  <a:pt x="11659" y="17379"/>
                </a:lnTo>
                <a:lnTo>
                  <a:pt x="23373" y="17379"/>
                </a:lnTo>
                <a:lnTo>
                  <a:pt x="23373" y="31567"/>
                </a:lnTo>
                <a:lnTo>
                  <a:pt x="31622" y="31567"/>
                </a:lnTo>
                <a:lnTo>
                  <a:pt x="31622" y="9735"/>
                </a:lnTo>
                <a:lnTo>
                  <a:pt x="34371" y="9735"/>
                </a:lnTo>
                <a:cubicBezTo>
                  <a:pt x="28597" y="6490"/>
                  <a:pt x="22878" y="3246"/>
                  <a:pt x="1715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49">
            <a:hlinkClick r:id="" action="ppaction://hlinkshowjump?jump=nextslide"/>
          </p:cNvPr>
          <p:cNvSpPr/>
          <p:nvPr/>
        </p:nvSpPr>
        <p:spPr>
          <a:xfrm>
            <a:off x="7870218" y="695853"/>
            <a:ext cx="145409" cy="215293"/>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49">
            <a:hlinkClick r:id="" action="ppaction://hlinkshowjump?jump=previousslide"/>
          </p:cNvPr>
          <p:cNvSpPr/>
          <p:nvPr/>
        </p:nvSpPr>
        <p:spPr>
          <a:xfrm rot="10800000">
            <a:off x="7575225" y="695855"/>
            <a:ext cx="145409" cy="215293"/>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301;p46"/>
          <p:cNvSpPr txBox="1">
            <a:spLocks noGrp="1"/>
          </p:cNvSpPr>
          <p:nvPr>
            <p:ph type="subTitle" idx="1"/>
          </p:nvPr>
        </p:nvSpPr>
        <p:spPr>
          <a:xfrm>
            <a:off x="671607" y="1086181"/>
            <a:ext cx="7589362" cy="295373"/>
          </a:xfrm>
          <a:prstGeom prst="rect">
            <a:avLst/>
          </a:prstGeom>
        </p:spPr>
        <p:txBody>
          <a:bodyPr spcFirstLastPara="1" wrap="square" lIns="91425" tIns="91425" rIns="91425" bIns="91425" anchor="ctr" anchorCtr="0">
            <a:noAutofit/>
          </a:bodyPr>
          <a:lstStyle/>
          <a:p>
            <a:pPr marL="0" lvl="0" indent="0" algn="l"/>
            <a:r>
              <a:rPr lang="vi-VN" sz="1700" b="0" dirty="0">
                <a:solidFill>
                  <a:schemeClr val="dk1"/>
                </a:solidFill>
              </a:rPr>
              <a:t>VD: </a:t>
            </a:r>
            <a:r>
              <a:rPr lang="en-US" sz="1700" b="0" dirty="0" smtClean="0">
                <a:solidFill>
                  <a:schemeClr val="dk1"/>
                </a:solidFill>
              </a:rPr>
              <a:t>Checkbox </a:t>
            </a:r>
            <a:r>
              <a:rPr lang="en-US" sz="1700" b="0" dirty="0" err="1" smtClean="0">
                <a:solidFill>
                  <a:schemeClr val="dk1"/>
                </a:solidFill>
              </a:rPr>
              <a:t>đơn</a:t>
            </a:r>
            <a:r>
              <a:rPr lang="vi-VN" sz="1700" b="0" dirty="0" smtClean="0">
                <a:solidFill>
                  <a:schemeClr val="dk1"/>
                </a:solidFill>
              </a:rPr>
              <a:t>.</a:t>
            </a:r>
          </a:p>
        </p:txBody>
      </p:sp>
      <p:pic>
        <p:nvPicPr>
          <p:cNvPr id="3" name="Picture 2"/>
          <p:cNvPicPr>
            <a:picLocks noChangeAspect="1"/>
          </p:cNvPicPr>
          <p:nvPr/>
        </p:nvPicPr>
        <p:blipFill>
          <a:blip r:embed="rId10"/>
          <a:stretch>
            <a:fillRect/>
          </a:stretch>
        </p:blipFill>
        <p:spPr>
          <a:xfrm>
            <a:off x="1008831" y="1381554"/>
            <a:ext cx="6861387" cy="3648685"/>
          </a:xfrm>
          <a:prstGeom prst="rect">
            <a:avLst/>
          </a:prstGeom>
        </p:spPr>
      </p:pic>
    </p:spTree>
    <p:extLst>
      <p:ext uri="{BB962C8B-B14F-4D97-AF65-F5344CB8AC3E}">
        <p14:creationId xmlns:p14="http://schemas.microsoft.com/office/powerpoint/2010/main" val="301165312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3">
                                            <p:txEl>
                                              <p:pRg st="0" end="0"/>
                                            </p:txEl>
                                          </p:spTgt>
                                        </p:tgtEl>
                                        <p:attrNameLst>
                                          <p:attrName>style.visibility</p:attrName>
                                        </p:attrNameLst>
                                      </p:cBhvr>
                                      <p:to>
                                        <p:strVal val="visible"/>
                                      </p:to>
                                    </p:set>
                                    <p:animEffect transition="in" filter="fade">
                                      <p:cBhvr>
                                        <p:cTn id="7" dur="500"/>
                                        <p:tgtEl>
                                          <p:spTgt spid="19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3" grpId="0" build="p"/>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Shape 1474"/>
        <p:cNvGrpSpPr/>
        <p:nvPr/>
      </p:nvGrpSpPr>
      <p:grpSpPr>
        <a:xfrm>
          <a:off x="0" y="0"/>
          <a:ext cx="0" cy="0"/>
          <a:chOff x="0" y="0"/>
          <a:chExt cx="0" cy="0"/>
        </a:xfrm>
      </p:grpSpPr>
      <p:sp>
        <p:nvSpPr>
          <p:cNvPr id="1478" name="Google Shape;1478;p49"/>
          <p:cNvSpPr txBox="1">
            <a:spLocks noGrp="1"/>
          </p:cNvSpPr>
          <p:nvPr>
            <p:ph type="title"/>
          </p:nvPr>
        </p:nvSpPr>
        <p:spPr>
          <a:xfrm>
            <a:off x="1543659" y="540116"/>
            <a:ext cx="5872200" cy="478200"/>
          </a:xfrm>
          <a:prstGeom prst="rect">
            <a:avLst/>
          </a:prstGeom>
        </p:spPr>
        <p:txBody>
          <a:bodyPr spcFirstLastPara="1" wrap="square" lIns="91425" tIns="91425" rIns="91425" bIns="91425" anchor="ctr" anchorCtr="0">
            <a:noAutofit/>
          </a:bodyPr>
          <a:lstStyle/>
          <a:p>
            <a:pPr lvl="0"/>
            <a:r>
              <a:rPr lang="nn-NO" sz="2400" dirty="0" smtClean="0">
                <a:solidFill>
                  <a:schemeClr val="accent2"/>
                </a:solidFill>
              </a:rPr>
              <a:t>c. Checkbox.</a:t>
            </a:r>
            <a:endParaRPr sz="2400" b="1" dirty="0">
              <a:solidFill>
                <a:schemeClr val="accent2"/>
              </a:solidFill>
            </a:endParaRPr>
          </a:p>
        </p:txBody>
      </p:sp>
      <p:sp>
        <p:nvSpPr>
          <p:cNvPr id="1546" name="Google Shape;1546;p49">
            <a:hlinkClick r:id="rId3" action="ppaction://hlinksldjump"/>
          </p:cNvPr>
          <p:cNvSpPr/>
          <p:nvPr/>
        </p:nvSpPr>
        <p:spPr>
          <a:xfrm rot="5400000">
            <a:off x="8135450" y="1556928"/>
            <a:ext cx="950100" cy="62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49">
            <a:hlinkClick r:id="rId4" action="ppaction://hlinksldjump"/>
          </p:cNvPr>
          <p:cNvSpPr/>
          <p:nvPr/>
        </p:nvSpPr>
        <p:spPr>
          <a:xfrm rot="5400000">
            <a:off x="8100942" y="589675"/>
            <a:ext cx="1019100" cy="62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49">
            <a:hlinkClick r:id="rId5" action="ppaction://hlinksldjump"/>
          </p:cNvPr>
          <p:cNvSpPr/>
          <p:nvPr/>
        </p:nvSpPr>
        <p:spPr>
          <a:xfrm rot="5400000">
            <a:off x="8089092" y="2537633"/>
            <a:ext cx="1042800" cy="62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49">
            <a:hlinkClick r:id="rId6" action="ppaction://hlinksldjump"/>
          </p:cNvPr>
          <p:cNvSpPr/>
          <p:nvPr/>
        </p:nvSpPr>
        <p:spPr>
          <a:xfrm rot="5400000">
            <a:off x="8100942" y="4501251"/>
            <a:ext cx="1019100" cy="62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49">
            <a:hlinkClick r:id="rId7" action="ppaction://hlinksldjump"/>
          </p:cNvPr>
          <p:cNvSpPr/>
          <p:nvPr/>
        </p:nvSpPr>
        <p:spPr>
          <a:xfrm rot="5400000">
            <a:off x="8141446" y="3528444"/>
            <a:ext cx="938100" cy="624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49">
            <a:hlinkClick r:id="rId4" action="ppaction://hlinksldjump"/>
          </p:cNvPr>
          <p:cNvSpPr txBox="1"/>
          <p:nvPr/>
        </p:nvSpPr>
        <p:spPr>
          <a:xfrm>
            <a:off x="8189650" y="470225"/>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4"/>
                </a:solidFill>
                <a:latin typeface="Ubuntu"/>
                <a:ea typeface="Ubuntu"/>
                <a:cs typeface="Ubuntu"/>
                <a:sym typeface="Ubuntu"/>
              </a:rPr>
              <a:t>M</a:t>
            </a:r>
            <a:endParaRPr b="1">
              <a:solidFill>
                <a:schemeClr val="accent4"/>
              </a:solidFill>
              <a:latin typeface="Ubuntu"/>
              <a:ea typeface="Ubuntu"/>
              <a:cs typeface="Ubuntu"/>
              <a:sym typeface="Ubuntu"/>
            </a:endParaRPr>
          </a:p>
        </p:txBody>
      </p:sp>
      <p:sp>
        <p:nvSpPr>
          <p:cNvPr id="1552" name="Google Shape;1552;p49">
            <a:hlinkClick r:id="rId3" action="ppaction://hlinksldjump"/>
          </p:cNvPr>
          <p:cNvSpPr txBox="1"/>
          <p:nvPr/>
        </p:nvSpPr>
        <p:spPr>
          <a:xfrm>
            <a:off x="8189650" y="1476316"/>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2"/>
                </a:solidFill>
                <a:latin typeface="Ubuntu"/>
                <a:ea typeface="Ubuntu"/>
                <a:cs typeface="Ubuntu"/>
                <a:sym typeface="Ubuntu"/>
              </a:rPr>
              <a:t>T</a:t>
            </a:r>
            <a:endParaRPr b="1">
              <a:solidFill>
                <a:schemeClr val="accent2"/>
              </a:solidFill>
              <a:latin typeface="Ubuntu"/>
              <a:ea typeface="Ubuntu"/>
              <a:cs typeface="Ubuntu"/>
              <a:sym typeface="Ubuntu"/>
            </a:endParaRPr>
          </a:p>
        </p:txBody>
      </p:sp>
      <p:sp>
        <p:nvSpPr>
          <p:cNvPr id="1553" name="Google Shape;1553;p49">
            <a:hlinkClick r:id="rId5" action="ppaction://hlinksldjump"/>
          </p:cNvPr>
          <p:cNvSpPr txBox="1"/>
          <p:nvPr/>
        </p:nvSpPr>
        <p:spPr>
          <a:xfrm>
            <a:off x="8189650" y="2400638"/>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1"/>
                </a:solidFill>
                <a:latin typeface="Ubuntu"/>
                <a:ea typeface="Ubuntu"/>
                <a:cs typeface="Ubuntu"/>
                <a:sym typeface="Ubuntu"/>
              </a:rPr>
              <a:t>X</a:t>
            </a:r>
            <a:endParaRPr b="1">
              <a:solidFill>
                <a:schemeClr val="accent1"/>
              </a:solidFill>
              <a:latin typeface="Ubuntu"/>
              <a:ea typeface="Ubuntu"/>
              <a:cs typeface="Ubuntu"/>
              <a:sym typeface="Ubuntu"/>
            </a:endParaRPr>
          </a:p>
        </p:txBody>
      </p:sp>
      <p:sp>
        <p:nvSpPr>
          <p:cNvPr id="1554" name="Google Shape;1554;p49">
            <a:hlinkClick r:id="rId7" action="ppaction://hlinksldjump"/>
          </p:cNvPr>
          <p:cNvSpPr txBox="1"/>
          <p:nvPr/>
        </p:nvSpPr>
        <p:spPr>
          <a:xfrm>
            <a:off x="8189650" y="3423511"/>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3"/>
                </a:solidFill>
                <a:latin typeface="Ubuntu"/>
                <a:ea typeface="Ubuntu"/>
                <a:cs typeface="Ubuntu"/>
                <a:sym typeface="Ubuntu"/>
              </a:rPr>
              <a:t>T</a:t>
            </a:r>
            <a:endParaRPr b="1">
              <a:solidFill>
                <a:schemeClr val="accent3"/>
              </a:solidFill>
              <a:latin typeface="Ubuntu"/>
              <a:ea typeface="Ubuntu"/>
              <a:cs typeface="Ubuntu"/>
              <a:sym typeface="Ubuntu"/>
            </a:endParaRPr>
          </a:p>
        </p:txBody>
      </p:sp>
      <p:sp>
        <p:nvSpPr>
          <p:cNvPr id="1555" name="Google Shape;1555;p49">
            <a:hlinkClick r:id="rId6" action="ppaction://hlinksldjump"/>
          </p:cNvPr>
          <p:cNvSpPr txBox="1"/>
          <p:nvPr/>
        </p:nvSpPr>
        <p:spPr>
          <a:xfrm>
            <a:off x="8189650" y="4362805"/>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4"/>
                </a:solidFill>
                <a:latin typeface="Ubuntu"/>
                <a:ea typeface="Ubuntu"/>
                <a:cs typeface="Ubuntu"/>
                <a:sym typeface="Ubuntu"/>
              </a:rPr>
              <a:t>F</a:t>
            </a:r>
            <a:endParaRPr b="1">
              <a:solidFill>
                <a:schemeClr val="accent4"/>
              </a:solidFill>
              <a:latin typeface="Ubuntu"/>
              <a:ea typeface="Ubuntu"/>
              <a:cs typeface="Ubuntu"/>
              <a:sym typeface="Ubuntu"/>
            </a:endParaRPr>
          </a:p>
        </p:txBody>
      </p:sp>
      <p:grpSp>
        <p:nvGrpSpPr>
          <p:cNvPr id="1556" name="Google Shape;1556;p49"/>
          <p:cNvGrpSpPr/>
          <p:nvPr/>
        </p:nvGrpSpPr>
        <p:grpSpPr>
          <a:xfrm>
            <a:off x="6935171" y="696541"/>
            <a:ext cx="195284" cy="195284"/>
            <a:chOff x="5660400" y="238125"/>
            <a:chExt cx="481825" cy="481825"/>
          </a:xfrm>
        </p:grpSpPr>
        <p:sp>
          <p:nvSpPr>
            <p:cNvPr id="1557" name="Google Shape;1557;p49"/>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558" name="Google Shape;1558;p49"/>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1559" name="Google Shape;1559;p49">
            <a:hlinkClick r:id="rId8" action="ppaction://hlinksldjump"/>
          </p:cNvPr>
          <p:cNvSpPr/>
          <p:nvPr/>
        </p:nvSpPr>
        <p:spPr>
          <a:xfrm>
            <a:off x="6934475" y="681975"/>
            <a:ext cx="195900" cy="215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49">
            <a:hlinkClick r:id="rId9" action="ppaction://hlinksldjump"/>
          </p:cNvPr>
          <p:cNvSpPr/>
          <p:nvPr/>
        </p:nvSpPr>
        <p:spPr>
          <a:xfrm>
            <a:off x="7246284" y="695850"/>
            <a:ext cx="213106" cy="195722"/>
          </a:xfrm>
          <a:custGeom>
            <a:avLst/>
            <a:gdLst/>
            <a:ahLst/>
            <a:cxnLst/>
            <a:rect l="l" t="t" r="r" b="b"/>
            <a:pathLst>
              <a:path w="34372" h="31568" extrusionOk="0">
                <a:moveTo>
                  <a:pt x="17158" y="1"/>
                </a:moveTo>
                <a:cubicBezTo>
                  <a:pt x="11439" y="3246"/>
                  <a:pt x="5719" y="6490"/>
                  <a:pt x="0" y="9735"/>
                </a:cubicBezTo>
                <a:lnTo>
                  <a:pt x="2750" y="9735"/>
                </a:lnTo>
                <a:lnTo>
                  <a:pt x="2750" y="31567"/>
                </a:lnTo>
                <a:lnTo>
                  <a:pt x="11659" y="31567"/>
                </a:lnTo>
                <a:lnTo>
                  <a:pt x="11659" y="17379"/>
                </a:lnTo>
                <a:lnTo>
                  <a:pt x="23373" y="17379"/>
                </a:lnTo>
                <a:lnTo>
                  <a:pt x="23373" y="31567"/>
                </a:lnTo>
                <a:lnTo>
                  <a:pt x="31622" y="31567"/>
                </a:lnTo>
                <a:lnTo>
                  <a:pt x="31622" y="9735"/>
                </a:lnTo>
                <a:lnTo>
                  <a:pt x="34371" y="9735"/>
                </a:lnTo>
                <a:cubicBezTo>
                  <a:pt x="28597" y="6490"/>
                  <a:pt x="22878" y="3246"/>
                  <a:pt x="1715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49">
            <a:hlinkClick r:id="" action="ppaction://hlinkshowjump?jump=nextslide"/>
          </p:cNvPr>
          <p:cNvSpPr/>
          <p:nvPr/>
        </p:nvSpPr>
        <p:spPr>
          <a:xfrm>
            <a:off x="7870218" y="695853"/>
            <a:ext cx="145409" cy="215293"/>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49">
            <a:hlinkClick r:id="" action="ppaction://hlinkshowjump?jump=previousslide"/>
          </p:cNvPr>
          <p:cNvSpPr/>
          <p:nvPr/>
        </p:nvSpPr>
        <p:spPr>
          <a:xfrm rot="10800000">
            <a:off x="7575225" y="695855"/>
            <a:ext cx="145409" cy="215293"/>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301;p46"/>
          <p:cNvSpPr txBox="1">
            <a:spLocks noGrp="1"/>
          </p:cNvSpPr>
          <p:nvPr>
            <p:ph type="subTitle" idx="1"/>
          </p:nvPr>
        </p:nvSpPr>
        <p:spPr>
          <a:xfrm>
            <a:off x="671607" y="1086181"/>
            <a:ext cx="7589362" cy="295373"/>
          </a:xfrm>
          <a:prstGeom prst="rect">
            <a:avLst/>
          </a:prstGeom>
        </p:spPr>
        <p:txBody>
          <a:bodyPr spcFirstLastPara="1" wrap="square" lIns="91425" tIns="91425" rIns="91425" bIns="91425" anchor="ctr" anchorCtr="0">
            <a:noAutofit/>
          </a:bodyPr>
          <a:lstStyle/>
          <a:p>
            <a:pPr marL="0" lvl="0" indent="0" algn="l"/>
            <a:r>
              <a:rPr lang="vi-VN" sz="1700" b="0" dirty="0">
                <a:solidFill>
                  <a:schemeClr val="dk1"/>
                </a:solidFill>
              </a:rPr>
              <a:t>VD: multiple checkbox.</a:t>
            </a:r>
            <a:endParaRPr lang="vi-VN" sz="1700" b="0" dirty="0" smtClean="0">
              <a:solidFill>
                <a:schemeClr val="dk1"/>
              </a:solidFill>
            </a:endParaRPr>
          </a:p>
        </p:txBody>
      </p:sp>
      <p:pic>
        <p:nvPicPr>
          <p:cNvPr id="2" name="Picture 1"/>
          <p:cNvPicPr>
            <a:picLocks noChangeAspect="1"/>
          </p:cNvPicPr>
          <p:nvPr/>
        </p:nvPicPr>
        <p:blipFill>
          <a:blip r:embed="rId10"/>
          <a:stretch>
            <a:fillRect/>
          </a:stretch>
        </p:blipFill>
        <p:spPr>
          <a:xfrm>
            <a:off x="1009226" y="1381554"/>
            <a:ext cx="6812369" cy="3619071"/>
          </a:xfrm>
          <a:prstGeom prst="rect">
            <a:avLst/>
          </a:prstGeom>
        </p:spPr>
      </p:pic>
    </p:spTree>
    <p:extLst>
      <p:ext uri="{BB962C8B-B14F-4D97-AF65-F5344CB8AC3E}">
        <p14:creationId xmlns:p14="http://schemas.microsoft.com/office/powerpoint/2010/main" val="359452665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3">
                                            <p:txEl>
                                              <p:pRg st="0" end="0"/>
                                            </p:txEl>
                                          </p:spTgt>
                                        </p:tgtEl>
                                        <p:attrNameLst>
                                          <p:attrName>style.visibility</p:attrName>
                                        </p:attrNameLst>
                                      </p:cBhvr>
                                      <p:to>
                                        <p:strVal val="visible"/>
                                      </p:to>
                                    </p:set>
                                    <p:animEffect transition="in" filter="fade">
                                      <p:cBhvr>
                                        <p:cTn id="7" dur="500"/>
                                        <p:tgtEl>
                                          <p:spTgt spid="19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3" grpId="0" build="p"/>
    </p:bld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Shape 1474"/>
        <p:cNvGrpSpPr/>
        <p:nvPr/>
      </p:nvGrpSpPr>
      <p:grpSpPr>
        <a:xfrm>
          <a:off x="0" y="0"/>
          <a:ext cx="0" cy="0"/>
          <a:chOff x="0" y="0"/>
          <a:chExt cx="0" cy="0"/>
        </a:xfrm>
      </p:grpSpPr>
      <p:sp>
        <p:nvSpPr>
          <p:cNvPr id="1478" name="Google Shape;1478;p49"/>
          <p:cNvSpPr txBox="1">
            <a:spLocks noGrp="1"/>
          </p:cNvSpPr>
          <p:nvPr>
            <p:ph type="title"/>
          </p:nvPr>
        </p:nvSpPr>
        <p:spPr>
          <a:xfrm>
            <a:off x="1543659" y="540116"/>
            <a:ext cx="5872200" cy="478200"/>
          </a:xfrm>
          <a:prstGeom prst="rect">
            <a:avLst/>
          </a:prstGeom>
        </p:spPr>
        <p:txBody>
          <a:bodyPr spcFirstLastPara="1" wrap="square" lIns="91425" tIns="91425" rIns="91425" bIns="91425" anchor="ctr" anchorCtr="0">
            <a:noAutofit/>
          </a:bodyPr>
          <a:lstStyle/>
          <a:p>
            <a:pPr lvl="0"/>
            <a:r>
              <a:rPr lang="nn-NO" sz="2400" dirty="0" smtClean="0">
                <a:solidFill>
                  <a:schemeClr val="accent2"/>
                </a:solidFill>
              </a:rPr>
              <a:t>d. Radio.</a:t>
            </a:r>
            <a:endParaRPr sz="2400" b="1" dirty="0">
              <a:solidFill>
                <a:schemeClr val="accent2"/>
              </a:solidFill>
            </a:endParaRPr>
          </a:p>
        </p:txBody>
      </p:sp>
      <p:sp>
        <p:nvSpPr>
          <p:cNvPr id="1546" name="Google Shape;1546;p49">
            <a:hlinkClick r:id="rId3" action="ppaction://hlinksldjump"/>
          </p:cNvPr>
          <p:cNvSpPr/>
          <p:nvPr/>
        </p:nvSpPr>
        <p:spPr>
          <a:xfrm rot="5400000">
            <a:off x="8135450" y="1556928"/>
            <a:ext cx="950100" cy="62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49">
            <a:hlinkClick r:id="rId4" action="ppaction://hlinksldjump"/>
          </p:cNvPr>
          <p:cNvSpPr/>
          <p:nvPr/>
        </p:nvSpPr>
        <p:spPr>
          <a:xfrm rot="5400000">
            <a:off x="8100942" y="589675"/>
            <a:ext cx="1019100" cy="62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49">
            <a:hlinkClick r:id="rId5" action="ppaction://hlinksldjump"/>
          </p:cNvPr>
          <p:cNvSpPr/>
          <p:nvPr/>
        </p:nvSpPr>
        <p:spPr>
          <a:xfrm rot="5400000">
            <a:off x="8089092" y="2537633"/>
            <a:ext cx="1042800" cy="62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49">
            <a:hlinkClick r:id="rId6" action="ppaction://hlinksldjump"/>
          </p:cNvPr>
          <p:cNvSpPr/>
          <p:nvPr/>
        </p:nvSpPr>
        <p:spPr>
          <a:xfrm rot="5400000">
            <a:off x="8100942" y="4501251"/>
            <a:ext cx="1019100" cy="62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49">
            <a:hlinkClick r:id="rId7" action="ppaction://hlinksldjump"/>
          </p:cNvPr>
          <p:cNvSpPr/>
          <p:nvPr/>
        </p:nvSpPr>
        <p:spPr>
          <a:xfrm rot="5400000">
            <a:off x="8141446" y="3528444"/>
            <a:ext cx="938100" cy="624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49">
            <a:hlinkClick r:id="rId4" action="ppaction://hlinksldjump"/>
          </p:cNvPr>
          <p:cNvSpPr txBox="1"/>
          <p:nvPr/>
        </p:nvSpPr>
        <p:spPr>
          <a:xfrm>
            <a:off x="8189650" y="470225"/>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4"/>
                </a:solidFill>
                <a:latin typeface="Ubuntu"/>
                <a:ea typeface="Ubuntu"/>
                <a:cs typeface="Ubuntu"/>
                <a:sym typeface="Ubuntu"/>
              </a:rPr>
              <a:t>M</a:t>
            </a:r>
            <a:endParaRPr b="1">
              <a:solidFill>
                <a:schemeClr val="accent4"/>
              </a:solidFill>
              <a:latin typeface="Ubuntu"/>
              <a:ea typeface="Ubuntu"/>
              <a:cs typeface="Ubuntu"/>
              <a:sym typeface="Ubuntu"/>
            </a:endParaRPr>
          </a:p>
        </p:txBody>
      </p:sp>
      <p:sp>
        <p:nvSpPr>
          <p:cNvPr id="1552" name="Google Shape;1552;p49">
            <a:hlinkClick r:id="rId3" action="ppaction://hlinksldjump"/>
          </p:cNvPr>
          <p:cNvSpPr txBox="1"/>
          <p:nvPr/>
        </p:nvSpPr>
        <p:spPr>
          <a:xfrm>
            <a:off x="8189650" y="1476316"/>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2"/>
                </a:solidFill>
                <a:latin typeface="Ubuntu"/>
                <a:ea typeface="Ubuntu"/>
                <a:cs typeface="Ubuntu"/>
                <a:sym typeface="Ubuntu"/>
              </a:rPr>
              <a:t>T</a:t>
            </a:r>
            <a:endParaRPr b="1">
              <a:solidFill>
                <a:schemeClr val="accent2"/>
              </a:solidFill>
              <a:latin typeface="Ubuntu"/>
              <a:ea typeface="Ubuntu"/>
              <a:cs typeface="Ubuntu"/>
              <a:sym typeface="Ubuntu"/>
            </a:endParaRPr>
          </a:p>
        </p:txBody>
      </p:sp>
      <p:sp>
        <p:nvSpPr>
          <p:cNvPr id="1553" name="Google Shape;1553;p49">
            <a:hlinkClick r:id="rId5" action="ppaction://hlinksldjump"/>
          </p:cNvPr>
          <p:cNvSpPr txBox="1"/>
          <p:nvPr/>
        </p:nvSpPr>
        <p:spPr>
          <a:xfrm>
            <a:off x="8189650" y="2400638"/>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1"/>
                </a:solidFill>
                <a:latin typeface="Ubuntu"/>
                <a:ea typeface="Ubuntu"/>
                <a:cs typeface="Ubuntu"/>
                <a:sym typeface="Ubuntu"/>
              </a:rPr>
              <a:t>X</a:t>
            </a:r>
            <a:endParaRPr b="1">
              <a:solidFill>
                <a:schemeClr val="accent1"/>
              </a:solidFill>
              <a:latin typeface="Ubuntu"/>
              <a:ea typeface="Ubuntu"/>
              <a:cs typeface="Ubuntu"/>
              <a:sym typeface="Ubuntu"/>
            </a:endParaRPr>
          </a:p>
        </p:txBody>
      </p:sp>
      <p:sp>
        <p:nvSpPr>
          <p:cNvPr id="1554" name="Google Shape;1554;p49">
            <a:hlinkClick r:id="rId7" action="ppaction://hlinksldjump"/>
          </p:cNvPr>
          <p:cNvSpPr txBox="1"/>
          <p:nvPr/>
        </p:nvSpPr>
        <p:spPr>
          <a:xfrm>
            <a:off x="8189650" y="3423511"/>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3"/>
                </a:solidFill>
                <a:latin typeface="Ubuntu"/>
                <a:ea typeface="Ubuntu"/>
                <a:cs typeface="Ubuntu"/>
                <a:sym typeface="Ubuntu"/>
              </a:rPr>
              <a:t>T</a:t>
            </a:r>
            <a:endParaRPr b="1">
              <a:solidFill>
                <a:schemeClr val="accent3"/>
              </a:solidFill>
              <a:latin typeface="Ubuntu"/>
              <a:ea typeface="Ubuntu"/>
              <a:cs typeface="Ubuntu"/>
              <a:sym typeface="Ubuntu"/>
            </a:endParaRPr>
          </a:p>
        </p:txBody>
      </p:sp>
      <p:sp>
        <p:nvSpPr>
          <p:cNvPr id="1555" name="Google Shape;1555;p49">
            <a:hlinkClick r:id="rId6" action="ppaction://hlinksldjump"/>
          </p:cNvPr>
          <p:cNvSpPr txBox="1"/>
          <p:nvPr/>
        </p:nvSpPr>
        <p:spPr>
          <a:xfrm>
            <a:off x="8189650" y="4362805"/>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4"/>
                </a:solidFill>
                <a:latin typeface="Ubuntu"/>
                <a:ea typeface="Ubuntu"/>
                <a:cs typeface="Ubuntu"/>
                <a:sym typeface="Ubuntu"/>
              </a:rPr>
              <a:t>F</a:t>
            </a:r>
            <a:endParaRPr b="1">
              <a:solidFill>
                <a:schemeClr val="accent4"/>
              </a:solidFill>
              <a:latin typeface="Ubuntu"/>
              <a:ea typeface="Ubuntu"/>
              <a:cs typeface="Ubuntu"/>
              <a:sym typeface="Ubuntu"/>
            </a:endParaRPr>
          </a:p>
        </p:txBody>
      </p:sp>
      <p:grpSp>
        <p:nvGrpSpPr>
          <p:cNvPr id="1556" name="Google Shape;1556;p49"/>
          <p:cNvGrpSpPr/>
          <p:nvPr/>
        </p:nvGrpSpPr>
        <p:grpSpPr>
          <a:xfrm>
            <a:off x="6935171" y="696541"/>
            <a:ext cx="195284" cy="195284"/>
            <a:chOff x="5660400" y="238125"/>
            <a:chExt cx="481825" cy="481825"/>
          </a:xfrm>
        </p:grpSpPr>
        <p:sp>
          <p:nvSpPr>
            <p:cNvPr id="1557" name="Google Shape;1557;p49"/>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558" name="Google Shape;1558;p49"/>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1559" name="Google Shape;1559;p49">
            <a:hlinkClick r:id="rId8" action="ppaction://hlinksldjump"/>
          </p:cNvPr>
          <p:cNvSpPr/>
          <p:nvPr/>
        </p:nvSpPr>
        <p:spPr>
          <a:xfrm>
            <a:off x="6934475" y="681975"/>
            <a:ext cx="195900" cy="215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49">
            <a:hlinkClick r:id="rId9" action="ppaction://hlinksldjump"/>
          </p:cNvPr>
          <p:cNvSpPr/>
          <p:nvPr/>
        </p:nvSpPr>
        <p:spPr>
          <a:xfrm>
            <a:off x="7246284" y="695850"/>
            <a:ext cx="213106" cy="195722"/>
          </a:xfrm>
          <a:custGeom>
            <a:avLst/>
            <a:gdLst/>
            <a:ahLst/>
            <a:cxnLst/>
            <a:rect l="l" t="t" r="r" b="b"/>
            <a:pathLst>
              <a:path w="34372" h="31568" extrusionOk="0">
                <a:moveTo>
                  <a:pt x="17158" y="1"/>
                </a:moveTo>
                <a:cubicBezTo>
                  <a:pt x="11439" y="3246"/>
                  <a:pt x="5719" y="6490"/>
                  <a:pt x="0" y="9735"/>
                </a:cubicBezTo>
                <a:lnTo>
                  <a:pt x="2750" y="9735"/>
                </a:lnTo>
                <a:lnTo>
                  <a:pt x="2750" y="31567"/>
                </a:lnTo>
                <a:lnTo>
                  <a:pt x="11659" y="31567"/>
                </a:lnTo>
                <a:lnTo>
                  <a:pt x="11659" y="17379"/>
                </a:lnTo>
                <a:lnTo>
                  <a:pt x="23373" y="17379"/>
                </a:lnTo>
                <a:lnTo>
                  <a:pt x="23373" y="31567"/>
                </a:lnTo>
                <a:lnTo>
                  <a:pt x="31622" y="31567"/>
                </a:lnTo>
                <a:lnTo>
                  <a:pt x="31622" y="9735"/>
                </a:lnTo>
                <a:lnTo>
                  <a:pt x="34371" y="9735"/>
                </a:lnTo>
                <a:cubicBezTo>
                  <a:pt x="28597" y="6490"/>
                  <a:pt x="22878" y="3246"/>
                  <a:pt x="1715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49">
            <a:hlinkClick r:id="" action="ppaction://hlinkshowjump?jump=nextslide"/>
          </p:cNvPr>
          <p:cNvSpPr/>
          <p:nvPr/>
        </p:nvSpPr>
        <p:spPr>
          <a:xfrm>
            <a:off x="7870218" y="695853"/>
            <a:ext cx="145409" cy="215293"/>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49">
            <a:hlinkClick r:id="" action="ppaction://hlinkshowjump?jump=previousslide"/>
          </p:cNvPr>
          <p:cNvSpPr/>
          <p:nvPr/>
        </p:nvSpPr>
        <p:spPr>
          <a:xfrm rot="10800000">
            <a:off x="7575225" y="695855"/>
            <a:ext cx="145409" cy="215293"/>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301;p46"/>
          <p:cNvSpPr txBox="1">
            <a:spLocks noGrp="1"/>
          </p:cNvSpPr>
          <p:nvPr>
            <p:ph type="subTitle" idx="1"/>
          </p:nvPr>
        </p:nvSpPr>
        <p:spPr>
          <a:xfrm>
            <a:off x="671607" y="1086181"/>
            <a:ext cx="7589362" cy="295373"/>
          </a:xfrm>
          <a:prstGeom prst="rect">
            <a:avLst/>
          </a:prstGeom>
        </p:spPr>
        <p:txBody>
          <a:bodyPr spcFirstLastPara="1" wrap="square" lIns="91425" tIns="91425" rIns="91425" bIns="91425" anchor="ctr" anchorCtr="0">
            <a:noAutofit/>
          </a:bodyPr>
          <a:lstStyle/>
          <a:p>
            <a:pPr marL="0" lvl="0" indent="0" algn="l"/>
            <a:r>
              <a:rPr lang="vi-VN" sz="1700" b="0" dirty="0">
                <a:solidFill>
                  <a:schemeClr val="dk1"/>
                </a:solidFill>
              </a:rPr>
              <a:t>VD</a:t>
            </a:r>
            <a:r>
              <a:rPr lang="vi-VN" sz="1700" b="0" dirty="0" smtClean="0">
                <a:solidFill>
                  <a:schemeClr val="dk1"/>
                </a:solidFill>
              </a:rPr>
              <a:t>:</a:t>
            </a:r>
          </a:p>
        </p:txBody>
      </p:sp>
      <p:pic>
        <p:nvPicPr>
          <p:cNvPr id="3" name="Picture 2"/>
          <p:cNvPicPr>
            <a:picLocks noChangeAspect="1"/>
          </p:cNvPicPr>
          <p:nvPr/>
        </p:nvPicPr>
        <p:blipFill>
          <a:blip r:embed="rId10"/>
          <a:stretch>
            <a:fillRect/>
          </a:stretch>
        </p:blipFill>
        <p:spPr>
          <a:xfrm>
            <a:off x="927947" y="1381554"/>
            <a:ext cx="6874256" cy="3637627"/>
          </a:xfrm>
          <a:prstGeom prst="rect">
            <a:avLst/>
          </a:prstGeom>
        </p:spPr>
      </p:pic>
    </p:spTree>
    <p:extLst>
      <p:ext uri="{BB962C8B-B14F-4D97-AF65-F5344CB8AC3E}">
        <p14:creationId xmlns:p14="http://schemas.microsoft.com/office/powerpoint/2010/main" val="79344909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3">
                                            <p:txEl>
                                              <p:pRg st="0" end="0"/>
                                            </p:txEl>
                                          </p:spTgt>
                                        </p:tgtEl>
                                        <p:attrNameLst>
                                          <p:attrName>style.visibility</p:attrName>
                                        </p:attrNameLst>
                                      </p:cBhvr>
                                      <p:to>
                                        <p:strVal val="visible"/>
                                      </p:to>
                                    </p:set>
                                    <p:animEffect transition="in" filter="fade">
                                      <p:cBhvr>
                                        <p:cTn id="7" dur="500"/>
                                        <p:tgtEl>
                                          <p:spTgt spid="19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3" grpId="0" build="p"/>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Shape 1474"/>
        <p:cNvGrpSpPr/>
        <p:nvPr/>
      </p:nvGrpSpPr>
      <p:grpSpPr>
        <a:xfrm>
          <a:off x="0" y="0"/>
          <a:ext cx="0" cy="0"/>
          <a:chOff x="0" y="0"/>
          <a:chExt cx="0" cy="0"/>
        </a:xfrm>
      </p:grpSpPr>
      <p:sp>
        <p:nvSpPr>
          <p:cNvPr id="1478" name="Google Shape;1478;p49"/>
          <p:cNvSpPr txBox="1">
            <a:spLocks noGrp="1"/>
          </p:cNvSpPr>
          <p:nvPr>
            <p:ph type="title"/>
          </p:nvPr>
        </p:nvSpPr>
        <p:spPr>
          <a:xfrm>
            <a:off x="1543659" y="540116"/>
            <a:ext cx="5872200" cy="478200"/>
          </a:xfrm>
          <a:prstGeom prst="rect">
            <a:avLst/>
          </a:prstGeom>
        </p:spPr>
        <p:txBody>
          <a:bodyPr spcFirstLastPara="1" wrap="square" lIns="91425" tIns="91425" rIns="91425" bIns="91425" anchor="ctr" anchorCtr="0">
            <a:noAutofit/>
          </a:bodyPr>
          <a:lstStyle/>
          <a:p>
            <a:pPr lvl="0"/>
            <a:r>
              <a:rPr lang="nn-NO" sz="2400" dirty="0" smtClean="0">
                <a:solidFill>
                  <a:schemeClr val="accent2"/>
                </a:solidFill>
              </a:rPr>
              <a:t>d. Radio.</a:t>
            </a:r>
            <a:endParaRPr sz="2400" b="1" dirty="0">
              <a:solidFill>
                <a:schemeClr val="accent2"/>
              </a:solidFill>
            </a:endParaRPr>
          </a:p>
        </p:txBody>
      </p:sp>
      <p:sp>
        <p:nvSpPr>
          <p:cNvPr id="1546" name="Google Shape;1546;p49">
            <a:hlinkClick r:id="rId3" action="ppaction://hlinksldjump"/>
          </p:cNvPr>
          <p:cNvSpPr/>
          <p:nvPr/>
        </p:nvSpPr>
        <p:spPr>
          <a:xfrm rot="5400000">
            <a:off x="8135450" y="1556928"/>
            <a:ext cx="950100" cy="62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49">
            <a:hlinkClick r:id="rId4" action="ppaction://hlinksldjump"/>
          </p:cNvPr>
          <p:cNvSpPr/>
          <p:nvPr/>
        </p:nvSpPr>
        <p:spPr>
          <a:xfrm rot="5400000">
            <a:off x="8100942" y="589675"/>
            <a:ext cx="1019100" cy="62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49">
            <a:hlinkClick r:id="rId5" action="ppaction://hlinksldjump"/>
          </p:cNvPr>
          <p:cNvSpPr/>
          <p:nvPr/>
        </p:nvSpPr>
        <p:spPr>
          <a:xfrm rot="5400000">
            <a:off x="8089092" y="2537633"/>
            <a:ext cx="1042800" cy="62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49">
            <a:hlinkClick r:id="rId6" action="ppaction://hlinksldjump"/>
          </p:cNvPr>
          <p:cNvSpPr/>
          <p:nvPr/>
        </p:nvSpPr>
        <p:spPr>
          <a:xfrm rot="5400000">
            <a:off x="8100942" y="4501251"/>
            <a:ext cx="1019100" cy="62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49">
            <a:hlinkClick r:id="rId7" action="ppaction://hlinksldjump"/>
          </p:cNvPr>
          <p:cNvSpPr/>
          <p:nvPr/>
        </p:nvSpPr>
        <p:spPr>
          <a:xfrm rot="5400000">
            <a:off x="8141446" y="3528444"/>
            <a:ext cx="938100" cy="624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49">
            <a:hlinkClick r:id="rId4" action="ppaction://hlinksldjump"/>
          </p:cNvPr>
          <p:cNvSpPr txBox="1"/>
          <p:nvPr/>
        </p:nvSpPr>
        <p:spPr>
          <a:xfrm>
            <a:off x="8189650" y="470225"/>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4"/>
                </a:solidFill>
                <a:latin typeface="Ubuntu"/>
                <a:ea typeface="Ubuntu"/>
                <a:cs typeface="Ubuntu"/>
                <a:sym typeface="Ubuntu"/>
              </a:rPr>
              <a:t>M</a:t>
            </a:r>
            <a:endParaRPr b="1">
              <a:solidFill>
                <a:schemeClr val="accent4"/>
              </a:solidFill>
              <a:latin typeface="Ubuntu"/>
              <a:ea typeface="Ubuntu"/>
              <a:cs typeface="Ubuntu"/>
              <a:sym typeface="Ubuntu"/>
            </a:endParaRPr>
          </a:p>
        </p:txBody>
      </p:sp>
      <p:sp>
        <p:nvSpPr>
          <p:cNvPr id="1552" name="Google Shape;1552;p49">
            <a:hlinkClick r:id="rId3" action="ppaction://hlinksldjump"/>
          </p:cNvPr>
          <p:cNvSpPr txBox="1"/>
          <p:nvPr/>
        </p:nvSpPr>
        <p:spPr>
          <a:xfrm>
            <a:off x="8189650" y="1476316"/>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2"/>
                </a:solidFill>
                <a:latin typeface="Ubuntu"/>
                <a:ea typeface="Ubuntu"/>
                <a:cs typeface="Ubuntu"/>
                <a:sym typeface="Ubuntu"/>
              </a:rPr>
              <a:t>T</a:t>
            </a:r>
            <a:endParaRPr b="1">
              <a:solidFill>
                <a:schemeClr val="accent2"/>
              </a:solidFill>
              <a:latin typeface="Ubuntu"/>
              <a:ea typeface="Ubuntu"/>
              <a:cs typeface="Ubuntu"/>
              <a:sym typeface="Ubuntu"/>
            </a:endParaRPr>
          </a:p>
        </p:txBody>
      </p:sp>
      <p:sp>
        <p:nvSpPr>
          <p:cNvPr id="1553" name="Google Shape;1553;p49">
            <a:hlinkClick r:id="rId5" action="ppaction://hlinksldjump"/>
          </p:cNvPr>
          <p:cNvSpPr txBox="1"/>
          <p:nvPr/>
        </p:nvSpPr>
        <p:spPr>
          <a:xfrm>
            <a:off x="8189650" y="2400638"/>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1"/>
                </a:solidFill>
                <a:latin typeface="Ubuntu"/>
                <a:ea typeface="Ubuntu"/>
                <a:cs typeface="Ubuntu"/>
                <a:sym typeface="Ubuntu"/>
              </a:rPr>
              <a:t>X</a:t>
            </a:r>
            <a:endParaRPr b="1">
              <a:solidFill>
                <a:schemeClr val="accent1"/>
              </a:solidFill>
              <a:latin typeface="Ubuntu"/>
              <a:ea typeface="Ubuntu"/>
              <a:cs typeface="Ubuntu"/>
              <a:sym typeface="Ubuntu"/>
            </a:endParaRPr>
          </a:p>
        </p:txBody>
      </p:sp>
      <p:sp>
        <p:nvSpPr>
          <p:cNvPr id="1554" name="Google Shape;1554;p49">
            <a:hlinkClick r:id="rId7" action="ppaction://hlinksldjump"/>
          </p:cNvPr>
          <p:cNvSpPr txBox="1"/>
          <p:nvPr/>
        </p:nvSpPr>
        <p:spPr>
          <a:xfrm>
            <a:off x="8189650" y="3423511"/>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3"/>
                </a:solidFill>
                <a:latin typeface="Ubuntu"/>
                <a:ea typeface="Ubuntu"/>
                <a:cs typeface="Ubuntu"/>
                <a:sym typeface="Ubuntu"/>
              </a:rPr>
              <a:t>T</a:t>
            </a:r>
            <a:endParaRPr b="1">
              <a:solidFill>
                <a:schemeClr val="accent3"/>
              </a:solidFill>
              <a:latin typeface="Ubuntu"/>
              <a:ea typeface="Ubuntu"/>
              <a:cs typeface="Ubuntu"/>
              <a:sym typeface="Ubuntu"/>
            </a:endParaRPr>
          </a:p>
        </p:txBody>
      </p:sp>
      <p:sp>
        <p:nvSpPr>
          <p:cNvPr id="1555" name="Google Shape;1555;p49">
            <a:hlinkClick r:id="rId6" action="ppaction://hlinksldjump"/>
          </p:cNvPr>
          <p:cNvSpPr txBox="1"/>
          <p:nvPr/>
        </p:nvSpPr>
        <p:spPr>
          <a:xfrm>
            <a:off x="8189650" y="4362805"/>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4"/>
                </a:solidFill>
                <a:latin typeface="Ubuntu"/>
                <a:ea typeface="Ubuntu"/>
                <a:cs typeface="Ubuntu"/>
                <a:sym typeface="Ubuntu"/>
              </a:rPr>
              <a:t>F</a:t>
            </a:r>
            <a:endParaRPr b="1">
              <a:solidFill>
                <a:schemeClr val="accent4"/>
              </a:solidFill>
              <a:latin typeface="Ubuntu"/>
              <a:ea typeface="Ubuntu"/>
              <a:cs typeface="Ubuntu"/>
              <a:sym typeface="Ubuntu"/>
            </a:endParaRPr>
          </a:p>
        </p:txBody>
      </p:sp>
      <p:grpSp>
        <p:nvGrpSpPr>
          <p:cNvPr id="1556" name="Google Shape;1556;p49"/>
          <p:cNvGrpSpPr/>
          <p:nvPr/>
        </p:nvGrpSpPr>
        <p:grpSpPr>
          <a:xfrm>
            <a:off x="6935171" y="696541"/>
            <a:ext cx="195284" cy="195284"/>
            <a:chOff x="5660400" y="238125"/>
            <a:chExt cx="481825" cy="481825"/>
          </a:xfrm>
        </p:grpSpPr>
        <p:sp>
          <p:nvSpPr>
            <p:cNvPr id="1557" name="Google Shape;1557;p49"/>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558" name="Google Shape;1558;p49"/>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1559" name="Google Shape;1559;p49">
            <a:hlinkClick r:id="rId8" action="ppaction://hlinksldjump"/>
          </p:cNvPr>
          <p:cNvSpPr/>
          <p:nvPr/>
        </p:nvSpPr>
        <p:spPr>
          <a:xfrm>
            <a:off x="6934475" y="681975"/>
            <a:ext cx="195900" cy="215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49">
            <a:hlinkClick r:id="rId9" action="ppaction://hlinksldjump"/>
          </p:cNvPr>
          <p:cNvSpPr/>
          <p:nvPr/>
        </p:nvSpPr>
        <p:spPr>
          <a:xfrm>
            <a:off x="7246284" y="695850"/>
            <a:ext cx="213106" cy="195722"/>
          </a:xfrm>
          <a:custGeom>
            <a:avLst/>
            <a:gdLst/>
            <a:ahLst/>
            <a:cxnLst/>
            <a:rect l="l" t="t" r="r" b="b"/>
            <a:pathLst>
              <a:path w="34372" h="31568" extrusionOk="0">
                <a:moveTo>
                  <a:pt x="17158" y="1"/>
                </a:moveTo>
                <a:cubicBezTo>
                  <a:pt x="11439" y="3246"/>
                  <a:pt x="5719" y="6490"/>
                  <a:pt x="0" y="9735"/>
                </a:cubicBezTo>
                <a:lnTo>
                  <a:pt x="2750" y="9735"/>
                </a:lnTo>
                <a:lnTo>
                  <a:pt x="2750" y="31567"/>
                </a:lnTo>
                <a:lnTo>
                  <a:pt x="11659" y="31567"/>
                </a:lnTo>
                <a:lnTo>
                  <a:pt x="11659" y="17379"/>
                </a:lnTo>
                <a:lnTo>
                  <a:pt x="23373" y="17379"/>
                </a:lnTo>
                <a:lnTo>
                  <a:pt x="23373" y="31567"/>
                </a:lnTo>
                <a:lnTo>
                  <a:pt x="31622" y="31567"/>
                </a:lnTo>
                <a:lnTo>
                  <a:pt x="31622" y="9735"/>
                </a:lnTo>
                <a:lnTo>
                  <a:pt x="34371" y="9735"/>
                </a:lnTo>
                <a:cubicBezTo>
                  <a:pt x="28597" y="6490"/>
                  <a:pt x="22878" y="3246"/>
                  <a:pt x="1715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49">
            <a:hlinkClick r:id="" action="ppaction://hlinkshowjump?jump=nextslide"/>
          </p:cNvPr>
          <p:cNvSpPr/>
          <p:nvPr/>
        </p:nvSpPr>
        <p:spPr>
          <a:xfrm>
            <a:off x="7870218" y="695853"/>
            <a:ext cx="145409" cy="215293"/>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49">
            <a:hlinkClick r:id="" action="ppaction://hlinkshowjump?jump=previousslide"/>
          </p:cNvPr>
          <p:cNvSpPr/>
          <p:nvPr/>
        </p:nvSpPr>
        <p:spPr>
          <a:xfrm rot="10800000">
            <a:off x="7575225" y="695855"/>
            <a:ext cx="145409" cy="215293"/>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301;p46"/>
          <p:cNvSpPr txBox="1">
            <a:spLocks noGrp="1"/>
          </p:cNvSpPr>
          <p:nvPr>
            <p:ph type="subTitle" idx="1"/>
          </p:nvPr>
        </p:nvSpPr>
        <p:spPr>
          <a:xfrm>
            <a:off x="671607" y="1086181"/>
            <a:ext cx="7589362" cy="295373"/>
          </a:xfrm>
          <a:prstGeom prst="rect">
            <a:avLst/>
          </a:prstGeom>
        </p:spPr>
        <p:txBody>
          <a:bodyPr spcFirstLastPara="1" wrap="square" lIns="91425" tIns="91425" rIns="91425" bIns="91425" anchor="ctr" anchorCtr="0">
            <a:noAutofit/>
          </a:bodyPr>
          <a:lstStyle/>
          <a:p>
            <a:pPr marL="0" lvl="0" indent="0" algn="l"/>
            <a:r>
              <a:rPr lang="vi-VN" sz="1700" b="0" dirty="0">
                <a:solidFill>
                  <a:schemeClr val="dk1"/>
                </a:solidFill>
              </a:rPr>
              <a:t>VD</a:t>
            </a:r>
            <a:r>
              <a:rPr lang="vi-VN" sz="1700" b="0" dirty="0" smtClean="0">
                <a:solidFill>
                  <a:schemeClr val="dk1"/>
                </a:solidFill>
              </a:rPr>
              <a:t>:</a:t>
            </a:r>
            <a:r>
              <a:rPr lang="en-US" sz="1700" b="0" dirty="0" smtClean="0">
                <a:solidFill>
                  <a:schemeClr val="dk1"/>
                </a:solidFill>
              </a:rPr>
              <a:t> Select</a:t>
            </a:r>
            <a:endParaRPr lang="vi-VN" sz="1700" b="0" dirty="0" smtClean="0">
              <a:solidFill>
                <a:schemeClr val="dk1"/>
              </a:solidFill>
            </a:endParaRPr>
          </a:p>
        </p:txBody>
      </p:sp>
      <p:pic>
        <p:nvPicPr>
          <p:cNvPr id="2" name="Picture 1"/>
          <p:cNvPicPr>
            <a:picLocks noChangeAspect="1"/>
          </p:cNvPicPr>
          <p:nvPr/>
        </p:nvPicPr>
        <p:blipFill>
          <a:blip r:embed="rId10"/>
          <a:stretch>
            <a:fillRect/>
          </a:stretch>
        </p:blipFill>
        <p:spPr>
          <a:xfrm>
            <a:off x="954074" y="1375408"/>
            <a:ext cx="6901822" cy="3666593"/>
          </a:xfrm>
          <a:prstGeom prst="rect">
            <a:avLst/>
          </a:prstGeom>
        </p:spPr>
      </p:pic>
    </p:spTree>
    <p:extLst>
      <p:ext uri="{BB962C8B-B14F-4D97-AF65-F5344CB8AC3E}">
        <p14:creationId xmlns:p14="http://schemas.microsoft.com/office/powerpoint/2010/main" val="131066374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3">
                                            <p:txEl>
                                              <p:pRg st="0" end="0"/>
                                            </p:txEl>
                                          </p:spTgt>
                                        </p:tgtEl>
                                        <p:attrNameLst>
                                          <p:attrName>style.visibility</p:attrName>
                                        </p:attrNameLst>
                                      </p:cBhvr>
                                      <p:to>
                                        <p:strVal val="visible"/>
                                      </p:to>
                                    </p:set>
                                    <p:animEffect transition="in" filter="fade">
                                      <p:cBhvr>
                                        <p:cTn id="7" dur="500"/>
                                        <p:tgtEl>
                                          <p:spTgt spid="19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3" grpId="0" build="p"/>
    </p:bld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Shape 1474"/>
        <p:cNvGrpSpPr/>
        <p:nvPr/>
      </p:nvGrpSpPr>
      <p:grpSpPr>
        <a:xfrm>
          <a:off x="0" y="0"/>
          <a:ext cx="0" cy="0"/>
          <a:chOff x="0" y="0"/>
          <a:chExt cx="0" cy="0"/>
        </a:xfrm>
      </p:grpSpPr>
      <p:sp>
        <p:nvSpPr>
          <p:cNvPr id="1478" name="Google Shape;1478;p49"/>
          <p:cNvSpPr txBox="1">
            <a:spLocks noGrp="1"/>
          </p:cNvSpPr>
          <p:nvPr>
            <p:ph type="title"/>
          </p:nvPr>
        </p:nvSpPr>
        <p:spPr>
          <a:xfrm>
            <a:off x="1543659" y="540116"/>
            <a:ext cx="5872200" cy="478200"/>
          </a:xfrm>
          <a:prstGeom prst="rect">
            <a:avLst/>
          </a:prstGeom>
        </p:spPr>
        <p:txBody>
          <a:bodyPr spcFirstLastPara="1" wrap="square" lIns="91425" tIns="91425" rIns="91425" bIns="91425" anchor="ctr" anchorCtr="0">
            <a:noAutofit/>
          </a:bodyPr>
          <a:lstStyle/>
          <a:p>
            <a:pPr lvl="0"/>
            <a:r>
              <a:rPr lang="nn-NO" sz="2400" dirty="0" smtClean="0">
                <a:solidFill>
                  <a:schemeClr val="accent2"/>
                </a:solidFill>
              </a:rPr>
              <a:t>d. Radio.</a:t>
            </a:r>
            <a:endParaRPr sz="2400" b="1" dirty="0">
              <a:solidFill>
                <a:schemeClr val="accent2"/>
              </a:solidFill>
            </a:endParaRPr>
          </a:p>
        </p:txBody>
      </p:sp>
      <p:sp>
        <p:nvSpPr>
          <p:cNvPr id="1546" name="Google Shape;1546;p49">
            <a:hlinkClick r:id="rId3" action="ppaction://hlinksldjump"/>
          </p:cNvPr>
          <p:cNvSpPr/>
          <p:nvPr/>
        </p:nvSpPr>
        <p:spPr>
          <a:xfrm rot="5400000">
            <a:off x="8135450" y="1556928"/>
            <a:ext cx="950100" cy="62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49">
            <a:hlinkClick r:id="rId4" action="ppaction://hlinksldjump"/>
          </p:cNvPr>
          <p:cNvSpPr/>
          <p:nvPr/>
        </p:nvSpPr>
        <p:spPr>
          <a:xfrm rot="5400000">
            <a:off x="8100942" y="589675"/>
            <a:ext cx="1019100" cy="62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49">
            <a:hlinkClick r:id="rId5" action="ppaction://hlinksldjump"/>
          </p:cNvPr>
          <p:cNvSpPr/>
          <p:nvPr/>
        </p:nvSpPr>
        <p:spPr>
          <a:xfrm rot="5400000">
            <a:off x="8089092" y="2537633"/>
            <a:ext cx="1042800" cy="62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49">
            <a:hlinkClick r:id="rId6" action="ppaction://hlinksldjump"/>
          </p:cNvPr>
          <p:cNvSpPr/>
          <p:nvPr/>
        </p:nvSpPr>
        <p:spPr>
          <a:xfrm rot="5400000">
            <a:off x="8100942" y="4501251"/>
            <a:ext cx="1019100" cy="62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49">
            <a:hlinkClick r:id="rId7" action="ppaction://hlinksldjump"/>
          </p:cNvPr>
          <p:cNvSpPr/>
          <p:nvPr/>
        </p:nvSpPr>
        <p:spPr>
          <a:xfrm rot="5400000">
            <a:off x="8141446" y="3528444"/>
            <a:ext cx="938100" cy="624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49">
            <a:hlinkClick r:id="rId4" action="ppaction://hlinksldjump"/>
          </p:cNvPr>
          <p:cNvSpPr txBox="1"/>
          <p:nvPr/>
        </p:nvSpPr>
        <p:spPr>
          <a:xfrm>
            <a:off x="8189650" y="470225"/>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4"/>
                </a:solidFill>
                <a:latin typeface="Ubuntu"/>
                <a:ea typeface="Ubuntu"/>
                <a:cs typeface="Ubuntu"/>
                <a:sym typeface="Ubuntu"/>
              </a:rPr>
              <a:t>M</a:t>
            </a:r>
            <a:endParaRPr b="1">
              <a:solidFill>
                <a:schemeClr val="accent4"/>
              </a:solidFill>
              <a:latin typeface="Ubuntu"/>
              <a:ea typeface="Ubuntu"/>
              <a:cs typeface="Ubuntu"/>
              <a:sym typeface="Ubuntu"/>
            </a:endParaRPr>
          </a:p>
        </p:txBody>
      </p:sp>
      <p:sp>
        <p:nvSpPr>
          <p:cNvPr id="1552" name="Google Shape;1552;p49">
            <a:hlinkClick r:id="rId3" action="ppaction://hlinksldjump"/>
          </p:cNvPr>
          <p:cNvSpPr txBox="1"/>
          <p:nvPr/>
        </p:nvSpPr>
        <p:spPr>
          <a:xfrm>
            <a:off x="8189650" y="1476316"/>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2"/>
                </a:solidFill>
                <a:latin typeface="Ubuntu"/>
                <a:ea typeface="Ubuntu"/>
                <a:cs typeface="Ubuntu"/>
                <a:sym typeface="Ubuntu"/>
              </a:rPr>
              <a:t>T</a:t>
            </a:r>
            <a:endParaRPr b="1">
              <a:solidFill>
                <a:schemeClr val="accent2"/>
              </a:solidFill>
              <a:latin typeface="Ubuntu"/>
              <a:ea typeface="Ubuntu"/>
              <a:cs typeface="Ubuntu"/>
              <a:sym typeface="Ubuntu"/>
            </a:endParaRPr>
          </a:p>
        </p:txBody>
      </p:sp>
      <p:sp>
        <p:nvSpPr>
          <p:cNvPr id="1553" name="Google Shape;1553;p49">
            <a:hlinkClick r:id="rId5" action="ppaction://hlinksldjump"/>
          </p:cNvPr>
          <p:cNvSpPr txBox="1"/>
          <p:nvPr/>
        </p:nvSpPr>
        <p:spPr>
          <a:xfrm>
            <a:off x="8189650" y="2400638"/>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1"/>
                </a:solidFill>
                <a:latin typeface="Ubuntu"/>
                <a:ea typeface="Ubuntu"/>
                <a:cs typeface="Ubuntu"/>
                <a:sym typeface="Ubuntu"/>
              </a:rPr>
              <a:t>X</a:t>
            </a:r>
            <a:endParaRPr b="1">
              <a:solidFill>
                <a:schemeClr val="accent1"/>
              </a:solidFill>
              <a:latin typeface="Ubuntu"/>
              <a:ea typeface="Ubuntu"/>
              <a:cs typeface="Ubuntu"/>
              <a:sym typeface="Ubuntu"/>
            </a:endParaRPr>
          </a:p>
        </p:txBody>
      </p:sp>
      <p:sp>
        <p:nvSpPr>
          <p:cNvPr id="1554" name="Google Shape;1554;p49">
            <a:hlinkClick r:id="rId7" action="ppaction://hlinksldjump"/>
          </p:cNvPr>
          <p:cNvSpPr txBox="1"/>
          <p:nvPr/>
        </p:nvSpPr>
        <p:spPr>
          <a:xfrm>
            <a:off x="8189650" y="3423511"/>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3"/>
                </a:solidFill>
                <a:latin typeface="Ubuntu"/>
                <a:ea typeface="Ubuntu"/>
                <a:cs typeface="Ubuntu"/>
                <a:sym typeface="Ubuntu"/>
              </a:rPr>
              <a:t>T</a:t>
            </a:r>
            <a:endParaRPr b="1">
              <a:solidFill>
                <a:schemeClr val="accent3"/>
              </a:solidFill>
              <a:latin typeface="Ubuntu"/>
              <a:ea typeface="Ubuntu"/>
              <a:cs typeface="Ubuntu"/>
              <a:sym typeface="Ubuntu"/>
            </a:endParaRPr>
          </a:p>
        </p:txBody>
      </p:sp>
      <p:sp>
        <p:nvSpPr>
          <p:cNvPr id="1555" name="Google Shape;1555;p49">
            <a:hlinkClick r:id="rId6" action="ppaction://hlinksldjump"/>
          </p:cNvPr>
          <p:cNvSpPr txBox="1"/>
          <p:nvPr/>
        </p:nvSpPr>
        <p:spPr>
          <a:xfrm>
            <a:off x="8189650" y="4362805"/>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4"/>
                </a:solidFill>
                <a:latin typeface="Ubuntu"/>
                <a:ea typeface="Ubuntu"/>
                <a:cs typeface="Ubuntu"/>
                <a:sym typeface="Ubuntu"/>
              </a:rPr>
              <a:t>F</a:t>
            </a:r>
            <a:endParaRPr b="1">
              <a:solidFill>
                <a:schemeClr val="accent4"/>
              </a:solidFill>
              <a:latin typeface="Ubuntu"/>
              <a:ea typeface="Ubuntu"/>
              <a:cs typeface="Ubuntu"/>
              <a:sym typeface="Ubuntu"/>
            </a:endParaRPr>
          </a:p>
        </p:txBody>
      </p:sp>
      <p:grpSp>
        <p:nvGrpSpPr>
          <p:cNvPr id="1556" name="Google Shape;1556;p49"/>
          <p:cNvGrpSpPr/>
          <p:nvPr/>
        </p:nvGrpSpPr>
        <p:grpSpPr>
          <a:xfrm>
            <a:off x="6935171" y="696541"/>
            <a:ext cx="195284" cy="195284"/>
            <a:chOff x="5660400" y="238125"/>
            <a:chExt cx="481825" cy="481825"/>
          </a:xfrm>
        </p:grpSpPr>
        <p:sp>
          <p:nvSpPr>
            <p:cNvPr id="1557" name="Google Shape;1557;p49"/>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558" name="Google Shape;1558;p49"/>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1559" name="Google Shape;1559;p49">
            <a:hlinkClick r:id="rId8" action="ppaction://hlinksldjump"/>
          </p:cNvPr>
          <p:cNvSpPr/>
          <p:nvPr/>
        </p:nvSpPr>
        <p:spPr>
          <a:xfrm>
            <a:off x="6934475" y="681975"/>
            <a:ext cx="195900" cy="215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49">
            <a:hlinkClick r:id="rId9" action="ppaction://hlinksldjump"/>
          </p:cNvPr>
          <p:cNvSpPr/>
          <p:nvPr/>
        </p:nvSpPr>
        <p:spPr>
          <a:xfrm>
            <a:off x="7246284" y="695850"/>
            <a:ext cx="213106" cy="195722"/>
          </a:xfrm>
          <a:custGeom>
            <a:avLst/>
            <a:gdLst/>
            <a:ahLst/>
            <a:cxnLst/>
            <a:rect l="l" t="t" r="r" b="b"/>
            <a:pathLst>
              <a:path w="34372" h="31568" extrusionOk="0">
                <a:moveTo>
                  <a:pt x="17158" y="1"/>
                </a:moveTo>
                <a:cubicBezTo>
                  <a:pt x="11439" y="3246"/>
                  <a:pt x="5719" y="6490"/>
                  <a:pt x="0" y="9735"/>
                </a:cubicBezTo>
                <a:lnTo>
                  <a:pt x="2750" y="9735"/>
                </a:lnTo>
                <a:lnTo>
                  <a:pt x="2750" y="31567"/>
                </a:lnTo>
                <a:lnTo>
                  <a:pt x="11659" y="31567"/>
                </a:lnTo>
                <a:lnTo>
                  <a:pt x="11659" y="17379"/>
                </a:lnTo>
                <a:lnTo>
                  <a:pt x="23373" y="17379"/>
                </a:lnTo>
                <a:lnTo>
                  <a:pt x="23373" y="31567"/>
                </a:lnTo>
                <a:lnTo>
                  <a:pt x="31622" y="31567"/>
                </a:lnTo>
                <a:lnTo>
                  <a:pt x="31622" y="9735"/>
                </a:lnTo>
                <a:lnTo>
                  <a:pt x="34371" y="9735"/>
                </a:lnTo>
                <a:cubicBezTo>
                  <a:pt x="28597" y="6490"/>
                  <a:pt x="22878" y="3246"/>
                  <a:pt x="1715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49">
            <a:hlinkClick r:id="" action="ppaction://hlinkshowjump?jump=nextslide"/>
          </p:cNvPr>
          <p:cNvSpPr/>
          <p:nvPr/>
        </p:nvSpPr>
        <p:spPr>
          <a:xfrm>
            <a:off x="7870218" y="695853"/>
            <a:ext cx="145409" cy="215293"/>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49">
            <a:hlinkClick r:id="" action="ppaction://hlinkshowjump?jump=previousslide"/>
          </p:cNvPr>
          <p:cNvSpPr/>
          <p:nvPr/>
        </p:nvSpPr>
        <p:spPr>
          <a:xfrm rot="10800000">
            <a:off x="7575225" y="695855"/>
            <a:ext cx="145409" cy="215293"/>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301;p46"/>
          <p:cNvSpPr txBox="1">
            <a:spLocks noGrp="1"/>
          </p:cNvSpPr>
          <p:nvPr>
            <p:ph type="subTitle" idx="1"/>
          </p:nvPr>
        </p:nvSpPr>
        <p:spPr>
          <a:xfrm>
            <a:off x="671607" y="1086181"/>
            <a:ext cx="7589362" cy="1595257"/>
          </a:xfrm>
          <a:prstGeom prst="rect">
            <a:avLst/>
          </a:prstGeom>
        </p:spPr>
        <p:txBody>
          <a:bodyPr spcFirstLastPara="1" wrap="square" lIns="91425" tIns="91425" rIns="91425" bIns="91425" anchor="ctr" anchorCtr="0">
            <a:noAutofit/>
          </a:bodyPr>
          <a:lstStyle/>
          <a:p>
            <a:pPr marL="0" lvl="0" indent="0" algn="l"/>
            <a:r>
              <a:rPr lang="vi-VN" sz="1700" b="0" i="1" dirty="0">
                <a:solidFill>
                  <a:schemeClr val="dk1"/>
                </a:solidFill>
              </a:rPr>
              <a:t>Nếu như giá trị khởi tạo của bạn không khớp với một option nào thì nó sẽ kích hoạt trạng thái unselected, nhưng điều này cũng đồng nghĩa với việc nó sẽ không hoạt động được trên IOS vì trên IOS không hỗ trợ trường hợp thay đổi này. Chính vì thế ta cần thêm một option ở trạng thái disable (như trong ví dụ trên) để khác phục hạn chế này.</a:t>
            </a:r>
            <a:endParaRPr lang="vi-VN" sz="1700" b="0" i="1" dirty="0" smtClean="0">
              <a:solidFill>
                <a:schemeClr val="dk1"/>
              </a:solidFill>
            </a:endParaRPr>
          </a:p>
        </p:txBody>
      </p:sp>
    </p:spTree>
    <p:extLst>
      <p:ext uri="{BB962C8B-B14F-4D97-AF65-F5344CB8AC3E}">
        <p14:creationId xmlns:p14="http://schemas.microsoft.com/office/powerpoint/2010/main" val="203714112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3">
                                            <p:txEl>
                                              <p:pRg st="0" end="0"/>
                                            </p:txEl>
                                          </p:spTgt>
                                        </p:tgtEl>
                                        <p:attrNameLst>
                                          <p:attrName>style.visibility</p:attrName>
                                        </p:attrNameLst>
                                      </p:cBhvr>
                                      <p:to>
                                        <p:strVal val="visible"/>
                                      </p:to>
                                    </p:set>
                                    <p:animEffect transition="in" filter="fade">
                                      <p:cBhvr>
                                        <p:cTn id="7" dur="500"/>
                                        <p:tgtEl>
                                          <p:spTgt spid="19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3" grpId="0" build="p"/>
    </p:bld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Shape 1474"/>
        <p:cNvGrpSpPr/>
        <p:nvPr/>
      </p:nvGrpSpPr>
      <p:grpSpPr>
        <a:xfrm>
          <a:off x="0" y="0"/>
          <a:ext cx="0" cy="0"/>
          <a:chOff x="0" y="0"/>
          <a:chExt cx="0" cy="0"/>
        </a:xfrm>
      </p:grpSpPr>
      <p:sp>
        <p:nvSpPr>
          <p:cNvPr id="1478" name="Google Shape;1478;p49"/>
          <p:cNvSpPr txBox="1">
            <a:spLocks noGrp="1"/>
          </p:cNvSpPr>
          <p:nvPr>
            <p:ph type="title"/>
          </p:nvPr>
        </p:nvSpPr>
        <p:spPr>
          <a:xfrm>
            <a:off x="1543659" y="540116"/>
            <a:ext cx="5872200" cy="478200"/>
          </a:xfrm>
          <a:prstGeom prst="rect">
            <a:avLst/>
          </a:prstGeom>
        </p:spPr>
        <p:txBody>
          <a:bodyPr spcFirstLastPara="1" wrap="square" lIns="91425" tIns="91425" rIns="91425" bIns="91425" anchor="ctr" anchorCtr="0">
            <a:noAutofit/>
          </a:bodyPr>
          <a:lstStyle/>
          <a:p>
            <a:pPr lvl="0"/>
            <a:r>
              <a:rPr lang="nn-NO" sz="2400" dirty="0" smtClean="0">
                <a:solidFill>
                  <a:schemeClr val="accent2"/>
                </a:solidFill>
              </a:rPr>
              <a:t>d. Radio.</a:t>
            </a:r>
            <a:endParaRPr sz="2400" b="1" dirty="0">
              <a:solidFill>
                <a:schemeClr val="accent2"/>
              </a:solidFill>
            </a:endParaRPr>
          </a:p>
        </p:txBody>
      </p:sp>
      <p:sp>
        <p:nvSpPr>
          <p:cNvPr id="1546" name="Google Shape;1546;p49">
            <a:hlinkClick r:id="rId3" action="ppaction://hlinksldjump"/>
          </p:cNvPr>
          <p:cNvSpPr/>
          <p:nvPr/>
        </p:nvSpPr>
        <p:spPr>
          <a:xfrm rot="5400000">
            <a:off x="8135450" y="1556928"/>
            <a:ext cx="950100" cy="62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49">
            <a:hlinkClick r:id="rId4" action="ppaction://hlinksldjump"/>
          </p:cNvPr>
          <p:cNvSpPr/>
          <p:nvPr/>
        </p:nvSpPr>
        <p:spPr>
          <a:xfrm rot="5400000">
            <a:off x="8100942" y="589675"/>
            <a:ext cx="1019100" cy="62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49">
            <a:hlinkClick r:id="rId5" action="ppaction://hlinksldjump"/>
          </p:cNvPr>
          <p:cNvSpPr/>
          <p:nvPr/>
        </p:nvSpPr>
        <p:spPr>
          <a:xfrm rot="5400000">
            <a:off x="8089092" y="2537633"/>
            <a:ext cx="1042800" cy="62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49">
            <a:hlinkClick r:id="rId6" action="ppaction://hlinksldjump"/>
          </p:cNvPr>
          <p:cNvSpPr/>
          <p:nvPr/>
        </p:nvSpPr>
        <p:spPr>
          <a:xfrm rot="5400000">
            <a:off x="8100942" y="4501251"/>
            <a:ext cx="1019100" cy="62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49">
            <a:hlinkClick r:id="rId7" action="ppaction://hlinksldjump"/>
          </p:cNvPr>
          <p:cNvSpPr/>
          <p:nvPr/>
        </p:nvSpPr>
        <p:spPr>
          <a:xfrm rot="5400000">
            <a:off x="8141446" y="3528444"/>
            <a:ext cx="938100" cy="624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49">
            <a:hlinkClick r:id="rId4" action="ppaction://hlinksldjump"/>
          </p:cNvPr>
          <p:cNvSpPr txBox="1"/>
          <p:nvPr/>
        </p:nvSpPr>
        <p:spPr>
          <a:xfrm>
            <a:off x="8189650" y="470225"/>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4"/>
                </a:solidFill>
                <a:latin typeface="Ubuntu"/>
                <a:ea typeface="Ubuntu"/>
                <a:cs typeface="Ubuntu"/>
                <a:sym typeface="Ubuntu"/>
              </a:rPr>
              <a:t>M</a:t>
            </a:r>
            <a:endParaRPr b="1">
              <a:solidFill>
                <a:schemeClr val="accent4"/>
              </a:solidFill>
              <a:latin typeface="Ubuntu"/>
              <a:ea typeface="Ubuntu"/>
              <a:cs typeface="Ubuntu"/>
              <a:sym typeface="Ubuntu"/>
            </a:endParaRPr>
          </a:p>
        </p:txBody>
      </p:sp>
      <p:sp>
        <p:nvSpPr>
          <p:cNvPr id="1552" name="Google Shape;1552;p49">
            <a:hlinkClick r:id="rId3" action="ppaction://hlinksldjump"/>
          </p:cNvPr>
          <p:cNvSpPr txBox="1"/>
          <p:nvPr/>
        </p:nvSpPr>
        <p:spPr>
          <a:xfrm>
            <a:off x="8189650" y="1476316"/>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2"/>
                </a:solidFill>
                <a:latin typeface="Ubuntu"/>
                <a:ea typeface="Ubuntu"/>
                <a:cs typeface="Ubuntu"/>
                <a:sym typeface="Ubuntu"/>
              </a:rPr>
              <a:t>T</a:t>
            </a:r>
            <a:endParaRPr b="1">
              <a:solidFill>
                <a:schemeClr val="accent2"/>
              </a:solidFill>
              <a:latin typeface="Ubuntu"/>
              <a:ea typeface="Ubuntu"/>
              <a:cs typeface="Ubuntu"/>
              <a:sym typeface="Ubuntu"/>
            </a:endParaRPr>
          </a:p>
        </p:txBody>
      </p:sp>
      <p:sp>
        <p:nvSpPr>
          <p:cNvPr id="1553" name="Google Shape;1553;p49">
            <a:hlinkClick r:id="rId5" action="ppaction://hlinksldjump"/>
          </p:cNvPr>
          <p:cNvSpPr txBox="1"/>
          <p:nvPr/>
        </p:nvSpPr>
        <p:spPr>
          <a:xfrm>
            <a:off x="8189650" y="2400638"/>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1"/>
                </a:solidFill>
                <a:latin typeface="Ubuntu"/>
                <a:ea typeface="Ubuntu"/>
                <a:cs typeface="Ubuntu"/>
                <a:sym typeface="Ubuntu"/>
              </a:rPr>
              <a:t>X</a:t>
            </a:r>
            <a:endParaRPr b="1">
              <a:solidFill>
                <a:schemeClr val="accent1"/>
              </a:solidFill>
              <a:latin typeface="Ubuntu"/>
              <a:ea typeface="Ubuntu"/>
              <a:cs typeface="Ubuntu"/>
              <a:sym typeface="Ubuntu"/>
            </a:endParaRPr>
          </a:p>
        </p:txBody>
      </p:sp>
      <p:sp>
        <p:nvSpPr>
          <p:cNvPr id="1554" name="Google Shape;1554;p49">
            <a:hlinkClick r:id="rId7" action="ppaction://hlinksldjump"/>
          </p:cNvPr>
          <p:cNvSpPr txBox="1"/>
          <p:nvPr/>
        </p:nvSpPr>
        <p:spPr>
          <a:xfrm>
            <a:off x="8189650" y="3423511"/>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3"/>
                </a:solidFill>
                <a:latin typeface="Ubuntu"/>
                <a:ea typeface="Ubuntu"/>
                <a:cs typeface="Ubuntu"/>
                <a:sym typeface="Ubuntu"/>
              </a:rPr>
              <a:t>T</a:t>
            </a:r>
            <a:endParaRPr b="1">
              <a:solidFill>
                <a:schemeClr val="accent3"/>
              </a:solidFill>
              <a:latin typeface="Ubuntu"/>
              <a:ea typeface="Ubuntu"/>
              <a:cs typeface="Ubuntu"/>
              <a:sym typeface="Ubuntu"/>
            </a:endParaRPr>
          </a:p>
        </p:txBody>
      </p:sp>
      <p:sp>
        <p:nvSpPr>
          <p:cNvPr id="1555" name="Google Shape;1555;p49">
            <a:hlinkClick r:id="rId6" action="ppaction://hlinksldjump"/>
          </p:cNvPr>
          <p:cNvSpPr txBox="1"/>
          <p:nvPr/>
        </p:nvSpPr>
        <p:spPr>
          <a:xfrm>
            <a:off x="8189650" y="4362805"/>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4"/>
                </a:solidFill>
                <a:latin typeface="Ubuntu"/>
                <a:ea typeface="Ubuntu"/>
                <a:cs typeface="Ubuntu"/>
                <a:sym typeface="Ubuntu"/>
              </a:rPr>
              <a:t>F</a:t>
            </a:r>
            <a:endParaRPr b="1">
              <a:solidFill>
                <a:schemeClr val="accent4"/>
              </a:solidFill>
              <a:latin typeface="Ubuntu"/>
              <a:ea typeface="Ubuntu"/>
              <a:cs typeface="Ubuntu"/>
              <a:sym typeface="Ubuntu"/>
            </a:endParaRPr>
          </a:p>
        </p:txBody>
      </p:sp>
      <p:grpSp>
        <p:nvGrpSpPr>
          <p:cNvPr id="1556" name="Google Shape;1556;p49"/>
          <p:cNvGrpSpPr/>
          <p:nvPr/>
        </p:nvGrpSpPr>
        <p:grpSpPr>
          <a:xfrm>
            <a:off x="6935171" y="696541"/>
            <a:ext cx="195284" cy="195284"/>
            <a:chOff x="5660400" y="238125"/>
            <a:chExt cx="481825" cy="481825"/>
          </a:xfrm>
        </p:grpSpPr>
        <p:sp>
          <p:nvSpPr>
            <p:cNvPr id="1557" name="Google Shape;1557;p49"/>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558" name="Google Shape;1558;p49"/>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1559" name="Google Shape;1559;p49">
            <a:hlinkClick r:id="rId8" action="ppaction://hlinksldjump"/>
          </p:cNvPr>
          <p:cNvSpPr/>
          <p:nvPr/>
        </p:nvSpPr>
        <p:spPr>
          <a:xfrm>
            <a:off x="6934475" y="681975"/>
            <a:ext cx="195900" cy="215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49">
            <a:hlinkClick r:id="rId9" action="ppaction://hlinksldjump"/>
          </p:cNvPr>
          <p:cNvSpPr/>
          <p:nvPr/>
        </p:nvSpPr>
        <p:spPr>
          <a:xfrm>
            <a:off x="7246284" y="695850"/>
            <a:ext cx="213106" cy="195722"/>
          </a:xfrm>
          <a:custGeom>
            <a:avLst/>
            <a:gdLst/>
            <a:ahLst/>
            <a:cxnLst/>
            <a:rect l="l" t="t" r="r" b="b"/>
            <a:pathLst>
              <a:path w="34372" h="31568" extrusionOk="0">
                <a:moveTo>
                  <a:pt x="17158" y="1"/>
                </a:moveTo>
                <a:cubicBezTo>
                  <a:pt x="11439" y="3246"/>
                  <a:pt x="5719" y="6490"/>
                  <a:pt x="0" y="9735"/>
                </a:cubicBezTo>
                <a:lnTo>
                  <a:pt x="2750" y="9735"/>
                </a:lnTo>
                <a:lnTo>
                  <a:pt x="2750" y="31567"/>
                </a:lnTo>
                <a:lnTo>
                  <a:pt x="11659" y="31567"/>
                </a:lnTo>
                <a:lnTo>
                  <a:pt x="11659" y="17379"/>
                </a:lnTo>
                <a:lnTo>
                  <a:pt x="23373" y="17379"/>
                </a:lnTo>
                <a:lnTo>
                  <a:pt x="23373" y="31567"/>
                </a:lnTo>
                <a:lnTo>
                  <a:pt x="31622" y="31567"/>
                </a:lnTo>
                <a:lnTo>
                  <a:pt x="31622" y="9735"/>
                </a:lnTo>
                <a:lnTo>
                  <a:pt x="34371" y="9735"/>
                </a:lnTo>
                <a:cubicBezTo>
                  <a:pt x="28597" y="6490"/>
                  <a:pt x="22878" y="3246"/>
                  <a:pt x="1715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49">
            <a:hlinkClick r:id="" action="ppaction://hlinkshowjump?jump=nextslide"/>
          </p:cNvPr>
          <p:cNvSpPr/>
          <p:nvPr/>
        </p:nvSpPr>
        <p:spPr>
          <a:xfrm>
            <a:off x="7870218" y="695853"/>
            <a:ext cx="145409" cy="215293"/>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49">
            <a:hlinkClick r:id="" action="ppaction://hlinkshowjump?jump=previousslide"/>
          </p:cNvPr>
          <p:cNvSpPr/>
          <p:nvPr/>
        </p:nvSpPr>
        <p:spPr>
          <a:xfrm rot="10800000">
            <a:off x="7575225" y="695855"/>
            <a:ext cx="145409" cy="215293"/>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301;p46"/>
          <p:cNvSpPr txBox="1">
            <a:spLocks noGrp="1"/>
          </p:cNvSpPr>
          <p:nvPr>
            <p:ph type="subTitle" idx="1"/>
          </p:nvPr>
        </p:nvSpPr>
        <p:spPr>
          <a:xfrm>
            <a:off x="671607" y="1086181"/>
            <a:ext cx="7589362" cy="295373"/>
          </a:xfrm>
          <a:prstGeom prst="rect">
            <a:avLst/>
          </a:prstGeom>
        </p:spPr>
        <p:txBody>
          <a:bodyPr spcFirstLastPara="1" wrap="square" lIns="91425" tIns="91425" rIns="91425" bIns="91425" anchor="ctr" anchorCtr="0">
            <a:noAutofit/>
          </a:bodyPr>
          <a:lstStyle/>
          <a:p>
            <a:pPr marL="0" lvl="0" indent="0" algn="l"/>
            <a:r>
              <a:rPr lang="vi-VN" sz="1700" b="0" dirty="0">
                <a:solidFill>
                  <a:schemeClr val="dk1"/>
                </a:solidFill>
              </a:rPr>
              <a:t>VD: Còn đối với multi select.</a:t>
            </a:r>
            <a:endParaRPr lang="vi-VN" sz="1700" b="0" dirty="0" smtClean="0">
              <a:solidFill>
                <a:schemeClr val="dk1"/>
              </a:solidFill>
            </a:endParaRPr>
          </a:p>
        </p:txBody>
      </p:sp>
      <p:pic>
        <p:nvPicPr>
          <p:cNvPr id="3" name="Picture 2"/>
          <p:cNvPicPr>
            <a:picLocks noChangeAspect="1"/>
          </p:cNvPicPr>
          <p:nvPr/>
        </p:nvPicPr>
        <p:blipFill>
          <a:blip r:embed="rId10"/>
          <a:stretch>
            <a:fillRect/>
          </a:stretch>
        </p:blipFill>
        <p:spPr>
          <a:xfrm>
            <a:off x="872794" y="1353472"/>
            <a:ext cx="6847840" cy="3630782"/>
          </a:xfrm>
          <a:prstGeom prst="rect">
            <a:avLst/>
          </a:prstGeom>
        </p:spPr>
      </p:pic>
    </p:spTree>
    <p:extLst>
      <p:ext uri="{BB962C8B-B14F-4D97-AF65-F5344CB8AC3E}">
        <p14:creationId xmlns:p14="http://schemas.microsoft.com/office/powerpoint/2010/main" val="412974485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3">
                                            <p:txEl>
                                              <p:pRg st="0" end="0"/>
                                            </p:txEl>
                                          </p:spTgt>
                                        </p:tgtEl>
                                        <p:attrNameLst>
                                          <p:attrName>style.visibility</p:attrName>
                                        </p:attrNameLst>
                                      </p:cBhvr>
                                      <p:to>
                                        <p:strVal val="visible"/>
                                      </p:to>
                                    </p:set>
                                    <p:animEffect transition="in" filter="fade">
                                      <p:cBhvr>
                                        <p:cTn id="7" dur="500"/>
                                        <p:tgtEl>
                                          <p:spTgt spid="19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3" grpId="0" build="p"/>
    </p:bld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Shape 1474"/>
        <p:cNvGrpSpPr/>
        <p:nvPr/>
      </p:nvGrpSpPr>
      <p:grpSpPr>
        <a:xfrm>
          <a:off x="0" y="0"/>
          <a:ext cx="0" cy="0"/>
          <a:chOff x="0" y="0"/>
          <a:chExt cx="0" cy="0"/>
        </a:xfrm>
      </p:grpSpPr>
      <p:sp>
        <p:nvSpPr>
          <p:cNvPr id="1478" name="Google Shape;1478;p49"/>
          <p:cNvSpPr txBox="1">
            <a:spLocks noGrp="1"/>
          </p:cNvSpPr>
          <p:nvPr>
            <p:ph type="title"/>
          </p:nvPr>
        </p:nvSpPr>
        <p:spPr>
          <a:xfrm>
            <a:off x="1543659" y="540116"/>
            <a:ext cx="5872200" cy="478200"/>
          </a:xfrm>
          <a:prstGeom prst="rect">
            <a:avLst/>
          </a:prstGeom>
        </p:spPr>
        <p:txBody>
          <a:bodyPr spcFirstLastPara="1" wrap="square" lIns="91425" tIns="91425" rIns="91425" bIns="91425" anchor="ctr" anchorCtr="0">
            <a:noAutofit/>
          </a:bodyPr>
          <a:lstStyle/>
          <a:p>
            <a:pPr lvl="0"/>
            <a:r>
              <a:rPr lang="nn-NO" sz="2400" dirty="0" smtClean="0">
                <a:solidFill>
                  <a:schemeClr val="accent2"/>
                </a:solidFill>
              </a:rPr>
              <a:t>d. Radio.</a:t>
            </a:r>
            <a:endParaRPr sz="2400" b="1" dirty="0">
              <a:solidFill>
                <a:schemeClr val="accent2"/>
              </a:solidFill>
            </a:endParaRPr>
          </a:p>
        </p:txBody>
      </p:sp>
      <p:sp>
        <p:nvSpPr>
          <p:cNvPr id="1546" name="Google Shape;1546;p49">
            <a:hlinkClick r:id="rId3" action="ppaction://hlinksldjump"/>
          </p:cNvPr>
          <p:cNvSpPr/>
          <p:nvPr/>
        </p:nvSpPr>
        <p:spPr>
          <a:xfrm rot="5400000">
            <a:off x="8135450" y="1556928"/>
            <a:ext cx="950100" cy="62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49">
            <a:hlinkClick r:id="rId4" action="ppaction://hlinksldjump"/>
          </p:cNvPr>
          <p:cNvSpPr/>
          <p:nvPr/>
        </p:nvSpPr>
        <p:spPr>
          <a:xfrm rot="5400000">
            <a:off x="8100942" y="589675"/>
            <a:ext cx="1019100" cy="62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49">
            <a:hlinkClick r:id="rId5" action="ppaction://hlinksldjump"/>
          </p:cNvPr>
          <p:cNvSpPr/>
          <p:nvPr/>
        </p:nvSpPr>
        <p:spPr>
          <a:xfrm rot="5400000">
            <a:off x="8089092" y="2537633"/>
            <a:ext cx="1042800" cy="62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49">
            <a:hlinkClick r:id="rId6" action="ppaction://hlinksldjump"/>
          </p:cNvPr>
          <p:cNvSpPr/>
          <p:nvPr/>
        </p:nvSpPr>
        <p:spPr>
          <a:xfrm rot="5400000">
            <a:off x="8100942" y="4501251"/>
            <a:ext cx="1019100" cy="62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49">
            <a:hlinkClick r:id="rId7" action="ppaction://hlinksldjump"/>
          </p:cNvPr>
          <p:cNvSpPr/>
          <p:nvPr/>
        </p:nvSpPr>
        <p:spPr>
          <a:xfrm rot="5400000">
            <a:off x="8141446" y="3528444"/>
            <a:ext cx="938100" cy="624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49">
            <a:hlinkClick r:id="rId4" action="ppaction://hlinksldjump"/>
          </p:cNvPr>
          <p:cNvSpPr txBox="1"/>
          <p:nvPr/>
        </p:nvSpPr>
        <p:spPr>
          <a:xfrm>
            <a:off x="8189650" y="470225"/>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4"/>
                </a:solidFill>
                <a:latin typeface="Ubuntu"/>
                <a:ea typeface="Ubuntu"/>
                <a:cs typeface="Ubuntu"/>
                <a:sym typeface="Ubuntu"/>
              </a:rPr>
              <a:t>M</a:t>
            </a:r>
            <a:endParaRPr b="1">
              <a:solidFill>
                <a:schemeClr val="accent4"/>
              </a:solidFill>
              <a:latin typeface="Ubuntu"/>
              <a:ea typeface="Ubuntu"/>
              <a:cs typeface="Ubuntu"/>
              <a:sym typeface="Ubuntu"/>
            </a:endParaRPr>
          </a:p>
        </p:txBody>
      </p:sp>
      <p:sp>
        <p:nvSpPr>
          <p:cNvPr id="1552" name="Google Shape;1552;p49">
            <a:hlinkClick r:id="rId3" action="ppaction://hlinksldjump"/>
          </p:cNvPr>
          <p:cNvSpPr txBox="1"/>
          <p:nvPr/>
        </p:nvSpPr>
        <p:spPr>
          <a:xfrm>
            <a:off x="8189650" y="1476316"/>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2"/>
                </a:solidFill>
                <a:latin typeface="Ubuntu"/>
                <a:ea typeface="Ubuntu"/>
                <a:cs typeface="Ubuntu"/>
                <a:sym typeface="Ubuntu"/>
              </a:rPr>
              <a:t>T</a:t>
            </a:r>
            <a:endParaRPr b="1">
              <a:solidFill>
                <a:schemeClr val="accent2"/>
              </a:solidFill>
              <a:latin typeface="Ubuntu"/>
              <a:ea typeface="Ubuntu"/>
              <a:cs typeface="Ubuntu"/>
              <a:sym typeface="Ubuntu"/>
            </a:endParaRPr>
          </a:p>
        </p:txBody>
      </p:sp>
      <p:sp>
        <p:nvSpPr>
          <p:cNvPr id="1553" name="Google Shape;1553;p49">
            <a:hlinkClick r:id="rId5" action="ppaction://hlinksldjump"/>
          </p:cNvPr>
          <p:cNvSpPr txBox="1"/>
          <p:nvPr/>
        </p:nvSpPr>
        <p:spPr>
          <a:xfrm>
            <a:off x="8189650" y="2400638"/>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1"/>
                </a:solidFill>
                <a:latin typeface="Ubuntu"/>
                <a:ea typeface="Ubuntu"/>
                <a:cs typeface="Ubuntu"/>
                <a:sym typeface="Ubuntu"/>
              </a:rPr>
              <a:t>X</a:t>
            </a:r>
            <a:endParaRPr b="1">
              <a:solidFill>
                <a:schemeClr val="accent1"/>
              </a:solidFill>
              <a:latin typeface="Ubuntu"/>
              <a:ea typeface="Ubuntu"/>
              <a:cs typeface="Ubuntu"/>
              <a:sym typeface="Ubuntu"/>
            </a:endParaRPr>
          </a:p>
        </p:txBody>
      </p:sp>
      <p:sp>
        <p:nvSpPr>
          <p:cNvPr id="1554" name="Google Shape;1554;p49">
            <a:hlinkClick r:id="rId7" action="ppaction://hlinksldjump"/>
          </p:cNvPr>
          <p:cNvSpPr txBox="1"/>
          <p:nvPr/>
        </p:nvSpPr>
        <p:spPr>
          <a:xfrm>
            <a:off x="8189650" y="3423511"/>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3"/>
                </a:solidFill>
                <a:latin typeface="Ubuntu"/>
                <a:ea typeface="Ubuntu"/>
                <a:cs typeface="Ubuntu"/>
                <a:sym typeface="Ubuntu"/>
              </a:rPr>
              <a:t>T</a:t>
            </a:r>
            <a:endParaRPr b="1">
              <a:solidFill>
                <a:schemeClr val="accent3"/>
              </a:solidFill>
              <a:latin typeface="Ubuntu"/>
              <a:ea typeface="Ubuntu"/>
              <a:cs typeface="Ubuntu"/>
              <a:sym typeface="Ubuntu"/>
            </a:endParaRPr>
          </a:p>
        </p:txBody>
      </p:sp>
      <p:sp>
        <p:nvSpPr>
          <p:cNvPr id="1555" name="Google Shape;1555;p49">
            <a:hlinkClick r:id="rId6" action="ppaction://hlinksldjump"/>
          </p:cNvPr>
          <p:cNvSpPr txBox="1"/>
          <p:nvPr/>
        </p:nvSpPr>
        <p:spPr>
          <a:xfrm>
            <a:off x="8189650" y="4362805"/>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4"/>
                </a:solidFill>
                <a:latin typeface="Ubuntu"/>
                <a:ea typeface="Ubuntu"/>
                <a:cs typeface="Ubuntu"/>
                <a:sym typeface="Ubuntu"/>
              </a:rPr>
              <a:t>F</a:t>
            </a:r>
            <a:endParaRPr b="1">
              <a:solidFill>
                <a:schemeClr val="accent4"/>
              </a:solidFill>
              <a:latin typeface="Ubuntu"/>
              <a:ea typeface="Ubuntu"/>
              <a:cs typeface="Ubuntu"/>
              <a:sym typeface="Ubuntu"/>
            </a:endParaRPr>
          </a:p>
        </p:txBody>
      </p:sp>
      <p:grpSp>
        <p:nvGrpSpPr>
          <p:cNvPr id="1556" name="Google Shape;1556;p49"/>
          <p:cNvGrpSpPr/>
          <p:nvPr/>
        </p:nvGrpSpPr>
        <p:grpSpPr>
          <a:xfrm>
            <a:off x="6935171" y="696541"/>
            <a:ext cx="195284" cy="195284"/>
            <a:chOff x="5660400" y="238125"/>
            <a:chExt cx="481825" cy="481825"/>
          </a:xfrm>
        </p:grpSpPr>
        <p:sp>
          <p:nvSpPr>
            <p:cNvPr id="1557" name="Google Shape;1557;p49"/>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558" name="Google Shape;1558;p49"/>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1559" name="Google Shape;1559;p49">
            <a:hlinkClick r:id="rId8" action="ppaction://hlinksldjump"/>
          </p:cNvPr>
          <p:cNvSpPr/>
          <p:nvPr/>
        </p:nvSpPr>
        <p:spPr>
          <a:xfrm>
            <a:off x="6934475" y="681975"/>
            <a:ext cx="195900" cy="215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49">
            <a:hlinkClick r:id="rId9" action="ppaction://hlinksldjump"/>
          </p:cNvPr>
          <p:cNvSpPr/>
          <p:nvPr/>
        </p:nvSpPr>
        <p:spPr>
          <a:xfrm>
            <a:off x="7246284" y="695850"/>
            <a:ext cx="213106" cy="195722"/>
          </a:xfrm>
          <a:custGeom>
            <a:avLst/>
            <a:gdLst/>
            <a:ahLst/>
            <a:cxnLst/>
            <a:rect l="l" t="t" r="r" b="b"/>
            <a:pathLst>
              <a:path w="34372" h="31568" extrusionOk="0">
                <a:moveTo>
                  <a:pt x="17158" y="1"/>
                </a:moveTo>
                <a:cubicBezTo>
                  <a:pt x="11439" y="3246"/>
                  <a:pt x="5719" y="6490"/>
                  <a:pt x="0" y="9735"/>
                </a:cubicBezTo>
                <a:lnTo>
                  <a:pt x="2750" y="9735"/>
                </a:lnTo>
                <a:lnTo>
                  <a:pt x="2750" y="31567"/>
                </a:lnTo>
                <a:lnTo>
                  <a:pt x="11659" y="31567"/>
                </a:lnTo>
                <a:lnTo>
                  <a:pt x="11659" y="17379"/>
                </a:lnTo>
                <a:lnTo>
                  <a:pt x="23373" y="17379"/>
                </a:lnTo>
                <a:lnTo>
                  <a:pt x="23373" y="31567"/>
                </a:lnTo>
                <a:lnTo>
                  <a:pt x="31622" y="31567"/>
                </a:lnTo>
                <a:lnTo>
                  <a:pt x="31622" y="9735"/>
                </a:lnTo>
                <a:lnTo>
                  <a:pt x="34371" y="9735"/>
                </a:lnTo>
                <a:cubicBezTo>
                  <a:pt x="28597" y="6490"/>
                  <a:pt x="22878" y="3246"/>
                  <a:pt x="1715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49">
            <a:hlinkClick r:id="" action="ppaction://hlinkshowjump?jump=nextslide"/>
          </p:cNvPr>
          <p:cNvSpPr/>
          <p:nvPr/>
        </p:nvSpPr>
        <p:spPr>
          <a:xfrm>
            <a:off x="7870218" y="695853"/>
            <a:ext cx="145409" cy="215293"/>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49">
            <a:hlinkClick r:id="" action="ppaction://hlinkshowjump?jump=previousslide"/>
          </p:cNvPr>
          <p:cNvSpPr/>
          <p:nvPr/>
        </p:nvSpPr>
        <p:spPr>
          <a:xfrm rot="10800000">
            <a:off x="7575225" y="695855"/>
            <a:ext cx="145409" cy="215293"/>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301;p46"/>
          <p:cNvSpPr txBox="1">
            <a:spLocks noGrp="1"/>
          </p:cNvSpPr>
          <p:nvPr>
            <p:ph type="subTitle" idx="1"/>
          </p:nvPr>
        </p:nvSpPr>
        <p:spPr>
          <a:xfrm>
            <a:off x="671607" y="1086181"/>
            <a:ext cx="7693460" cy="295373"/>
          </a:xfrm>
          <a:prstGeom prst="rect">
            <a:avLst/>
          </a:prstGeom>
        </p:spPr>
        <p:txBody>
          <a:bodyPr spcFirstLastPara="1" wrap="square" lIns="91425" tIns="91425" rIns="91425" bIns="91425" anchor="ctr" anchorCtr="0">
            <a:noAutofit/>
          </a:bodyPr>
          <a:lstStyle/>
          <a:p>
            <a:pPr marL="0" lvl="0" indent="0" algn="l"/>
            <a:r>
              <a:rPr lang="vi-VN" sz="1700" b="0" dirty="0">
                <a:solidFill>
                  <a:schemeClr val="dk1"/>
                </a:solidFill>
              </a:rPr>
              <a:t>Và </a:t>
            </a:r>
            <a:r>
              <a:rPr lang="vi-VN" sz="1700" b="0" dirty="0" smtClean="0">
                <a:solidFill>
                  <a:schemeClr val="dk1"/>
                </a:solidFill>
              </a:rPr>
              <a:t>ta </a:t>
            </a:r>
            <a:r>
              <a:rPr lang="vi-VN" sz="1700" b="0" dirty="0">
                <a:solidFill>
                  <a:schemeClr val="dk1"/>
                </a:solidFill>
              </a:rPr>
              <a:t>cũng có thể kết hợp nó với v-for để render ra dữ liệu cho select element.</a:t>
            </a:r>
            <a:endParaRPr lang="vi-VN" sz="1700" b="0" dirty="0" smtClean="0">
              <a:solidFill>
                <a:schemeClr val="dk1"/>
              </a:solidFill>
            </a:endParaRPr>
          </a:p>
        </p:txBody>
      </p:sp>
      <p:pic>
        <p:nvPicPr>
          <p:cNvPr id="2" name="Picture 1"/>
          <p:cNvPicPr>
            <a:picLocks noChangeAspect="1"/>
          </p:cNvPicPr>
          <p:nvPr/>
        </p:nvPicPr>
        <p:blipFill>
          <a:blip r:embed="rId10"/>
          <a:stretch>
            <a:fillRect/>
          </a:stretch>
        </p:blipFill>
        <p:spPr>
          <a:xfrm>
            <a:off x="1114737" y="1388377"/>
            <a:ext cx="6807200" cy="3623416"/>
          </a:xfrm>
          <a:prstGeom prst="rect">
            <a:avLst/>
          </a:prstGeom>
        </p:spPr>
      </p:pic>
    </p:spTree>
    <p:extLst>
      <p:ext uri="{BB962C8B-B14F-4D97-AF65-F5344CB8AC3E}">
        <p14:creationId xmlns:p14="http://schemas.microsoft.com/office/powerpoint/2010/main" val="142784383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3">
                                            <p:txEl>
                                              <p:pRg st="0" end="0"/>
                                            </p:txEl>
                                          </p:spTgt>
                                        </p:tgtEl>
                                        <p:attrNameLst>
                                          <p:attrName>style.visibility</p:attrName>
                                        </p:attrNameLst>
                                      </p:cBhvr>
                                      <p:to>
                                        <p:strVal val="visible"/>
                                      </p:to>
                                    </p:set>
                                    <p:animEffect transition="in" filter="fade">
                                      <p:cBhvr>
                                        <p:cTn id="7" dur="500"/>
                                        <p:tgtEl>
                                          <p:spTgt spid="19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3" grpId="0" build="p"/>
    </p:bld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Shape 1474"/>
        <p:cNvGrpSpPr/>
        <p:nvPr/>
      </p:nvGrpSpPr>
      <p:grpSpPr>
        <a:xfrm>
          <a:off x="0" y="0"/>
          <a:ext cx="0" cy="0"/>
          <a:chOff x="0" y="0"/>
          <a:chExt cx="0" cy="0"/>
        </a:xfrm>
      </p:grpSpPr>
      <p:sp>
        <p:nvSpPr>
          <p:cNvPr id="1478" name="Google Shape;1478;p49"/>
          <p:cNvSpPr txBox="1">
            <a:spLocks noGrp="1"/>
          </p:cNvSpPr>
          <p:nvPr>
            <p:ph type="title"/>
          </p:nvPr>
        </p:nvSpPr>
        <p:spPr>
          <a:xfrm>
            <a:off x="1543659" y="540116"/>
            <a:ext cx="5872200" cy="478200"/>
          </a:xfrm>
          <a:prstGeom prst="rect">
            <a:avLst/>
          </a:prstGeom>
        </p:spPr>
        <p:txBody>
          <a:bodyPr spcFirstLastPara="1" wrap="square" lIns="91425" tIns="91425" rIns="91425" bIns="91425" anchor="ctr" anchorCtr="0">
            <a:noAutofit/>
          </a:bodyPr>
          <a:lstStyle/>
          <a:p>
            <a:pPr lvl="0"/>
            <a:r>
              <a:rPr lang="nn-NO" sz="2400" dirty="0" smtClean="0">
                <a:solidFill>
                  <a:schemeClr val="accent2"/>
                </a:solidFill>
              </a:rPr>
              <a:t>2. Value bindings.</a:t>
            </a:r>
            <a:endParaRPr sz="2400" b="1" dirty="0">
              <a:solidFill>
                <a:schemeClr val="accent2"/>
              </a:solidFill>
            </a:endParaRPr>
          </a:p>
        </p:txBody>
      </p:sp>
      <p:sp>
        <p:nvSpPr>
          <p:cNvPr id="1546" name="Google Shape;1546;p49">
            <a:hlinkClick r:id="rId3" action="ppaction://hlinksldjump"/>
          </p:cNvPr>
          <p:cNvSpPr/>
          <p:nvPr/>
        </p:nvSpPr>
        <p:spPr>
          <a:xfrm rot="5400000">
            <a:off x="8135450" y="1556928"/>
            <a:ext cx="950100" cy="62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49">
            <a:hlinkClick r:id="rId4" action="ppaction://hlinksldjump"/>
          </p:cNvPr>
          <p:cNvSpPr/>
          <p:nvPr/>
        </p:nvSpPr>
        <p:spPr>
          <a:xfrm rot="5400000">
            <a:off x="8100942" y="589675"/>
            <a:ext cx="1019100" cy="62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49">
            <a:hlinkClick r:id="rId5" action="ppaction://hlinksldjump"/>
          </p:cNvPr>
          <p:cNvSpPr/>
          <p:nvPr/>
        </p:nvSpPr>
        <p:spPr>
          <a:xfrm rot="5400000">
            <a:off x="8089092" y="2537633"/>
            <a:ext cx="1042800" cy="62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49">
            <a:hlinkClick r:id="rId6" action="ppaction://hlinksldjump"/>
          </p:cNvPr>
          <p:cNvSpPr/>
          <p:nvPr/>
        </p:nvSpPr>
        <p:spPr>
          <a:xfrm rot="5400000">
            <a:off x="8100942" y="4501251"/>
            <a:ext cx="1019100" cy="62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49">
            <a:hlinkClick r:id="rId7" action="ppaction://hlinksldjump"/>
          </p:cNvPr>
          <p:cNvSpPr/>
          <p:nvPr/>
        </p:nvSpPr>
        <p:spPr>
          <a:xfrm rot="5400000">
            <a:off x="8141446" y="3528444"/>
            <a:ext cx="938100" cy="624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49">
            <a:hlinkClick r:id="rId4" action="ppaction://hlinksldjump"/>
          </p:cNvPr>
          <p:cNvSpPr txBox="1"/>
          <p:nvPr/>
        </p:nvSpPr>
        <p:spPr>
          <a:xfrm>
            <a:off x="8189650" y="470225"/>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4"/>
                </a:solidFill>
                <a:latin typeface="Ubuntu"/>
                <a:ea typeface="Ubuntu"/>
                <a:cs typeface="Ubuntu"/>
                <a:sym typeface="Ubuntu"/>
              </a:rPr>
              <a:t>M</a:t>
            </a:r>
            <a:endParaRPr b="1">
              <a:solidFill>
                <a:schemeClr val="accent4"/>
              </a:solidFill>
              <a:latin typeface="Ubuntu"/>
              <a:ea typeface="Ubuntu"/>
              <a:cs typeface="Ubuntu"/>
              <a:sym typeface="Ubuntu"/>
            </a:endParaRPr>
          </a:p>
        </p:txBody>
      </p:sp>
      <p:sp>
        <p:nvSpPr>
          <p:cNvPr id="1552" name="Google Shape;1552;p49">
            <a:hlinkClick r:id="rId3" action="ppaction://hlinksldjump"/>
          </p:cNvPr>
          <p:cNvSpPr txBox="1"/>
          <p:nvPr/>
        </p:nvSpPr>
        <p:spPr>
          <a:xfrm>
            <a:off x="8189650" y="1476316"/>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2"/>
                </a:solidFill>
                <a:latin typeface="Ubuntu"/>
                <a:ea typeface="Ubuntu"/>
                <a:cs typeface="Ubuntu"/>
                <a:sym typeface="Ubuntu"/>
              </a:rPr>
              <a:t>T</a:t>
            </a:r>
            <a:endParaRPr b="1">
              <a:solidFill>
                <a:schemeClr val="accent2"/>
              </a:solidFill>
              <a:latin typeface="Ubuntu"/>
              <a:ea typeface="Ubuntu"/>
              <a:cs typeface="Ubuntu"/>
              <a:sym typeface="Ubuntu"/>
            </a:endParaRPr>
          </a:p>
        </p:txBody>
      </p:sp>
      <p:sp>
        <p:nvSpPr>
          <p:cNvPr id="1553" name="Google Shape;1553;p49">
            <a:hlinkClick r:id="rId5" action="ppaction://hlinksldjump"/>
          </p:cNvPr>
          <p:cNvSpPr txBox="1"/>
          <p:nvPr/>
        </p:nvSpPr>
        <p:spPr>
          <a:xfrm>
            <a:off x="8189650" y="2400638"/>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1"/>
                </a:solidFill>
                <a:latin typeface="Ubuntu"/>
                <a:ea typeface="Ubuntu"/>
                <a:cs typeface="Ubuntu"/>
                <a:sym typeface="Ubuntu"/>
              </a:rPr>
              <a:t>X</a:t>
            </a:r>
            <a:endParaRPr b="1">
              <a:solidFill>
                <a:schemeClr val="accent1"/>
              </a:solidFill>
              <a:latin typeface="Ubuntu"/>
              <a:ea typeface="Ubuntu"/>
              <a:cs typeface="Ubuntu"/>
              <a:sym typeface="Ubuntu"/>
            </a:endParaRPr>
          </a:p>
        </p:txBody>
      </p:sp>
      <p:sp>
        <p:nvSpPr>
          <p:cNvPr id="1554" name="Google Shape;1554;p49">
            <a:hlinkClick r:id="rId7" action="ppaction://hlinksldjump"/>
          </p:cNvPr>
          <p:cNvSpPr txBox="1"/>
          <p:nvPr/>
        </p:nvSpPr>
        <p:spPr>
          <a:xfrm>
            <a:off x="8189650" y="3423511"/>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3"/>
                </a:solidFill>
                <a:latin typeface="Ubuntu"/>
                <a:ea typeface="Ubuntu"/>
                <a:cs typeface="Ubuntu"/>
                <a:sym typeface="Ubuntu"/>
              </a:rPr>
              <a:t>T</a:t>
            </a:r>
            <a:endParaRPr b="1">
              <a:solidFill>
                <a:schemeClr val="accent3"/>
              </a:solidFill>
              <a:latin typeface="Ubuntu"/>
              <a:ea typeface="Ubuntu"/>
              <a:cs typeface="Ubuntu"/>
              <a:sym typeface="Ubuntu"/>
            </a:endParaRPr>
          </a:p>
        </p:txBody>
      </p:sp>
      <p:sp>
        <p:nvSpPr>
          <p:cNvPr id="1555" name="Google Shape;1555;p49">
            <a:hlinkClick r:id="rId6" action="ppaction://hlinksldjump"/>
          </p:cNvPr>
          <p:cNvSpPr txBox="1"/>
          <p:nvPr/>
        </p:nvSpPr>
        <p:spPr>
          <a:xfrm>
            <a:off x="8189650" y="4362805"/>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4"/>
                </a:solidFill>
                <a:latin typeface="Ubuntu"/>
                <a:ea typeface="Ubuntu"/>
                <a:cs typeface="Ubuntu"/>
                <a:sym typeface="Ubuntu"/>
              </a:rPr>
              <a:t>F</a:t>
            </a:r>
            <a:endParaRPr b="1">
              <a:solidFill>
                <a:schemeClr val="accent4"/>
              </a:solidFill>
              <a:latin typeface="Ubuntu"/>
              <a:ea typeface="Ubuntu"/>
              <a:cs typeface="Ubuntu"/>
              <a:sym typeface="Ubuntu"/>
            </a:endParaRPr>
          </a:p>
        </p:txBody>
      </p:sp>
      <p:grpSp>
        <p:nvGrpSpPr>
          <p:cNvPr id="1556" name="Google Shape;1556;p49"/>
          <p:cNvGrpSpPr/>
          <p:nvPr/>
        </p:nvGrpSpPr>
        <p:grpSpPr>
          <a:xfrm>
            <a:off x="6935171" y="696541"/>
            <a:ext cx="195284" cy="195284"/>
            <a:chOff x="5660400" y="238125"/>
            <a:chExt cx="481825" cy="481825"/>
          </a:xfrm>
        </p:grpSpPr>
        <p:sp>
          <p:nvSpPr>
            <p:cNvPr id="1557" name="Google Shape;1557;p49"/>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558" name="Google Shape;1558;p49"/>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1559" name="Google Shape;1559;p49">
            <a:hlinkClick r:id="rId8" action="ppaction://hlinksldjump"/>
          </p:cNvPr>
          <p:cNvSpPr/>
          <p:nvPr/>
        </p:nvSpPr>
        <p:spPr>
          <a:xfrm>
            <a:off x="6934475" y="681975"/>
            <a:ext cx="195900" cy="215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49">
            <a:hlinkClick r:id="rId9" action="ppaction://hlinksldjump"/>
          </p:cNvPr>
          <p:cNvSpPr/>
          <p:nvPr/>
        </p:nvSpPr>
        <p:spPr>
          <a:xfrm>
            <a:off x="7246284" y="695850"/>
            <a:ext cx="213106" cy="195722"/>
          </a:xfrm>
          <a:custGeom>
            <a:avLst/>
            <a:gdLst/>
            <a:ahLst/>
            <a:cxnLst/>
            <a:rect l="l" t="t" r="r" b="b"/>
            <a:pathLst>
              <a:path w="34372" h="31568" extrusionOk="0">
                <a:moveTo>
                  <a:pt x="17158" y="1"/>
                </a:moveTo>
                <a:cubicBezTo>
                  <a:pt x="11439" y="3246"/>
                  <a:pt x="5719" y="6490"/>
                  <a:pt x="0" y="9735"/>
                </a:cubicBezTo>
                <a:lnTo>
                  <a:pt x="2750" y="9735"/>
                </a:lnTo>
                <a:lnTo>
                  <a:pt x="2750" y="31567"/>
                </a:lnTo>
                <a:lnTo>
                  <a:pt x="11659" y="31567"/>
                </a:lnTo>
                <a:lnTo>
                  <a:pt x="11659" y="17379"/>
                </a:lnTo>
                <a:lnTo>
                  <a:pt x="23373" y="17379"/>
                </a:lnTo>
                <a:lnTo>
                  <a:pt x="23373" y="31567"/>
                </a:lnTo>
                <a:lnTo>
                  <a:pt x="31622" y="31567"/>
                </a:lnTo>
                <a:lnTo>
                  <a:pt x="31622" y="9735"/>
                </a:lnTo>
                <a:lnTo>
                  <a:pt x="34371" y="9735"/>
                </a:lnTo>
                <a:cubicBezTo>
                  <a:pt x="28597" y="6490"/>
                  <a:pt x="22878" y="3246"/>
                  <a:pt x="1715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49">
            <a:hlinkClick r:id="" action="ppaction://hlinkshowjump?jump=nextslide"/>
          </p:cNvPr>
          <p:cNvSpPr/>
          <p:nvPr/>
        </p:nvSpPr>
        <p:spPr>
          <a:xfrm>
            <a:off x="7870218" y="695853"/>
            <a:ext cx="145409" cy="215293"/>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49">
            <a:hlinkClick r:id="" action="ppaction://hlinkshowjump?jump=previousslide"/>
          </p:cNvPr>
          <p:cNvSpPr/>
          <p:nvPr/>
        </p:nvSpPr>
        <p:spPr>
          <a:xfrm rot="10800000">
            <a:off x="7575225" y="695855"/>
            <a:ext cx="145409" cy="215293"/>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301;p46"/>
          <p:cNvSpPr txBox="1">
            <a:spLocks noGrp="1"/>
          </p:cNvSpPr>
          <p:nvPr>
            <p:ph type="subTitle" idx="1"/>
          </p:nvPr>
        </p:nvSpPr>
        <p:spPr>
          <a:xfrm>
            <a:off x="671607" y="1086181"/>
            <a:ext cx="7693460" cy="1873766"/>
          </a:xfrm>
          <a:prstGeom prst="rect">
            <a:avLst/>
          </a:prstGeom>
        </p:spPr>
        <p:txBody>
          <a:bodyPr spcFirstLastPara="1" wrap="square" lIns="91425" tIns="91425" rIns="91425" bIns="91425" anchor="ctr" anchorCtr="0">
            <a:noAutofit/>
          </a:bodyPr>
          <a:lstStyle/>
          <a:p>
            <a:pPr marL="0" lvl="0" indent="0" algn="l"/>
            <a:r>
              <a:rPr lang="vi-VN" sz="1700" b="0" dirty="0">
                <a:solidFill>
                  <a:schemeClr val="dk1"/>
                </a:solidFill>
              </a:rPr>
              <a:t>Đối với các thành phần là radio hoặc select option thì v-model thường sẽ là chuỗi tĩnh</a:t>
            </a:r>
            <a:r>
              <a:rPr lang="vi-VN" sz="1700" b="0" dirty="0" smtClean="0">
                <a:solidFill>
                  <a:schemeClr val="dk1"/>
                </a:solidFill>
              </a:rPr>
              <a:t>.</a:t>
            </a:r>
            <a:endParaRPr lang="en-US" sz="1700" b="0" dirty="0" smtClean="0">
              <a:solidFill>
                <a:schemeClr val="dk1"/>
              </a:solidFill>
            </a:endParaRPr>
          </a:p>
          <a:p>
            <a:pPr marL="0" lvl="0" indent="0" algn="l"/>
            <a:endParaRPr lang="en-US" sz="1700" b="0" dirty="0">
              <a:solidFill>
                <a:schemeClr val="dk1"/>
              </a:solidFill>
            </a:endParaRPr>
          </a:p>
          <a:p>
            <a:pPr marL="0" lvl="0" indent="0" algn="l"/>
            <a:r>
              <a:rPr lang="vi-VN" sz="1700" b="0" dirty="0" smtClean="0">
                <a:solidFill>
                  <a:schemeClr val="dk1"/>
                </a:solidFill>
              </a:rPr>
              <a:t>Còn </a:t>
            </a:r>
            <a:r>
              <a:rPr lang="vi-VN" sz="1700" b="0" dirty="0">
                <a:solidFill>
                  <a:schemeClr val="dk1"/>
                </a:solidFill>
              </a:rPr>
              <a:t>nếu thành phần là checkbox thì thường sẽ là giá trị boolean true false. </a:t>
            </a:r>
            <a:endParaRPr lang="en-US" sz="1700" b="0" dirty="0" smtClean="0">
              <a:solidFill>
                <a:schemeClr val="dk1"/>
              </a:solidFill>
            </a:endParaRPr>
          </a:p>
          <a:p>
            <a:pPr marL="0" lvl="0" indent="0" algn="l"/>
            <a:endParaRPr lang="en-US" sz="1700" b="0" dirty="0">
              <a:solidFill>
                <a:schemeClr val="dk1"/>
              </a:solidFill>
            </a:endParaRPr>
          </a:p>
          <a:p>
            <a:pPr marL="0" lvl="0" indent="0" algn="l"/>
            <a:r>
              <a:rPr lang="vi-VN" sz="1700" b="0" dirty="0" smtClean="0">
                <a:solidFill>
                  <a:schemeClr val="dk1"/>
                </a:solidFill>
              </a:rPr>
              <a:t>Nhưng </a:t>
            </a:r>
            <a:r>
              <a:rPr lang="vi-VN" sz="1700" b="0" dirty="0">
                <a:solidFill>
                  <a:schemeClr val="dk1"/>
                </a:solidFill>
              </a:rPr>
              <a:t>đôi lúc nếu như ta muốn sử các thuộc tính có giá trị động trên vue instance thì </a:t>
            </a:r>
            <a:r>
              <a:rPr lang="en-US" sz="1700" b="0" dirty="0" smtClean="0">
                <a:solidFill>
                  <a:schemeClr val="dk1"/>
                </a:solidFill>
              </a:rPr>
              <a:t>ta </a:t>
            </a:r>
            <a:r>
              <a:rPr lang="vi-VN" sz="1700" b="0" dirty="0" smtClean="0">
                <a:solidFill>
                  <a:schemeClr val="dk1"/>
                </a:solidFill>
              </a:rPr>
              <a:t>có </a:t>
            </a:r>
            <a:r>
              <a:rPr lang="vi-VN" sz="1700" b="0" dirty="0">
                <a:solidFill>
                  <a:schemeClr val="dk1"/>
                </a:solidFill>
              </a:rPr>
              <a:t>thể sử dụng v-bind directive để thực hiện điều đó.</a:t>
            </a:r>
            <a:endParaRPr lang="vi-VN" sz="1700" b="0" dirty="0" smtClean="0">
              <a:solidFill>
                <a:schemeClr val="dk1"/>
              </a:solidFill>
            </a:endParaRPr>
          </a:p>
        </p:txBody>
      </p:sp>
    </p:spTree>
    <p:extLst>
      <p:ext uri="{BB962C8B-B14F-4D97-AF65-F5344CB8AC3E}">
        <p14:creationId xmlns:p14="http://schemas.microsoft.com/office/powerpoint/2010/main" val="112701088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3">
                                            <p:txEl>
                                              <p:pRg st="0" end="0"/>
                                            </p:txEl>
                                          </p:spTgt>
                                        </p:tgtEl>
                                        <p:attrNameLst>
                                          <p:attrName>style.visibility</p:attrName>
                                        </p:attrNameLst>
                                      </p:cBhvr>
                                      <p:to>
                                        <p:strVal val="visible"/>
                                      </p:to>
                                    </p:set>
                                    <p:animEffect transition="in" filter="fade">
                                      <p:cBhvr>
                                        <p:cTn id="7" dur="500"/>
                                        <p:tgtEl>
                                          <p:spTgt spid="19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93">
                                            <p:txEl>
                                              <p:pRg st="2" end="2"/>
                                            </p:txEl>
                                          </p:spTgt>
                                        </p:tgtEl>
                                        <p:attrNameLst>
                                          <p:attrName>style.visibility</p:attrName>
                                        </p:attrNameLst>
                                      </p:cBhvr>
                                      <p:to>
                                        <p:strVal val="visible"/>
                                      </p:to>
                                    </p:set>
                                    <p:animEffect transition="in" filter="fade">
                                      <p:cBhvr>
                                        <p:cTn id="12" dur="500"/>
                                        <p:tgtEl>
                                          <p:spTgt spid="19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93">
                                            <p:txEl>
                                              <p:pRg st="4" end="4"/>
                                            </p:txEl>
                                          </p:spTgt>
                                        </p:tgtEl>
                                        <p:attrNameLst>
                                          <p:attrName>style.visibility</p:attrName>
                                        </p:attrNameLst>
                                      </p:cBhvr>
                                      <p:to>
                                        <p:strVal val="visible"/>
                                      </p:to>
                                    </p:set>
                                    <p:animEffect transition="in" filter="fade">
                                      <p:cBhvr>
                                        <p:cTn id="17" dur="500"/>
                                        <p:tgtEl>
                                          <p:spTgt spid="19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3" grpId="0" build="p"/>
    </p:bld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Shape 1474"/>
        <p:cNvGrpSpPr/>
        <p:nvPr/>
      </p:nvGrpSpPr>
      <p:grpSpPr>
        <a:xfrm>
          <a:off x="0" y="0"/>
          <a:ext cx="0" cy="0"/>
          <a:chOff x="0" y="0"/>
          <a:chExt cx="0" cy="0"/>
        </a:xfrm>
      </p:grpSpPr>
      <p:sp>
        <p:nvSpPr>
          <p:cNvPr id="1478" name="Google Shape;1478;p49"/>
          <p:cNvSpPr txBox="1">
            <a:spLocks noGrp="1"/>
          </p:cNvSpPr>
          <p:nvPr>
            <p:ph type="title"/>
          </p:nvPr>
        </p:nvSpPr>
        <p:spPr>
          <a:xfrm>
            <a:off x="1543659" y="540116"/>
            <a:ext cx="5872200" cy="478200"/>
          </a:xfrm>
          <a:prstGeom prst="rect">
            <a:avLst/>
          </a:prstGeom>
        </p:spPr>
        <p:txBody>
          <a:bodyPr spcFirstLastPara="1" wrap="square" lIns="91425" tIns="91425" rIns="91425" bIns="91425" anchor="ctr" anchorCtr="0">
            <a:noAutofit/>
          </a:bodyPr>
          <a:lstStyle/>
          <a:p>
            <a:pPr lvl="0"/>
            <a:r>
              <a:rPr lang="nn-NO" sz="2400" dirty="0" smtClean="0">
                <a:solidFill>
                  <a:schemeClr val="accent2"/>
                </a:solidFill>
              </a:rPr>
              <a:t>2. Value bindings.</a:t>
            </a:r>
            <a:endParaRPr sz="2400" b="1" dirty="0">
              <a:solidFill>
                <a:schemeClr val="accent2"/>
              </a:solidFill>
            </a:endParaRPr>
          </a:p>
        </p:txBody>
      </p:sp>
      <p:sp>
        <p:nvSpPr>
          <p:cNvPr id="1546" name="Google Shape;1546;p49">
            <a:hlinkClick r:id="rId3" action="ppaction://hlinksldjump"/>
          </p:cNvPr>
          <p:cNvSpPr/>
          <p:nvPr/>
        </p:nvSpPr>
        <p:spPr>
          <a:xfrm rot="5400000">
            <a:off x="8135450" y="1556928"/>
            <a:ext cx="950100" cy="62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49">
            <a:hlinkClick r:id="rId4" action="ppaction://hlinksldjump"/>
          </p:cNvPr>
          <p:cNvSpPr/>
          <p:nvPr/>
        </p:nvSpPr>
        <p:spPr>
          <a:xfrm rot="5400000">
            <a:off x="8100942" y="589675"/>
            <a:ext cx="1019100" cy="62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49">
            <a:hlinkClick r:id="rId5" action="ppaction://hlinksldjump"/>
          </p:cNvPr>
          <p:cNvSpPr/>
          <p:nvPr/>
        </p:nvSpPr>
        <p:spPr>
          <a:xfrm rot="5400000">
            <a:off x="8089092" y="2537633"/>
            <a:ext cx="1042800" cy="62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49">
            <a:hlinkClick r:id="rId6" action="ppaction://hlinksldjump"/>
          </p:cNvPr>
          <p:cNvSpPr/>
          <p:nvPr/>
        </p:nvSpPr>
        <p:spPr>
          <a:xfrm rot="5400000">
            <a:off x="8100942" y="4501251"/>
            <a:ext cx="1019100" cy="62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49">
            <a:hlinkClick r:id="rId7" action="ppaction://hlinksldjump"/>
          </p:cNvPr>
          <p:cNvSpPr/>
          <p:nvPr/>
        </p:nvSpPr>
        <p:spPr>
          <a:xfrm rot="5400000">
            <a:off x="8141446" y="3528444"/>
            <a:ext cx="938100" cy="624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49">
            <a:hlinkClick r:id="rId4" action="ppaction://hlinksldjump"/>
          </p:cNvPr>
          <p:cNvSpPr txBox="1"/>
          <p:nvPr/>
        </p:nvSpPr>
        <p:spPr>
          <a:xfrm>
            <a:off x="8189650" y="470225"/>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4"/>
                </a:solidFill>
                <a:latin typeface="Ubuntu"/>
                <a:ea typeface="Ubuntu"/>
                <a:cs typeface="Ubuntu"/>
                <a:sym typeface="Ubuntu"/>
              </a:rPr>
              <a:t>M</a:t>
            </a:r>
            <a:endParaRPr b="1">
              <a:solidFill>
                <a:schemeClr val="accent4"/>
              </a:solidFill>
              <a:latin typeface="Ubuntu"/>
              <a:ea typeface="Ubuntu"/>
              <a:cs typeface="Ubuntu"/>
              <a:sym typeface="Ubuntu"/>
            </a:endParaRPr>
          </a:p>
        </p:txBody>
      </p:sp>
      <p:sp>
        <p:nvSpPr>
          <p:cNvPr id="1552" name="Google Shape;1552;p49">
            <a:hlinkClick r:id="rId3" action="ppaction://hlinksldjump"/>
          </p:cNvPr>
          <p:cNvSpPr txBox="1"/>
          <p:nvPr/>
        </p:nvSpPr>
        <p:spPr>
          <a:xfrm>
            <a:off x="8189650" y="1476316"/>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2"/>
                </a:solidFill>
                <a:latin typeface="Ubuntu"/>
                <a:ea typeface="Ubuntu"/>
                <a:cs typeface="Ubuntu"/>
                <a:sym typeface="Ubuntu"/>
              </a:rPr>
              <a:t>T</a:t>
            </a:r>
            <a:endParaRPr b="1">
              <a:solidFill>
                <a:schemeClr val="accent2"/>
              </a:solidFill>
              <a:latin typeface="Ubuntu"/>
              <a:ea typeface="Ubuntu"/>
              <a:cs typeface="Ubuntu"/>
              <a:sym typeface="Ubuntu"/>
            </a:endParaRPr>
          </a:p>
        </p:txBody>
      </p:sp>
      <p:sp>
        <p:nvSpPr>
          <p:cNvPr id="1553" name="Google Shape;1553;p49">
            <a:hlinkClick r:id="rId5" action="ppaction://hlinksldjump"/>
          </p:cNvPr>
          <p:cNvSpPr txBox="1"/>
          <p:nvPr/>
        </p:nvSpPr>
        <p:spPr>
          <a:xfrm>
            <a:off x="8189650" y="2400638"/>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1"/>
                </a:solidFill>
                <a:latin typeface="Ubuntu"/>
                <a:ea typeface="Ubuntu"/>
                <a:cs typeface="Ubuntu"/>
                <a:sym typeface="Ubuntu"/>
              </a:rPr>
              <a:t>X</a:t>
            </a:r>
            <a:endParaRPr b="1">
              <a:solidFill>
                <a:schemeClr val="accent1"/>
              </a:solidFill>
              <a:latin typeface="Ubuntu"/>
              <a:ea typeface="Ubuntu"/>
              <a:cs typeface="Ubuntu"/>
              <a:sym typeface="Ubuntu"/>
            </a:endParaRPr>
          </a:p>
        </p:txBody>
      </p:sp>
      <p:sp>
        <p:nvSpPr>
          <p:cNvPr id="1554" name="Google Shape;1554;p49">
            <a:hlinkClick r:id="rId7" action="ppaction://hlinksldjump"/>
          </p:cNvPr>
          <p:cNvSpPr txBox="1"/>
          <p:nvPr/>
        </p:nvSpPr>
        <p:spPr>
          <a:xfrm>
            <a:off x="8189650" y="3423511"/>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3"/>
                </a:solidFill>
                <a:latin typeface="Ubuntu"/>
                <a:ea typeface="Ubuntu"/>
                <a:cs typeface="Ubuntu"/>
                <a:sym typeface="Ubuntu"/>
              </a:rPr>
              <a:t>T</a:t>
            </a:r>
            <a:endParaRPr b="1">
              <a:solidFill>
                <a:schemeClr val="accent3"/>
              </a:solidFill>
              <a:latin typeface="Ubuntu"/>
              <a:ea typeface="Ubuntu"/>
              <a:cs typeface="Ubuntu"/>
              <a:sym typeface="Ubuntu"/>
            </a:endParaRPr>
          </a:p>
        </p:txBody>
      </p:sp>
      <p:sp>
        <p:nvSpPr>
          <p:cNvPr id="1555" name="Google Shape;1555;p49">
            <a:hlinkClick r:id="rId6" action="ppaction://hlinksldjump"/>
          </p:cNvPr>
          <p:cNvSpPr txBox="1"/>
          <p:nvPr/>
        </p:nvSpPr>
        <p:spPr>
          <a:xfrm>
            <a:off x="8189650" y="4362805"/>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4"/>
                </a:solidFill>
                <a:latin typeface="Ubuntu"/>
                <a:ea typeface="Ubuntu"/>
                <a:cs typeface="Ubuntu"/>
                <a:sym typeface="Ubuntu"/>
              </a:rPr>
              <a:t>F</a:t>
            </a:r>
            <a:endParaRPr b="1">
              <a:solidFill>
                <a:schemeClr val="accent4"/>
              </a:solidFill>
              <a:latin typeface="Ubuntu"/>
              <a:ea typeface="Ubuntu"/>
              <a:cs typeface="Ubuntu"/>
              <a:sym typeface="Ubuntu"/>
            </a:endParaRPr>
          </a:p>
        </p:txBody>
      </p:sp>
      <p:grpSp>
        <p:nvGrpSpPr>
          <p:cNvPr id="1556" name="Google Shape;1556;p49"/>
          <p:cNvGrpSpPr/>
          <p:nvPr/>
        </p:nvGrpSpPr>
        <p:grpSpPr>
          <a:xfrm>
            <a:off x="6935171" y="696541"/>
            <a:ext cx="195284" cy="195284"/>
            <a:chOff x="5660400" y="238125"/>
            <a:chExt cx="481825" cy="481825"/>
          </a:xfrm>
        </p:grpSpPr>
        <p:sp>
          <p:nvSpPr>
            <p:cNvPr id="1557" name="Google Shape;1557;p49"/>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558" name="Google Shape;1558;p49"/>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1559" name="Google Shape;1559;p49">
            <a:hlinkClick r:id="rId8" action="ppaction://hlinksldjump"/>
          </p:cNvPr>
          <p:cNvSpPr/>
          <p:nvPr/>
        </p:nvSpPr>
        <p:spPr>
          <a:xfrm>
            <a:off x="6934475" y="681975"/>
            <a:ext cx="195900" cy="215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49">
            <a:hlinkClick r:id="rId9" action="ppaction://hlinksldjump"/>
          </p:cNvPr>
          <p:cNvSpPr/>
          <p:nvPr/>
        </p:nvSpPr>
        <p:spPr>
          <a:xfrm>
            <a:off x="7246284" y="695850"/>
            <a:ext cx="213106" cy="195722"/>
          </a:xfrm>
          <a:custGeom>
            <a:avLst/>
            <a:gdLst/>
            <a:ahLst/>
            <a:cxnLst/>
            <a:rect l="l" t="t" r="r" b="b"/>
            <a:pathLst>
              <a:path w="34372" h="31568" extrusionOk="0">
                <a:moveTo>
                  <a:pt x="17158" y="1"/>
                </a:moveTo>
                <a:cubicBezTo>
                  <a:pt x="11439" y="3246"/>
                  <a:pt x="5719" y="6490"/>
                  <a:pt x="0" y="9735"/>
                </a:cubicBezTo>
                <a:lnTo>
                  <a:pt x="2750" y="9735"/>
                </a:lnTo>
                <a:lnTo>
                  <a:pt x="2750" y="31567"/>
                </a:lnTo>
                <a:lnTo>
                  <a:pt x="11659" y="31567"/>
                </a:lnTo>
                <a:lnTo>
                  <a:pt x="11659" y="17379"/>
                </a:lnTo>
                <a:lnTo>
                  <a:pt x="23373" y="17379"/>
                </a:lnTo>
                <a:lnTo>
                  <a:pt x="23373" y="31567"/>
                </a:lnTo>
                <a:lnTo>
                  <a:pt x="31622" y="31567"/>
                </a:lnTo>
                <a:lnTo>
                  <a:pt x="31622" y="9735"/>
                </a:lnTo>
                <a:lnTo>
                  <a:pt x="34371" y="9735"/>
                </a:lnTo>
                <a:cubicBezTo>
                  <a:pt x="28597" y="6490"/>
                  <a:pt x="22878" y="3246"/>
                  <a:pt x="1715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49">
            <a:hlinkClick r:id="" action="ppaction://hlinkshowjump?jump=nextslide"/>
          </p:cNvPr>
          <p:cNvSpPr/>
          <p:nvPr/>
        </p:nvSpPr>
        <p:spPr>
          <a:xfrm>
            <a:off x="7870218" y="695853"/>
            <a:ext cx="145409" cy="215293"/>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49">
            <a:hlinkClick r:id="" action="ppaction://hlinkshowjump?jump=previousslide"/>
          </p:cNvPr>
          <p:cNvSpPr/>
          <p:nvPr/>
        </p:nvSpPr>
        <p:spPr>
          <a:xfrm rot="10800000">
            <a:off x="7575225" y="695855"/>
            <a:ext cx="145409" cy="215293"/>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301;p46"/>
          <p:cNvSpPr txBox="1">
            <a:spLocks noGrp="1"/>
          </p:cNvSpPr>
          <p:nvPr>
            <p:ph type="subTitle" idx="1"/>
          </p:nvPr>
        </p:nvSpPr>
        <p:spPr>
          <a:xfrm>
            <a:off x="671607" y="1086181"/>
            <a:ext cx="7693460" cy="265052"/>
          </a:xfrm>
          <a:prstGeom prst="rect">
            <a:avLst/>
          </a:prstGeom>
        </p:spPr>
        <p:txBody>
          <a:bodyPr spcFirstLastPara="1" wrap="square" lIns="91425" tIns="91425" rIns="91425" bIns="91425" anchor="ctr" anchorCtr="0">
            <a:noAutofit/>
          </a:bodyPr>
          <a:lstStyle/>
          <a:p>
            <a:pPr marL="0" lvl="0" indent="0" algn="l"/>
            <a:r>
              <a:rPr lang="vi-VN" sz="1700" b="0" dirty="0">
                <a:solidFill>
                  <a:schemeClr val="dk1"/>
                </a:solidFill>
              </a:rPr>
              <a:t>Ví dụ đối với checkbox element.</a:t>
            </a:r>
            <a:endParaRPr lang="vi-VN" sz="1700" b="0" dirty="0" smtClean="0">
              <a:solidFill>
                <a:schemeClr val="dk1"/>
              </a:solidFill>
            </a:endParaRPr>
          </a:p>
        </p:txBody>
      </p:sp>
      <p:pic>
        <p:nvPicPr>
          <p:cNvPr id="2" name="Picture 1"/>
          <p:cNvPicPr>
            <a:picLocks noChangeAspect="1"/>
          </p:cNvPicPr>
          <p:nvPr/>
        </p:nvPicPr>
        <p:blipFill>
          <a:blip r:embed="rId10"/>
          <a:stretch>
            <a:fillRect/>
          </a:stretch>
        </p:blipFill>
        <p:spPr>
          <a:xfrm>
            <a:off x="1073478" y="1348544"/>
            <a:ext cx="6869444" cy="3649392"/>
          </a:xfrm>
          <a:prstGeom prst="rect">
            <a:avLst/>
          </a:prstGeom>
        </p:spPr>
      </p:pic>
    </p:spTree>
    <p:extLst>
      <p:ext uri="{BB962C8B-B14F-4D97-AF65-F5344CB8AC3E}">
        <p14:creationId xmlns:p14="http://schemas.microsoft.com/office/powerpoint/2010/main" val="40717642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3">
                                            <p:txEl>
                                              <p:pRg st="0" end="0"/>
                                            </p:txEl>
                                          </p:spTgt>
                                        </p:tgtEl>
                                        <p:attrNameLst>
                                          <p:attrName>style.visibility</p:attrName>
                                        </p:attrNameLst>
                                      </p:cBhvr>
                                      <p:to>
                                        <p:strVal val="visible"/>
                                      </p:to>
                                    </p:set>
                                    <p:animEffect transition="in" filter="fade">
                                      <p:cBhvr>
                                        <p:cTn id="7" dur="500"/>
                                        <p:tgtEl>
                                          <p:spTgt spid="19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3" grpId="0" build="p"/>
    </p:bld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Shape 1474"/>
        <p:cNvGrpSpPr/>
        <p:nvPr/>
      </p:nvGrpSpPr>
      <p:grpSpPr>
        <a:xfrm>
          <a:off x="0" y="0"/>
          <a:ext cx="0" cy="0"/>
          <a:chOff x="0" y="0"/>
          <a:chExt cx="0" cy="0"/>
        </a:xfrm>
      </p:grpSpPr>
      <p:sp>
        <p:nvSpPr>
          <p:cNvPr id="1478" name="Google Shape;1478;p49"/>
          <p:cNvSpPr txBox="1">
            <a:spLocks noGrp="1"/>
          </p:cNvSpPr>
          <p:nvPr>
            <p:ph type="title"/>
          </p:nvPr>
        </p:nvSpPr>
        <p:spPr>
          <a:xfrm>
            <a:off x="1543659" y="540116"/>
            <a:ext cx="5872200" cy="478200"/>
          </a:xfrm>
          <a:prstGeom prst="rect">
            <a:avLst/>
          </a:prstGeom>
        </p:spPr>
        <p:txBody>
          <a:bodyPr spcFirstLastPara="1" wrap="square" lIns="91425" tIns="91425" rIns="91425" bIns="91425" anchor="ctr" anchorCtr="0">
            <a:noAutofit/>
          </a:bodyPr>
          <a:lstStyle/>
          <a:p>
            <a:pPr lvl="0"/>
            <a:r>
              <a:rPr lang="nn-NO" sz="2400" dirty="0" smtClean="0">
                <a:solidFill>
                  <a:schemeClr val="accent2"/>
                </a:solidFill>
              </a:rPr>
              <a:t>2. Value bindings.</a:t>
            </a:r>
            <a:endParaRPr sz="2400" b="1" dirty="0">
              <a:solidFill>
                <a:schemeClr val="accent2"/>
              </a:solidFill>
            </a:endParaRPr>
          </a:p>
        </p:txBody>
      </p:sp>
      <p:sp>
        <p:nvSpPr>
          <p:cNvPr id="1546" name="Google Shape;1546;p49">
            <a:hlinkClick r:id="rId3" action="ppaction://hlinksldjump"/>
          </p:cNvPr>
          <p:cNvSpPr/>
          <p:nvPr/>
        </p:nvSpPr>
        <p:spPr>
          <a:xfrm rot="5400000">
            <a:off x="8135450" y="1556928"/>
            <a:ext cx="950100" cy="62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49">
            <a:hlinkClick r:id="rId4" action="ppaction://hlinksldjump"/>
          </p:cNvPr>
          <p:cNvSpPr/>
          <p:nvPr/>
        </p:nvSpPr>
        <p:spPr>
          <a:xfrm rot="5400000">
            <a:off x="8100942" y="589675"/>
            <a:ext cx="1019100" cy="62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49">
            <a:hlinkClick r:id="rId5" action="ppaction://hlinksldjump"/>
          </p:cNvPr>
          <p:cNvSpPr/>
          <p:nvPr/>
        </p:nvSpPr>
        <p:spPr>
          <a:xfrm rot="5400000">
            <a:off x="8089092" y="2537633"/>
            <a:ext cx="1042800" cy="62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49">
            <a:hlinkClick r:id="rId6" action="ppaction://hlinksldjump"/>
          </p:cNvPr>
          <p:cNvSpPr/>
          <p:nvPr/>
        </p:nvSpPr>
        <p:spPr>
          <a:xfrm rot="5400000">
            <a:off x="8100942" y="4501251"/>
            <a:ext cx="1019100" cy="62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49">
            <a:hlinkClick r:id="rId7" action="ppaction://hlinksldjump"/>
          </p:cNvPr>
          <p:cNvSpPr/>
          <p:nvPr/>
        </p:nvSpPr>
        <p:spPr>
          <a:xfrm rot="5400000">
            <a:off x="8141446" y="3528444"/>
            <a:ext cx="938100" cy="624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49">
            <a:hlinkClick r:id="rId4" action="ppaction://hlinksldjump"/>
          </p:cNvPr>
          <p:cNvSpPr txBox="1"/>
          <p:nvPr/>
        </p:nvSpPr>
        <p:spPr>
          <a:xfrm>
            <a:off x="8189650" y="470225"/>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4"/>
                </a:solidFill>
                <a:latin typeface="Ubuntu"/>
                <a:ea typeface="Ubuntu"/>
                <a:cs typeface="Ubuntu"/>
                <a:sym typeface="Ubuntu"/>
              </a:rPr>
              <a:t>M</a:t>
            </a:r>
            <a:endParaRPr b="1">
              <a:solidFill>
                <a:schemeClr val="accent4"/>
              </a:solidFill>
              <a:latin typeface="Ubuntu"/>
              <a:ea typeface="Ubuntu"/>
              <a:cs typeface="Ubuntu"/>
              <a:sym typeface="Ubuntu"/>
            </a:endParaRPr>
          </a:p>
        </p:txBody>
      </p:sp>
      <p:sp>
        <p:nvSpPr>
          <p:cNvPr id="1552" name="Google Shape;1552;p49">
            <a:hlinkClick r:id="rId3" action="ppaction://hlinksldjump"/>
          </p:cNvPr>
          <p:cNvSpPr txBox="1"/>
          <p:nvPr/>
        </p:nvSpPr>
        <p:spPr>
          <a:xfrm>
            <a:off x="8189650" y="1476316"/>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2"/>
                </a:solidFill>
                <a:latin typeface="Ubuntu"/>
                <a:ea typeface="Ubuntu"/>
                <a:cs typeface="Ubuntu"/>
                <a:sym typeface="Ubuntu"/>
              </a:rPr>
              <a:t>T</a:t>
            </a:r>
            <a:endParaRPr b="1">
              <a:solidFill>
                <a:schemeClr val="accent2"/>
              </a:solidFill>
              <a:latin typeface="Ubuntu"/>
              <a:ea typeface="Ubuntu"/>
              <a:cs typeface="Ubuntu"/>
              <a:sym typeface="Ubuntu"/>
            </a:endParaRPr>
          </a:p>
        </p:txBody>
      </p:sp>
      <p:sp>
        <p:nvSpPr>
          <p:cNvPr id="1553" name="Google Shape;1553;p49">
            <a:hlinkClick r:id="rId5" action="ppaction://hlinksldjump"/>
          </p:cNvPr>
          <p:cNvSpPr txBox="1"/>
          <p:nvPr/>
        </p:nvSpPr>
        <p:spPr>
          <a:xfrm>
            <a:off x="8189650" y="2400638"/>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1"/>
                </a:solidFill>
                <a:latin typeface="Ubuntu"/>
                <a:ea typeface="Ubuntu"/>
                <a:cs typeface="Ubuntu"/>
                <a:sym typeface="Ubuntu"/>
              </a:rPr>
              <a:t>X</a:t>
            </a:r>
            <a:endParaRPr b="1">
              <a:solidFill>
                <a:schemeClr val="accent1"/>
              </a:solidFill>
              <a:latin typeface="Ubuntu"/>
              <a:ea typeface="Ubuntu"/>
              <a:cs typeface="Ubuntu"/>
              <a:sym typeface="Ubuntu"/>
            </a:endParaRPr>
          </a:p>
        </p:txBody>
      </p:sp>
      <p:sp>
        <p:nvSpPr>
          <p:cNvPr id="1554" name="Google Shape;1554;p49">
            <a:hlinkClick r:id="rId7" action="ppaction://hlinksldjump"/>
          </p:cNvPr>
          <p:cNvSpPr txBox="1"/>
          <p:nvPr/>
        </p:nvSpPr>
        <p:spPr>
          <a:xfrm>
            <a:off x="8189650" y="3423511"/>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3"/>
                </a:solidFill>
                <a:latin typeface="Ubuntu"/>
                <a:ea typeface="Ubuntu"/>
                <a:cs typeface="Ubuntu"/>
                <a:sym typeface="Ubuntu"/>
              </a:rPr>
              <a:t>T</a:t>
            </a:r>
            <a:endParaRPr b="1">
              <a:solidFill>
                <a:schemeClr val="accent3"/>
              </a:solidFill>
              <a:latin typeface="Ubuntu"/>
              <a:ea typeface="Ubuntu"/>
              <a:cs typeface="Ubuntu"/>
              <a:sym typeface="Ubuntu"/>
            </a:endParaRPr>
          </a:p>
        </p:txBody>
      </p:sp>
      <p:sp>
        <p:nvSpPr>
          <p:cNvPr id="1555" name="Google Shape;1555;p49">
            <a:hlinkClick r:id="rId6" action="ppaction://hlinksldjump"/>
          </p:cNvPr>
          <p:cNvSpPr txBox="1"/>
          <p:nvPr/>
        </p:nvSpPr>
        <p:spPr>
          <a:xfrm>
            <a:off x="8189650" y="4362805"/>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4"/>
                </a:solidFill>
                <a:latin typeface="Ubuntu"/>
                <a:ea typeface="Ubuntu"/>
                <a:cs typeface="Ubuntu"/>
                <a:sym typeface="Ubuntu"/>
              </a:rPr>
              <a:t>F</a:t>
            </a:r>
            <a:endParaRPr b="1">
              <a:solidFill>
                <a:schemeClr val="accent4"/>
              </a:solidFill>
              <a:latin typeface="Ubuntu"/>
              <a:ea typeface="Ubuntu"/>
              <a:cs typeface="Ubuntu"/>
              <a:sym typeface="Ubuntu"/>
            </a:endParaRPr>
          </a:p>
        </p:txBody>
      </p:sp>
      <p:grpSp>
        <p:nvGrpSpPr>
          <p:cNvPr id="1556" name="Google Shape;1556;p49"/>
          <p:cNvGrpSpPr/>
          <p:nvPr/>
        </p:nvGrpSpPr>
        <p:grpSpPr>
          <a:xfrm>
            <a:off x="6935171" y="696541"/>
            <a:ext cx="195284" cy="195284"/>
            <a:chOff x="5660400" y="238125"/>
            <a:chExt cx="481825" cy="481825"/>
          </a:xfrm>
        </p:grpSpPr>
        <p:sp>
          <p:nvSpPr>
            <p:cNvPr id="1557" name="Google Shape;1557;p49"/>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558" name="Google Shape;1558;p49"/>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1559" name="Google Shape;1559;p49">
            <a:hlinkClick r:id="rId8" action="ppaction://hlinksldjump"/>
          </p:cNvPr>
          <p:cNvSpPr/>
          <p:nvPr/>
        </p:nvSpPr>
        <p:spPr>
          <a:xfrm>
            <a:off x="6934475" y="681975"/>
            <a:ext cx="195900" cy="215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49">
            <a:hlinkClick r:id="rId9" action="ppaction://hlinksldjump"/>
          </p:cNvPr>
          <p:cNvSpPr/>
          <p:nvPr/>
        </p:nvSpPr>
        <p:spPr>
          <a:xfrm>
            <a:off x="7246284" y="695850"/>
            <a:ext cx="213106" cy="195722"/>
          </a:xfrm>
          <a:custGeom>
            <a:avLst/>
            <a:gdLst/>
            <a:ahLst/>
            <a:cxnLst/>
            <a:rect l="l" t="t" r="r" b="b"/>
            <a:pathLst>
              <a:path w="34372" h="31568" extrusionOk="0">
                <a:moveTo>
                  <a:pt x="17158" y="1"/>
                </a:moveTo>
                <a:cubicBezTo>
                  <a:pt x="11439" y="3246"/>
                  <a:pt x="5719" y="6490"/>
                  <a:pt x="0" y="9735"/>
                </a:cubicBezTo>
                <a:lnTo>
                  <a:pt x="2750" y="9735"/>
                </a:lnTo>
                <a:lnTo>
                  <a:pt x="2750" y="31567"/>
                </a:lnTo>
                <a:lnTo>
                  <a:pt x="11659" y="31567"/>
                </a:lnTo>
                <a:lnTo>
                  <a:pt x="11659" y="17379"/>
                </a:lnTo>
                <a:lnTo>
                  <a:pt x="23373" y="17379"/>
                </a:lnTo>
                <a:lnTo>
                  <a:pt x="23373" y="31567"/>
                </a:lnTo>
                <a:lnTo>
                  <a:pt x="31622" y="31567"/>
                </a:lnTo>
                <a:lnTo>
                  <a:pt x="31622" y="9735"/>
                </a:lnTo>
                <a:lnTo>
                  <a:pt x="34371" y="9735"/>
                </a:lnTo>
                <a:cubicBezTo>
                  <a:pt x="28597" y="6490"/>
                  <a:pt x="22878" y="3246"/>
                  <a:pt x="1715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49">
            <a:hlinkClick r:id="" action="ppaction://hlinkshowjump?jump=nextslide"/>
          </p:cNvPr>
          <p:cNvSpPr/>
          <p:nvPr/>
        </p:nvSpPr>
        <p:spPr>
          <a:xfrm>
            <a:off x="7870218" y="695853"/>
            <a:ext cx="145409" cy="215293"/>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49">
            <a:hlinkClick r:id="" action="ppaction://hlinkshowjump?jump=previousslide"/>
          </p:cNvPr>
          <p:cNvSpPr/>
          <p:nvPr/>
        </p:nvSpPr>
        <p:spPr>
          <a:xfrm rot="10800000">
            <a:off x="7575225" y="695855"/>
            <a:ext cx="145409" cy="215293"/>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301;p46"/>
          <p:cNvSpPr txBox="1">
            <a:spLocks noGrp="1"/>
          </p:cNvSpPr>
          <p:nvPr>
            <p:ph type="subTitle" idx="1"/>
          </p:nvPr>
        </p:nvSpPr>
        <p:spPr>
          <a:xfrm>
            <a:off x="671607" y="1086180"/>
            <a:ext cx="7693460" cy="1426727"/>
          </a:xfrm>
          <a:prstGeom prst="rect">
            <a:avLst/>
          </a:prstGeom>
        </p:spPr>
        <p:txBody>
          <a:bodyPr spcFirstLastPara="1" wrap="square" lIns="91425" tIns="91425" rIns="91425" bIns="91425" anchor="ctr" anchorCtr="0">
            <a:noAutofit/>
          </a:bodyPr>
          <a:lstStyle/>
          <a:p>
            <a:pPr marL="0" lvl="0" indent="0" algn="l"/>
            <a:r>
              <a:rPr lang="vi-VN" sz="1700" b="0" dirty="0">
                <a:solidFill>
                  <a:schemeClr val="dk1"/>
                </a:solidFill>
              </a:rPr>
              <a:t>Trong trường hợp trên nếu như giá trị của toggle mà bằng giá trị của yes thì checkbox sẽ checked và ngược lại giá trị của toggle mà bằng giá trị của no thì checkbox sẽ unchecked</a:t>
            </a:r>
            <a:r>
              <a:rPr lang="vi-VN" sz="1700" b="0" dirty="0" smtClean="0">
                <a:solidFill>
                  <a:schemeClr val="dk1"/>
                </a:solidFill>
              </a:rPr>
              <a:t>.</a:t>
            </a:r>
            <a:endParaRPr lang="en-US" sz="1700" b="0" dirty="0" smtClean="0">
              <a:solidFill>
                <a:schemeClr val="dk1"/>
              </a:solidFill>
            </a:endParaRPr>
          </a:p>
          <a:p>
            <a:pPr marL="0" lvl="0" indent="0" algn="l"/>
            <a:endParaRPr lang="vi-VN" sz="1700" b="0" dirty="0">
              <a:solidFill>
                <a:schemeClr val="dk1"/>
              </a:solidFill>
            </a:endParaRPr>
          </a:p>
          <a:p>
            <a:pPr marL="0" lvl="0" indent="0" algn="l"/>
            <a:r>
              <a:rPr lang="vi-VN" sz="1700" b="0" dirty="0">
                <a:solidFill>
                  <a:schemeClr val="dk1"/>
                </a:solidFill>
              </a:rPr>
              <a:t>Và điều này cũng xảy ra tương tự đối với radio và selected.</a:t>
            </a:r>
          </a:p>
        </p:txBody>
      </p:sp>
    </p:spTree>
    <p:extLst>
      <p:ext uri="{BB962C8B-B14F-4D97-AF65-F5344CB8AC3E}">
        <p14:creationId xmlns:p14="http://schemas.microsoft.com/office/powerpoint/2010/main" val="52545284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3">
                                            <p:txEl>
                                              <p:pRg st="0" end="0"/>
                                            </p:txEl>
                                          </p:spTgt>
                                        </p:tgtEl>
                                        <p:attrNameLst>
                                          <p:attrName>style.visibility</p:attrName>
                                        </p:attrNameLst>
                                      </p:cBhvr>
                                      <p:to>
                                        <p:strVal val="visible"/>
                                      </p:to>
                                    </p:set>
                                    <p:animEffect transition="in" filter="fade">
                                      <p:cBhvr>
                                        <p:cTn id="7" dur="500"/>
                                        <p:tgtEl>
                                          <p:spTgt spid="19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93">
                                            <p:txEl>
                                              <p:pRg st="2" end="2"/>
                                            </p:txEl>
                                          </p:spTgt>
                                        </p:tgtEl>
                                        <p:attrNameLst>
                                          <p:attrName>style.visibility</p:attrName>
                                        </p:attrNameLst>
                                      </p:cBhvr>
                                      <p:to>
                                        <p:strVal val="visible"/>
                                      </p:to>
                                    </p:set>
                                    <p:animEffect transition="in" filter="fade">
                                      <p:cBhvr>
                                        <p:cTn id="12" dur="500"/>
                                        <p:tgtEl>
                                          <p:spTgt spid="19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45"/>
        <p:cNvGrpSpPr/>
        <p:nvPr/>
      </p:nvGrpSpPr>
      <p:grpSpPr>
        <a:xfrm>
          <a:off x="0" y="0"/>
          <a:ext cx="0" cy="0"/>
          <a:chOff x="0" y="0"/>
          <a:chExt cx="0" cy="0"/>
        </a:xfrm>
      </p:grpSpPr>
      <p:sp>
        <p:nvSpPr>
          <p:cNvPr id="1057" name="Google Shape;1057;p42"/>
          <p:cNvSpPr txBox="1">
            <a:spLocks noGrp="1"/>
          </p:cNvSpPr>
          <p:nvPr>
            <p:ph type="title"/>
          </p:nvPr>
        </p:nvSpPr>
        <p:spPr>
          <a:xfrm>
            <a:off x="1540300" y="541113"/>
            <a:ext cx="6486900" cy="478200"/>
          </a:xfrm>
          <a:prstGeom prst="rect">
            <a:avLst/>
          </a:prstGeom>
        </p:spPr>
        <p:txBody>
          <a:bodyPr spcFirstLastPara="1" wrap="square" lIns="91425" tIns="91425" rIns="91425" bIns="91425" anchor="ctr" anchorCtr="0">
            <a:noAutofit/>
          </a:bodyPr>
          <a:lstStyle/>
          <a:p>
            <a:pPr lvl="0"/>
            <a:r>
              <a:rPr lang="en" dirty="0">
                <a:solidFill>
                  <a:schemeClr val="accent3"/>
                </a:solidFill>
              </a:rPr>
              <a:t>4</a:t>
            </a:r>
            <a:r>
              <a:rPr lang="en" dirty="0" smtClean="0">
                <a:solidFill>
                  <a:schemeClr val="accent3"/>
                </a:solidFill>
              </a:rPr>
              <a:t>. </a:t>
            </a:r>
            <a:r>
              <a:rPr lang="en-US" dirty="0">
                <a:solidFill>
                  <a:schemeClr val="accent3"/>
                </a:solidFill>
              </a:rPr>
              <a:t>Instance Lifecycle Hook.</a:t>
            </a:r>
            <a:endParaRPr dirty="0">
              <a:solidFill>
                <a:schemeClr val="accent3"/>
              </a:solidFill>
            </a:endParaRPr>
          </a:p>
        </p:txBody>
      </p:sp>
      <p:sp>
        <p:nvSpPr>
          <p:cNvPr id="1127" name="Google Shape;1127;p42">
            <a:hlinkClick r:id="rId3" action="ppaction://hlinksldjump"/>
          </p:cNvPr>
          <p:cNvSpPr/>
          <p:nvPr/>
        </p:nvSpPr>
        <p:spPr>
          <a:xfrm rot="5400000">
            <a:off x="8034175" y="3124075"/>
            <a:ext cx="1158900" cy="59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42">
            <a:hlinkClick r:id="rId4" action="ppaction://hlinksldjump"/>
          </p:cNvPr>
          <p:cNvSpPr/>
          <p:nvPr/>
        </p:nvSpPr>
        <p:spPr>
          <a:xfrm rot="5400000">
            <a:off x="7968625" y="1902850"/>
            <a:ext cx="1290000" cy="59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42">
            <a:hlinkClick r:id="rId5" action="ppaction://hlinksldjump"/>
          </p:cNvPr>
          <p:cNvSpPr/>
          <p:nvPr/>
        </p:nvSpPr>
        <p:spPr>
          <a:xfrm rot="5400000">
            <a:off x="7955725" y="4354575"/>
            <a:ext cx="13158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42">
            <a:hlinkClick r:id="rId4" action="ppaction://hlinksldjump"/>
          </p:cNvPr>
          <p:cNvSpPr txBox="1"/>
          <p:nvPr/>
        </p:nvSpPr>
        <p:spPr>
          <a:xfrm>
            <a:off x="8264833" y="1859014"/>
            <a:ext cx="440400" cy="23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4"/>
                </a:solidFill>
                <a:latin typeface="Ubuntu"/>
                <a:ea typeface="Ubuntu"/>
                <a:cs typeface="Ubuntu"/>
                <a:sym typeface="Ubuntu"/>
              </a:rPr>
              <a:t>2</a:t>
            </a:r>
            <a:endParaRPr b="1">
              <a:solidFill>
                <a:schemeClr val="accent4"/>
              </a:solidFill>
              <a:latin typeface="Ubuntu"/>
              <a:ea typeface="Ubuntu"/>
              <a:cs typeface="Ubuntu"/>
              <a:sym typeface="Ubuntu"/>
            </a:endParaRPr>
          </a:p>
        </p:txBody>
      </p:sp>
      <p:sp>
        <p:nvSpPr>
          <p:cNvPr id="1131" name="Google Shape;1131;p42">
            <a:hlinkClick r:id="rId3" action="ppaction://hlinksldjump"/>
          </p:cNvPr>
          <p:cNvSpPr txBox="1"/>
          <p:nvPr/>
        </p:nvSpPr>
        <p:spPr>
          <a:xfrm>
            <a:off x="8264833" y="3062914"/>
            <a:ext cx="440400" cy="23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2"/>
                </a:solidFill>
                <a:latin typeface="Ubuntu"/>
                <a:ea typeface="Ubuntu"/>
                <a:cs typeface="Ubuntu"/>
                <a:sym typeface="Ubuntu"/>
              </a:rPr>
              <a:t>3</a:t>
            </a:r>
            <a:endParaRPr b="1">
              <a:solidFill>
                <a:schemeClr val="accent2"/>
              </a:solidFill>
              <a:latin typeface="Ubuntu"/>
              <a:ea typeface="Ubuntu"/>
              <a:cs typeface="Ubuntu"/>
              <a:sym typeface="Ubuntu"/>
            </a:endParaRPr>
          </a:p>
        </p:txBody>
      </p:sp>
      <p:sp>
        <p:nvSpPr>
          <p:cNvPr id="1132" name="Google Shape;1132;p42">
            <a:hlinkClick r:id="rId5" action="ppaction://hlinksldjump"/>
          </p:cNvPr>
          <p:cNvSpPr txBox="1"/>
          <p:nvPr/>
        </p:nvSpPr>
        <p:spPr>
          <a:xfrm>
            <a:off x="8264833" y="4266814"/>
            <a:ext cx="440400" cy="23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1"/>
                </a:solidFill>
                <a:latin typeface="Ubuntu"/>
                <a:ea typeface="Ubuntu"/>
                <a:cs typeface="Ubuntu"/>
                <a:sym typeface="Ubuntu"/>
              </a:rPr>
              <a:t>4</a:t>
            </a:r>
            <a:endParaRPr b="1">
              <a:solidFill>
                <a:schemeClr val="accent1"/>
              </a:solidFill>
              <a:latin typeface="Ubuntu"/>
              <a:ea typeface="Ubuntu"/>
              <a:cs typeface="Ubuntu"/>
              <a:sym typeface="Ubuntu"/>
            </a:endParaRPr>
          </a:p>
        </p:txBody>
      </p:sp>
      <p:sp>
        <p:nvSpPr>
          <p:cNvPr id="1133" name="Google Shape;1133;p42">
            <a:hlinkClick r:id="rId6" action="ppaction://hlinksldjump"/>
          </p:cNvPr>
          <p:cNvSpPr/>
          <p:nvPr/>
        </p:nvSpPr>
        <p:spPr>
          <a:xfrm>
            <a:off x="7246284" y="695850"/>
            <a:ext cx="213106" cy="195722"/>
          </a:xfrm>
          <a:custGeom>
            <a:avLst/>
            <a:gdLst/>
            <a:ahLst/>
            <a:cxnLst/>
            <a:rect l="l" t="t" r="r" b="b"/>
            <a:pathLst>
              <a:path w="34372" h="31568" extrusionOk="0">
                <a:moveTo>
                  <a:pt x="17158" y="1"/>
                </a:moveTo>
                <a:cubicBezTo>
                  <a:pt x="11439" y="3246"/>
                  <a:pt x="5719" y="6490"/>
                  <a:pt x="0" y="9735"/>
                </a:cubicBezTo>
                <a:lnTo>
                  <a:pt x="2750" y="9735"/>
                </a:lnTo>
                <a:lnTo>
                  <a:pt x="2750" y="31567"/>
                </a:lnTo>
                <a:lnTo>
                  <a:pt x="11659" y="31567"/>
                </a:lnTo>
                <a:lnTo>
                  <a:pt x="11659" y="17379"/>
                </a:lnTo>
                <a:lnTo>
                  <a:pt x="23373" y="17379"/>
                </a:lnTo>
                <a:lnTo>
                  <a:pt x="23373" y="31567"/>
                </a:lnTo>
                <a:lnTo>
                  <a:pt x="31622" y="31567"/>
                </a:lnTo>
                <a:lnTo>
                  <a:pt x="31622" y="9735"/>
                </a:lnTo>
                <a:lnTo>
                  <a:pt x="34371" y="9735"/>
                </a:lnTo>
                <a:cubicBezTo>
                  <a:pt x="28597" y="6490"/>
                  <a:pt x="22878" y="3246"/>
                  <a:pt x="1715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42">
            <a:hlinkClick r:id="rId7" action="ppaction://hlinksldjump"/>
          </p:cNvPr>
          <p:cNvSpPr/>
          <p:nvPr/>
        </p:nvSpPr>
        <p:spPr>
          <a:xfrm rot="5400000">
            <a:off x="8023975" y="671275"/>
            <a:ext cx="1179300" cy="594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42">
            <a:hlinkClick r:id="rId7" action="ppaction://hlinksldjump"/>
          </p:cNvPr>
          <p:cNvSpPr txBox="1"/>
          <p:nvPr/>
        </p:nvSpPr>
        <p:spPr>
          <a:xfrm>
            <a:off x="8264833" y="655114"/>
            <a:ext cx="440400" cy="23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3"/>
                </a:solidFill>
                <a:latin typeface="Ubuntu"/>
                <a:ea typeface="Ubuntu"/>
                <a:cs typeface="Ubuntu"/>
                <a:sym typeface="Ubuntu"/>
              </a:rPr>
              <a:t>1</a:t>
            </a:r>
            <a:endParaRPr b="1">
              <a:solidFill>
                <a:schemeClr val="accent3"/>
              </a:solidFill>
              <a:latin typeface="Ubuntu"/>
              <a:ea typeface="Ubuntu"/>
              <a:cs typeface="Ubuntu"/>
              <a:sym typeface="Ubuntu"/>
            </a:endParaRPr>
          </a:p>
        </p:txBody>
      </p:sp>
      <p:sp>
        <p:nvSpPr>
          <p:cNvPr id="1139" name="Google Shape;1139;p42">
            <a:hlinkClick r:id="" action="ppaction://hlinkshowjump?jump=nextslide"/>
          </p:cNvPr>
          <p:cNvSpPr/>
          <p:nvPr/>
        </p:nvSpPr>
        <p:spPr>
          <a:xfrm>
            <a:off x="7870218" y="695853"/>
            <a:ext cx="145409" cy="215293"/>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42">
            <a:hlinkClick r:id="" action="ppaction://hlinkshowjump?jump=previousslide"/>
          </p:cNvPr>
          <p:cNvSpPr/>
          <p:nvPr/>
        </p:nvSpPr>
        <p:spPr>
          <a:xfrm rot="10800000">
            <a:off x="7575225" y="695855"/>
            <a:ext cx="145409" cy="215293"/>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301;p46"/>
          <p:cNvSpPr txBox="1">
            <a:spLocks noGrp="1"/>
          </p:cNvSpPr>
          <p:nvPr>
            <p:ph type="subTitle" idx="1"/>
          </p:nvPr>
        </p:nvSpPr>
        <p:spPr>
          <a:xfrm>
            <a:off x="771929" y="1080049"/>
            <a:ext cx="7750088" cy="2653176"/>
          </a:xfrm>
          <a:prstGeom prst="rect">
            <a:avLst/>
          </a:prstGeom>
        </p:spPr>
        <p:txBody>
          <a:bodyPr spcFirstLastPara="1" wrap="square" lIns="91425" tIns="91425" rIns="91425" bIns="91425" anchor="ctr" anchorCtr="0">
            <a:noAutofit/>
          </a:bodyPr>
          <a:lstStyle/>
          <a:p>
            <a:pPr marL="0" lvl="0" indent="0" algn="l"/>
            <a:r>
              <a:rPr lang="vi-VN" sz="1800" b="0" dirty="0">
                <a:solidFill>
                  <a:schemeClr val="dk1"/>
                </a:solidFill>
              </a:rPr>
              <a:t>Instance lifecycle hook là một vòng đời hoạt động của </a:t>
            </a:r>
            <a:r>
              <a:rPr lang="vi-VN" sz="1800" b="0" dirty="0" smtClean="0">
                <a:solidFill>
                  <a:schemeClr val="dk1"/>
                </a:solidFill>
              </a:rPr>
              <a:t>vue.js</a:t>
            </a:r>
            <a:endParaRPr lang="en-US" sz="1800" b="0" dirty="0" smtClean="0">
              <a:solidFill>
                <a:schemeClr val="dk1"/>
              </a:solidFill>
            </a:endParaRPr>
          </a:p>
          <a:p>
            <a:pPr marL="0" lvl="0" indent="0" algn="l"/>
            <a:endParaRPr lang="en-US" sz="1800" b="0" dirty="0">
              <a:solidFill>
                <a:schemeClr val="dk1"/>
              </a:solidFill>
            </a:endParaRPr>
          </a:p>
          <a:p>
            <a:pPr marL="0" lvl="0" indent="0" algn="l"/>
            <a:r>
              <a:rPr lang="en-US" sz="1800" b="0" dirty="0" smtClean="0">
                <a:solidFill>
                  <a:schemeClr val="dk1"/>
                </a:solidFill>
              </a:rPr>
              <a:t>K</a:t>
            </a:r>
            <a:r>
              <a:rPr lang="vi-VN" sz="1800" b="0" dirty="0" smtClean="0">
                <a:solidFill>
                  <a:schemeClr val="dk1"/>
                </a:solidFill>
              </a:rPr>
              <a:t>hi </a:t>
            </a:r>
            <a:r>
              <a:rPr lang="vi-VN" sz="1800" b="0" dirty="0">
                <a:solidFill>
                  <a:schemeClr val="dk1"/>
                </a:solidFill>
              </a:rPr>
              <a:t>vue.js chạy đến một thời điểm nào đó trên vòng đời hoạt động thì sẽ có các scope event được gọi kèm theo đó (tương tự như magic methods trong PHP), các scope event này đã được định tên sẵn và bạn không thể thay đổi name của nó mà chỉ có thể override nó thôi.</a:t>
            </a:r>
            <a:endParaRPr sz="1800" b="0" dirty="0">
              <a:solidFill>
                <a:schemeClr val="dk1"/>
              </a:solidFill>
            </a:endParaRPr>
          </a:p>
        </p:txBody>
      </p:sp>
    </p:spTree>
    <p:extLst>
      <p:ext uri="{BB962C8B-B14F-4D97-AF65-F5344CB8AC3E}">
        <p14:creationId xmlns:p14="http://schemas.microsoft.com/office/powerpoint/2010/main" val="33673155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8">
                                            <p:txEl>
                                              <p:pRg st="0" end="0"/>
                                            </p:txEl>
                                          </p:spTgt>
                                        </p:tgtEl>
                                        <p:attrNameLst>
                                          <p:attrName>style.visibility</p:attrName>
                                        </p:attrNameLst>
                                      </p:cBhvr>
                                      <p:to>
                                        <p:strVal val="visible"/>
                                      </p:to>
                                    </p:set>
                                    <p:animEffect transition="in" filter="fade">
                                      <p:cBhvr>
                                        <p:cTn id="7" dur="500"/>
                                        <p:tgtEl>
                                          <p:spTgt spid="10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8">
                                            <p:txEl>
                                              <p:pRg st="2" end="2"/>
                                            </p:txEl>
                                          </p:spTgt>
                                        </p:tgtEl>
                                        <p:attrNameLst>
                                          <p:attrName>style.visibility</p:attrName>
                                        </p:attrNameLst>
                                      </p:cBhvr>
                                      <p:to>
                                        <p:strVal val="visible"/>
                                      </p:to>
                                    </p:set>
                                    <p:animEffect transition="in" filter="fade">
                                      <p:cBhvr>
                                        <p:cTn id="12" dur="500"/>
                                        <p:tgtEl>
                                          <p:spTgt spid="10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 grpId="0" build="p"/>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Shape 1474"/>
        <p:cNvGrpSpPr/>
        <p:nvPr/>
      </p:nvGrpSpPr>
      <p:grpSpPr>
        <a:xfrm>
          <a:off x="0" y="0"/>
          <a:ext cx="0" cy="0"/>
          <a:chOff x="0" y="0"/>
          <a:chExt cx="0" cy="0"/>
        </a:xfrm>
      </p:grpSpPr>
      <p:sp>
        <p:nvSpPr>
          <p:cNvPr id="1478" name="Google Shape;1478;p49"/>
          <p:cNvSpPr txBox="1">
            <a:spLocks noGrp="1"/>
          </p:cNvSpPr>
          <p:nvPr>
            <p:ph type="title"/>
          </p:nvPr>
        </p:nvSpPr>
        <p:spPr>
          <a:xfrm>
            <a:off x="1543659" y="540116"/>
            <a:ext cx="5872200" cy="478200"/>
          </a:xfrm>
          <a:prstGeom prst="rect">
            <a:avLst/>
          </a:prstGeom>
        </p:spPr>
        <p:txBody>
          <a:bodyPr spcFirstLastPara="1" wrap="square" lIns="91425" tIns="91425" rIns="91425" bIns="91425" anchor="ctr" anchorCtr="0">
            <a:noAutofit/>
          </a:bodyPr>
          <a:lstStyle/>
          <a:p>
            <a:pPr lvl="0"/>
            <a:r>
              <a:rPr lang="nn-NO" sz="2400" dirty="0" smtClean="0">
                <a:solidFill>
                  <a:schemeClr val="accent2"/>
                </a:solidFill>
              </a:rPr>
              <a:t>2. Value bindings.</a:t>
            </a:r>
            <a:endParaRPr sz="2400" b="1" dirty="0">
              <a:solidFill>
                <a:schemeClr val="accent2"/>
              </a:solidFill>
            </a:endParaRPr>
          </a:p>
        </p:txBody>
      </p:sp>
      <p:sp>
        <p:nvSpPr>
          <p:cNvPr id="1546" name="Google Shape;1546;p49">
            <a:hlinkClick r:id="rId3" action="ppaction://hlinksldjump"/>
          </p:cNvPr>
          <p:cNvSpPr/>
          <p:nvPr/>
        </p:nvSpPr>
        <p:spPr>
          <a:xfrm rot="5400000">
            <a:off x="8135450" y="1556928"/>
            <a:ext cx="950100" cy="62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49">
            <a:hlinkClick r:id="rId4" action="ppaction://hlinksldjump"/>
          </p:cNvPr>
          <p:cNvSpPr/>
          <p:nvPr/>
        </p:nvSpPr>
        <p:spPr>
          <a:xfrm rot="5400000">
            <a:off x="8100942" y="589675"/>
            <a:ext cx="1019100" cy="62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49">
            <a:hlinkClick r:id="rId5" action="ppaction://hlinksldjump"/>
          </p:cNvPr>
          <p:cNvSpPr/>
          <p:nvPr/>
        </p:nvSpPr>
        <p:spPr>
          <a:xfrm rot="5400000">
            <a:off x="8089092" y="2537633"/>
            <a:ext cx="1042800" cy="62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49">
            <a:hlinkClick r:id="rId6" action="ppaction://hlinksldjump"/>
          </p:cNvPr>
          <p:cNvSpPr/>
          <p:nvPr/>
        </p:nvSpPr>
        <p:spPr>
          <a:xfrm rot="5400000">
            <a:off x="8100942" y="4501251"/>
            <a:ext cx="1019100" cy="62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49">
            <a:hlinkClick r:id="rId7" action="ppaction://hlinksldjump"/>
          </p:cNvPr>
          <p:cNvSpPr/>
          <p:nvPr/>
        </p:nvSpPr>
        <p:spPr>
          <a:xfrm rot="5400000">
            <a:off x="8141446" y="3528444"/>
            <a:ext cx="938100" cy="624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49">
            <a:hlinkClick r:id="rId4" action="ppaction://hlinksldjump"/>
          </p:cNvPr>
          <p:cNvSpPr txBox="1"/>
          <p:nvPr/>
        </p:nvSpPr>
        <p:spPr>
          <a:xfrm>
            <a:off x="8189650" y="470225"/>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4"/>
                </a:solidFill>
                <a:latin typeface="Ubuntu"/>
                <a:ea typeface="Ubuntu"/>
                <a:cs typeface="Ubuntu"/>
                <a:sym typeface="Ubuntu"/>
              </a:rPr>
              <a:t>M</a:t>
            </a:r>
            <a:endParaRPr b="1">
              <a:solidFill>
                <a:schemeClr val="accent4"/>
              </a:solidFill>
              <a:latin typeface="Ubuntu"/>
              <a:ea typeface="Ubuntu"/>
              <a:cs typeface="Ubuntu"/>
              <a:sym typeface="Ubuntu"/>
            </a:endParaRPr>
          </a:p>
        </p:txBody>
      </p:sp>
      <p:sp>
        <p:nvSpPr>
          <p:cNvPr id="1552" name="Google Shape;1552;p49">
            <a:hlinkClick r:id="rId3" action="ppaction://hlinksldjump"/>
          </p:cNvPr>
          <p:cNvSpPr txBox="1"/>
          <p:nvPr/>
        </p:nvSpPr>
        <p:spPr>
          <a:xfrm>
            <a:off x="8189650" y="1476316"/>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2"/>
                </a:solidFill>
                <a:latin typeface="Ubuntu"/>
                <a:ea typeface="Ubuntu"/>
                <a:cs typeface="Ubuntu"/>
                <a:sym typeface="Ubuntu"/>
              </a:rPr>
              <a:t>T</a:t>
            </a:r>
            <a:endParaRPr b="1">
              <a:solidFill>
                <a:schemeClr val="accent2"/>
              </a:solidFill>
              <a:latin typeface="Ubuntu"/>
              <a:ea typeface="Ubuntu"/>
              <a:cs typeface="Ubuntu"/>
              <a:sym typeface="Ubuntu"/>
            </a:endParaRPr>
          </a:p>
        </p:txBody>
      </p:sp>
      <p:sp>
        <p:nvSpPr>
          <p:cNvPr id="1553" name="Google Shape;1553;p49">
            <a:hlinkClick r:id="rId5" action="ppaction://hlinksldjump"/>
          </p:cNvPr>
          <p:cNvSpPr txBox="1"/>
          <p:nvPr/>
        </p:nvSpPr>
        <p:spPr>
          <a:xfrm>
            <a:off x="8189650" y="2400638"/>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1"/>
                </a:solidFill>
                <a:latin typeface="Ubuntu"/>
                <a:ea typeface="Ubuntu"/>
                <a:cs typeface="Ubuntu"/>
                <a:sym typeface="Ubuntu"/>
              </a:rPr>
              <a:t>X</a:t>
            </a:r>
            <a:endParaRPr b="1">
              <a:solidFill>
                <a:schemeClr val="accent1"/>
              </a:solidFill>
              <a:latin typeface="Ubuntu"/>
              <a:ea typeface="Ubuntu"/>
              <a:cs typeface="Ubuntu"/>
              <a:sym typeface="Ubuntu"/>
            </a:endParaRPr>
          </a:p>
        </p:txBody>
      </p:sp>
      <p:sp>
        <p:nvSpPr>
          <p:cNvPr id="1554" name="Google Shape;1554;p49">
            <a:hlinkClick r:id="rId7" action="ppaction://hlinksldjump"/>
          </p:cNvPr>
          <p:cNvSpPr txBox="1"/>
          <p:nvPr/>
        </p:nvSpPr>
        <p:spPr>
          <a:xfrm>
            <a:off x="8189650" y="3423511"/>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3"/>
                </a:solidFill>
                <a:latin typeface="Ubuntu"/>
                <a:ea typeface="Ubuntu"/>
                <a:cs typeface="Ubuntu"/>
                <a:sym typeface="Ubuntu"/>
              </a:rPr>
              <a:t>T</a:t>
            </a:r>
            <a:endParaRPr b="1">
              <a:solidFill>
                <a:schemeClr val="accent3"/>
              </a:solidFill>
              <a:latin typeface="Ubuntu"/>
              <a:ea typeface="Ubuntu"/>
              <a:cs typeface="Ubuntu"/>
              <a:sym typeface="Ubuntu"/>
            </a:endParaRPr>
          </a:p>
        </p:txBody>
      </p:sp>
      <p:sp>
        <p:nvSpPr>
          <p:cNvPr id="1555" name="Google Shape;1555;p49">
            <a:hlinkClick r:id="rId6" action="ppaction://hlinksldjump"/>
          </p:cNvPr>
          <p:cNvSpPr txBox="1"/>
          <p:nvPr/>
        </p:nvSpPr>
        <p:spPr>
          <a:xfrm>
            <a:off x="8189650" y="4362805"/>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4"/>
                </a:solidFill>
                <a:latin typeface="Ubuntu"/>
                <a:ea typeface="Ubuntu"/>
                <a:cs typeface="Ubuntu"/>
                <a:sym typeface="Ubuntu"/>
              </a:rPr>
              <a:t>F</a:t>
            </a:r>
            <a:endParaRPr b="1">
              <a:solidFill>
                <a:schemeClr val="accent4"/>
              </a:solidFill>
              <a:latin typeface="Ubuntu"/>
              <a:ea typeface="Ubuntu"/>
              <a:cs typeface="Ubuntu"/>
              <a:sym typeface="Ubuntu"/>
            </a:endParaRPr>
          </a:p>
        </p:txBody>
      </p:sp>
      <p:grpSp>
        <p:nvGrpSpPr>
          <p:cNvPr id="1556" name="Google Shape;1556;p49"/>
          <p:cNvGrpSpPr/>
          <p:nvPr/>
        </p:nvGrpSpPr>
        <p:grpSpPr>
          <a:xfrm>
            <a:off x="6935171" y="696541"/>
            <a:ext cx="195284" cy="195284"/>
            <a:chOff x="5660400" y="238125"/>
            <a:chExt cx="481825" cy="481825"/>
          </a:xfrm>
        </p:grpSpPr>
        <p:sp>
          <p:nvSpPr>
            <p:cNvPr id="1557" name="Google Shape;1557;p49"/>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558" name="Google Shape;1558;p49"/>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1559" name="Google Shape;1559;p49">
            <a:hlinkClick r:id="rId8" action="ppaction://hlinksldjump"/>
          </p:cNvPr>
          <p:cNvSpPr/>
          <p:nvPr/>
        </p:nvSpPr>
        <p:spPr>
          <a:xfrm>
            <a:off x="6934475" y="681975"/>
            <a:ext cx="195900" cy="215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49">
            <a:hlinkClick r:id="rId9" action="ppaction://hlinksldjump"/>
          </p:cNvPr>
          <p:cNvSpPr/>
          <p:nvPr/>
        </p:nvSpPr>
        <p:spPr>
          <a:xfrm>
            <a:off x="7246284" y="695850"/>
            <a:ext cx="213106" cy="195722"/>
          </a:xfrm>
          <a:custGeom>
            <a:avLst/>
            <a:gdLst/>
            <a:ahLst/>
            <a:cxnLst/>
            <a:rect l="l" t="t" r="r" b="b"/>
            <a:pathLst>
              <a:path w="34372" h="31568" extrusionOk="0">
                <a:moveTo>
                  <a:pt x="17158" y="1"/>
                </a:moveTo>
                <a:cubicBezTo>
                  <a:pt x="11439" y="3246"/>
                  <a:pt x="5719" y="6490"/>
                  <a:pt x="0" y="9735"/>
                </a:cubicBezTo>
                <a:lnTo>
                  <a:pt x="2750" y="9735"/>
                </a:lnTo>
                <a:lnTo>
                  <a:pt x="2750" y="31567"/>
                </a:lnTo>
                <a:lnTo>
                  <a:pt x="11659" y="31567"/>
                </a:lnTo>
                <a:lnTo>
                  <a:pt x="11659" y="17379"/>
                </a:lnTo>
                <a:lnTo>
                  <a:pt x="23373" y="17379"/>
                </a:lnTo>
                <a:lnTo>
                  <a:pt x="23373" y="31567"/>
                </a:lnTo>
                <a:lnTo>
                  <a:pt x="31622" y="31567"/>
                </a:lnTo>
                <a:lnTo>
                  <a:pt x="31622" y="9735"/>
                </a:lnTo>
                <a:lnTo>
                  <a:pt x="34371" y="9735"/>
                </a:lnTo>
                <a:cubicBezTo>
                  <a:pt x="28597" y="6490"/>
                  <a:pt x="22878" y="3246"/>
                  <a:pt x="1715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49">
            <a:hlinkClick r:id="" action="ppaction://hlinkshowjump?jump=nextslide"/>
          </p:cNvPr>
          <p:cNvSpPr/>
          <p:nvPr/>
        </p:nvSpPr>
        <p:spPr>
          <a:xfrm>
            <a:off x="7870218" y="695853"/>
            <a:ext cx="145409" cy="215293"/>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49">
            <a:hlinkClick r:id="" action="ppaction://hlinkshowjump?jump=previousslide"/>
          </p:cNvPr>
          <p:cNvSpPr/>
          <p:nvPr/>
        </p:nvSpPr>
        <p:spPr>
          <a:xfrm rot="10800000">
            <a:off x="7575225" y="695855"/>
            <a:ext cx="145409" cy="215293"/>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301;p46"/>
          <p:cNvSpPr txBox="1">
            <a:spLocks noGrp="1"/>
          </p:cNvSpPr>
          <p:nvPr>
            <p:ph type="subTitle" idx="1"/>
          </p:nvPr>
        </p:nvSpPr>
        <p:spPr>
          <a:xfrm>
            <a:off x="671607" y="1086180"/>
            <a:ext cx="7693460" cy="308367"/>
          </a:xfrm>
          <a:prstGeom prst="rect">
            <a:avLst/>
          </a:prstGeom>
        </p:spPr>
        <p:txBody>
          <a:bodyPr spcFirstLastPara="1" wrap="square" lIns="91425" tIns="91425" rIns="91425" bIns="91425" anchor="ctr" anchorCtr="0">
            <a:noAutofit/>
          </a:bodyPr>
          <a:lstStyle/>
          <a:p>
            <a:pPr marL="0" lvl="0" indent="0" algn="l"/>
            <a:r>
              <a:rPr lang="vi-VN" sz="1700" b="0" dirty="0">
                <a:solidFill>
                  <a:schemeClr val="dk1"/>
                </a:solidFill>
              </a:rPr>
              <a:t>VD: Đối với radio thì radio sẽ checked khi giá trị của pick bằng với giá trị của a.</a:t>
            </a:r>
          </a:p>
        </p:txBody>
      </p:sp>
      <p:pic>
        <p:nvPicPr>
          <p:cNvPr id="2" name="Picture 1"/>
          <p:cNvPicPr>
            <a:picLocks noChangeAspect="1"/>
          </p:cNvPicPr>
          <p:nvPr/>
        </p:nvPicPr>
        <p:blipFill>
          <a:blip r:embed="rId10"/>
          <a:stretch>
            <a:fillRect/>
          </a:stretch>
        </p:blipFill>
        <p:spPr>
          <a:xfrm>
            <a:off x="1080132" y="1389224"/>
            <a:ext cx="6790086" cy="3603697"/>
          </a:xfrm>
          <a:prstGeom prst="rect">
            <a:avLst/>
          </a:prstGeom>
        </p:spPr>
      </p:pic>
    </p:spTree>
    <p:extLst>
      <p:ext uri="{BB962C8B-B14F-4D97-AF65-F5344CB8AC3E}">
        <p14:creationId xmlns:p14="http://schemas.microsoft.com/office/powerpoint/2010/main" val="24367825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3">
                                            <p:txEl>
                                              <p:pRg st="0" end="0"/>
                                            </p:txEl>
                                          </p:spTgt>
                                        </p:tgtEl>
                                        <p:attrNameLst>
                                          <p:attrName>style.visibility</p:attrName>
                                        </p:attrNameLst>
                                      </p:cBhvr>
                                      <p:to>
                                        <p:strVal val="visible"/>
                                      </p:to>
                                    </p:set>
                                    <p:animEffect transition="in" filter="fade">
                                      <p:cBhvr>
                                        <p:cTn id="7" dur="500"/>
                                        <p:tgtEl>
                                          <p:spTgt spid="19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3" grpId="0" build="p"/>
    </p:bld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Shape 1474"/>
        <p:cNvGrpSpPr/>
        <p:nvPr/>
      </p:nvGrpSpPr>
      <p:grpSpPr>
        <a:xfrm>
          <a:off x="0" y="0"/>
          <a:ext cx="0" cy="0"/>
          <a:chOff x="0" y="0"/>
          <a:chExt cx="0" cy="0"/>
        </a:xfrm>
      </p:grpSpPr>
      <p:sp>
        <p:nvSpPr>
          <p:cNvPr id="1478" name="Google Shape;1478;p49"/>
          <p:cNvSpPr txBox="1">
            <a:spLocks noGrp="1"/>
          </p:cNvSpPr>
          <p:nvPr>
            <p:ph type="title"/>
          </p:nvPr>
        </p:nvSpPr>
        <p:spPr>
          <a:xfrm>
            <a:off x="1543659" y="540116"/>
            <a:ext cx="5872200" cy="478200"/>
          </a:xfrm>
          <a:prstGeom prst="rect">
            <a:avLst/>
          </a:prstGeom>
        </p:spPr>
        <p:txBody>
          <a:bodyPr spcFirstLastPara="1" wrap="square" lIns="91425" tIns="91425" rIns="91425" bIns="91425" anchor="ctr" anchorCtr="0">
            <a:noAutofit/>
          </a:bodyPr>
          <a:lstStyle/>
          <a:p>
            <a:pPr lvl="0"/>
            <a:r>
              <a:rPr lang="nn-NO" sz="2400" dirty="0" smtClean="0">
                <a:solidFill>
                  <a:schemeClr val="accent2"/>
                </a:solidFill>
              </a:rPr>
              <a:t>2. Value bindings.</a:t>
            </a:r>
            <a:endParaRPr sz="2400" b="1" dirty="0">
              <a:solidFill>
                <a:schemeClr val="accent2"/>
              </a:solidFill>
            </a:endParaRPr>
          </a:p>
        </p:txBody>
      </p:sp>
      <p:sp>
        <p:nvSpPr>
          <p:cNvPr id="1546" name="Google Shape;1546;p49">
            <a:hlinkClick r:id="rId3" action="ppaction://hlinksldjump"/>
          </p:cNvPr>
          <p:cNvSpPr/>
          <p:nvPr/>
        </p:nvSpPr>
        <p:spPr>
          <a:xfrm rot="5400000">
            <a:off x="8135450" y="1556928"/>
            <a:ext cx="950100" cy="62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49">
            <a:hlinkClick r:id="rId4" action="ppaction://hlinksldjump"/>
          </p:cNvPr>
          <p:cNvSpPr/>
          <p:nvPr/>
        </p:nvSpPr>
        <p:spPr>
          <a:xfrm rot="5400000">
            <a:off x="8100942" y="589675"/>
            <a:ext cx="1019100" cy="62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49">
            <a:hlinkClick r:id="rId5" action="ppaction://hlinksldjump"/>
          </p:cNvPr>
          <p:cNvSpPr/>
          <p:nvPr/>
        </p:nvSpPr>
        <p:spPr>
          <a:xfrm rot="5400000">
            <a:off x="8089092" y="2537633"/>
            <a:ext cx="1042800" cy="62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49">
            <a:hlinkClick r:id="rId6" action="ppaction://hlinksldjump"/>
          </p:cNvPr>
          <p:cNvSpPr/>
          <p:nvPr/>
        </p:nvSpPr>
        <p:spPr>
          <a:xfrm rot="5400000">
            <a:off x="8100942" y="4501251"/>
            <a:ext cx="1019100" cy="62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49">
            <a:hlinkClick r:id="rId7" action="ppaction://hlinksldjump"/>
          </p:cNvPr>
          <p:cNvSpPr/>
          <p:nvPr/>
        </p:nvSpPr>
        <p:spPr>
          <a:xfrm rot="5400000">
            <a:off x="8141446" y="3528444"/>
            <a:ext cx="938100" cy="624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49">
            <a:hlinkClick r:id="rId4" action="ppaction://hlinksldjump"/>
          </p:cNvPr>
          <p:cNvSpPr txBox="1"/>
          <p:nvPr/>
        </p:nvSpPr>
        <p:spPr>
          <a:xfrm>
            <a:off x="8189650" y="470225"/>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4"/>
                </a:solidFill>
                <a:latin typeface="Ubuntu"/>
                <a:ea typeface="Ubuntu"/>
                <a:cs typeface="Ubuntu"/>
                <a:sym typeface="Ubuntu"/>
              </a:rPr>
              <a:t>M</a:t>
            </a:r>
            <a:endParaRPr b="1">
              <a:solidFill>
                <a:schemeClr val="accent4"/>
              </a:solidFill>
              <a:latin typeface="Ubuntu"/>
              <a:ea typeface="Ubuntu"/>
              <a:cs typeface="Ubuntu"/>
              <a:sym typeface="Ubuntu"/>
            </a:endParaRPr>
          </a:p>
        </p:txBody>
      </p:sp>
      <p:sp>
        <p:nvSpPr>
          <p:cNvPr id="1552" name="Google Shape;1552;p49">
            <a:hlinkClick r:id="rId3" action="ppaction://hlinksldjump"/>
          </p:cNvPr>
          <p:cNvSpPr txBox="1"/>
          <p:nvPr/>
        </p:nvSpPr>
        <p:spPr>
          <a:xfrm>
            <a:off x="8189650" y="1476316"/>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2"/>
                </a:solidFill>
                <a:latin typeface="Ubuntu"/>
                <a:ea typeface="Ubuntu"/>
                <a:cs typeface="Ubuntu"/>
                <a:sym typeface="Ubuntu"/>
              </a:rPr>
              <a:t>T</a:t>
            </a:r>
            <a:endParaRPr b="1">
              <a:solidFill>
                <a:schemeClr val="accent2"/>
              </a:solidFill>
              <a:latin typeface="Ubuntu"/>
              <a:ea typeface="Ubuntu"/>
              <a:cs typeface="Ubuntu"/>
              <a:sym typeface="Ubuntu"/>
            </a:endParaRPr>
          </a:p>
        </p:txBody>
      </p:sp>
      <p:sp>
        <p:nvSpPr>
          <p:cNvPr id="1553" name="Google Shape;1553;p49">
            <a:hlinkClick r:id="rId5" action="ppaction://hlinksldjump"/>
          </p:cNvPr>
          <p:cNvSpPr txBox="1"/>
          <p:nvPr/>
        </p:nvSpPr>
        <p:spPr>
          <a:xfrm>
            <a:off x="8189650" y="2400638"/>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1"/>
                </a:solidFill>
                <a:latin typeface="Ubuntu"/>
                <a:ea typeface="Ubuntu"/>
                <a:cs typeface="Ubuntu"/>
                <a:sym typeface="Ubuntu"/>
              </a:rPr>
              <a:t>X</a:t>
            </a:r>
            <a:endParaRPr b="1">
              <a:solidFill>
                <a:schemeClr val="accent1"/>
              </a:solidFill>
              <a:latin typeface="Ubuntu"/>
              <a:ea typeface="Ubuntu"/>
              <a:cs typeface="Ubuntu"/>
              <a:sym typeface="Ubuntu"/>
            </a:endParaRPr>
          </a:p>
        </p:txBody>
      </p:sp>
      <p:sp>
        <p:nvSpPr>
          <p:cNvPr id="1554" name="Google Shape;1554;p49">
            <a:hlinkClick r:id="rId7" action="ppaction://hlinksldjump"/>
          </p:cNvPr>
          <p:cNvSpPr txBox="1"/>
          <p:nvPr/>
        </p:nvSpPr>
        <p:spPr>
          <a:xfrm>
            <a:off x="8189650" y="3423511"/>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3"/>
                </a:solidFill>
                <a:latin typeface="Ubuntu"/>
                <a:ea typeface="Ubuntu"/>
                <a:cs typeface="Ubuntu"/>
                <a:sym typeface="Ubuntu"/>
              </a:rPr>
              <a:t>T</a:t>
            </a:r>
            <a:endParaRPr b="1">
              <a:solidFill>
                <a:schemeClr val="accent3"/>
              </a:solidFill>
              <a:latin typeface="Ubuntu"/>
              <a:ea typeface="Ubuntu"/>
              <a:cs typeface="Ubuntu"/>
              <a:sym typeface="Ubuntu"/>
            </a:endParaRPr>
          </a:p>
        </p:txBody>
      </p:sp>
      <p:sp>
        <p:nvSpPr>
          <p:cNvPr id="1555" name="Google Shape;1555;p49">
            <a:hlinkClick r:id="rId6" action="ppaction://hlinksldjump"/>
          </p:cNvPr>
          <p:cNvSpPr txBox="1"/>
          <p:nvPr/>
        </p:nvSpPr>
        <p:spPr>
          <a:xfrm>
            <a:off x="8189650" y="4362805"/>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4"/>
                </a:solidFill>
                <a:latin typeface="Ubuntu"/>
                <a:ea typeface="Ubuntu"/>
                <a:cs typeface="Ubuntu"/>
                <a:sym typeface="Ubuntu"/>
              </a:rPr>
              <a:t>F</a:t>
            </a:r>
            <a:endParaRPr b="1">
              <a:solidFill>
                <a:schemeClr val="accent4"/>
              </a:solidFill>
              <a:latin typeface="Ubuntu"/>
              <a:ea typeface="Ubuntu"/>
              <a:cs typeface="Ubuntu"/>
              <a:sym typeface="Ubuntu"/>
            </a:endParaRPr>
          </a:p>
        </p:txBody>
      </p:sp>
      <p:grpSp>
        <p:nvGrpSpPr>
          <p:cNvPr id="1556" name="Google Shape;1556;p49"/>
          <p:cNvGrpSpPr/>
          <p:nvPr/>
        </p:nvGrpSpPr>
        <p:grpSpPr>
          <a:xfrm>
            <a:off x="6935171" y="696541"/>
            <a:ext cx="195284" cy="195284"/>
            <a:chOff x="5660400" y="238125"/>
            <a:chExt cx="481825" cy="481825"/>
          </a:xfrm>
        </p:grpSpPr>
        <p:sp>
          <p:nvSpPr>
            <p:cNvPr id="1557" name="Google Shape;1557;p49"/>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558" name="Google Shape;1558;p49"/>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1559" name="Google Shape;1559;p49">
            <a:hlinkClick r:id="rId8" action="ppaction://hlinksldjump"/>
          </p:cNvPr>
          <p:cNvSpPr/>
          <p:nvPr/>
        </p:nvSpPr>
        <p:spPr>
          <a:xfrm>
            <a:off x="6934475" y="681975"/>
            <a:ext cx="195900" cy="215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49">
            <a:hlinkClick r:id="rId9" action="ppaction://hlinksldjump"/>
          </p:cNvPr>
          <p:cNvSpPr/>
          <p:nvPr/>
        </p:nvSpPr>
        <p:spPr>
          <a:xfrm>
            <a:off x="7246284" y="695850"/>
            <a:ext cx="213106" cy="195722"/>
          </a:xfrm>
          <a:custGeom>
            <a:avLst/>
            <a:gdLst/>
            <a:ahLst/>
            <a:cxnLst/>
            <a:rect l="l" t="t" r="r" b="b"/>
            <a:pathLst>
              <a:path w="34372" h="31568" extrusionOk="0">
                <a:moveTo>
                  <a:pt x="17158" y="1"/>
                </a:moveTo>
                <a:cubicBezTo>
                  <a:pt x="11439" y="3246"/>
                  <a:pt x="5719" y="6490"/>
                  <a:pt x="0" y="9735"/>
                </a:cubicBezTo>
                <a:lnTo>
                  <a:pt x="2750" y="9735"/>
                </a:lnTo>
                <a:lnTo>
                  <a:pt x="2750" y="31567"/>
                </a:lnTo>
                <a:lnTo>
                  <a:pt x="11659" y="31567"/>
                </a:lnTo>
                <a:lnTo>
                  <a:pt x="11659" y="17379"/>
                </a:lnTo>
                <a:lnTo>
                  <a:pt x="23373" y="17379"/>
                </a:lnTo>
                <a:lnTo>
                  <a:pt x="23373" y="31567"/>
                </a:lnTo>
                <a:lnTo>
                  <a:pt x="31622" y="31567"/>
                </a:lnTo>
                <a:lnTo>
                  <a:pt x="31622" y="9735"/>
                </a:lnTo>
                <a:lnTo>
                  <a:pt x="34371" y="9735"/>
                </a:lnTo>
                <a:cubicBezTo>
                  <a:pt x="28597" y="6490"/>
                  <a:pt x="22878" y="3246"/>
                  <a:pt x="1715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49">
            <a:hlinkClick r:id="" action="ppaction://hlinkshowjump?jump=nextslide"/>
          </p:cNvPr>
          <p:cNvSpPr/>
          <p:nvPr/>
        </p:nvSpPr>
        <p:spPr>
          <a:xfrm>
            <a:off x="7870218" y="695853"/>
            <a:ext cx="145409" cy="215293"/>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49">
            <a:hlinkClick r:id="" action="ppaction://hlinkshowjump?jump=previousslide"/>
          </p:cNvPr>
          <p:cNvSpPr/>
          <p:nvPr/>
        </p:nvSpPr>
        <p:spPr>
          <a:xfrm rot="10800000">
            <a:off x="7575225" y="695855"/>
            <a:ext cx="145409" cy="215293"/>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301;p46"/>
          <p:cNvSpPr txBox="1">
            <a:spLocks noGrp="1"/>
          </p:cNvSpPr>
          <p:nvPr>
            <p:ph type="subTitle" idx="1"/>
          </p:nvPr>
        </p:nvSpPr>
        <p:spPr>
          <a:xfrm>
            <a:off x="671607" y="1086181"/>
            <a:ext cx="7693460" cy="483460"/>
          </a:xfrm>
          <a:prstGeom prst="rect">
            <a:avLst/>
          </a:prstGeom>
        </p:spPr>
        <p:txBody>
          <a:bodyPr spcFirstLastPara="1" wrap="square" lIns="91425" tIns="91425" rIns="91425" bIns="91425" anchor="ctr" anchorCtr="0">
            <a:noAutofit/>
          </a:bodyPr>
          <a:lstStyle/>
          <a:p>
            <a:pPr marL="0" lvl="0" indent="0" algn="l"/>
            <a:r>
              <a:rPr lang="vi-VN" sz="1700" b="0" dirty="0">
                <a:solidFill>
                  <a:schemeClr val="dk1"/>
                </a:solidFill>
              </a:rPr>
              <a:t>VD: Đối với select thì Option sẽ được selected nếu giá trị của selected.value = với giá trị vủa value.</a:t>
            </a:r>
          </a:p>
        </p:txBody>
      </p:sp>
      <p:pic>
        <p:nvPicPr>
          <p:cNvPr id="3" name="Picture 2"/>
          <p:cNvPicPr>
            <a:picLocks noChangeAspect="1"/>
          </p:cNvPicPr>
          <p:nvPr/>
        </p:nvPicPr>
        <p:blipFill>
          <a:blip r:embed="rId10"/>
          <a:stretch>
            <a:fillRect/>
          </a:stretch>
        </p:blipFill>
        <p:spPr>
          <a:xfrm>
            <a:off x="1252265" y="1585727"/>
            <a:ext cx="6454987" cy="3432573"/>
          </a:xfrm>
          <a:prstGeom prst="rect">
            <a:avLst/>
          </a:prstGeom>
        </p:spPr>
      </p:pic>
    </p:spTree>
    <p:extLst>
      <p:ext uri="{BB962C8B-B14F-4D97-AF65-F5344CB8AC3E}">
        <p14:creationId xmlns:p14="http://schemas.microsoft.com/office/powerpoint/2010/main" val="237638095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3">
                                            <p:txEl>
                                              <p:pRg st="0" end="0"/>
                                            </p:txEl>
                                          </p:spTgt>
                                        </p:tgtEl>
                                        <p:attrNameLst>
                                          <p:attrName>style.visibility</p:attrName>
                                        </p:attrNameLst>
                                      </p:cBhvr>
                                      <p:to>
                                        <p:strVal val="visible"/>
                                      </p:to>
                                    </p:set>
                                    <p:animEffect transition="in" filter="fade">
                                      <p:cBhvr>
                                        <p:cTn id="7" dur="500"/>
                                        <p:tgtEl>
                                          <p:spTgt spid="19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3" grpId="0" build="p"/>
    </p:bld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Shape 1474"/>
        <p:cNvGrpSpPr/>
        <p:nvPr/>
      </p:nvGrpSpPr>
      <p:grpSpPr>
        <a:xfrm>
          <a:off x="0" y="0"/>
          <a:ext cx="0" cy="0"/>
          <a:chOff x="0" y="0"/>
          <a:chExt cx="0" cy="0"/>
        </a:xfrm>
      </p:grpSpPr>
      <p:sp>
        <p:nvSpPr>
          <p:cNvPr id="1478" name="Google Shape;1478;p49"/>
          <p:cNvSpPr txBox="1">
            <a:spLocks noGrp="1"/>
          </p:cNvSpPr>
          <p:nvPr>
            <p:ph type="title"/>
          </p:nvPr>
        </p:nvSpPr>
        <p:spPr>
          <a:xfrm>
            <a:off x="1543659" y="540116"/>
            <a:ext cx="5872200" cy="478200"/>
          </a:xfrm>
          <a:prstGeom prst="rect">
            <a:avLst/>
          </a:prstGeom>
        </p:spPr>
        <p:txBody>
          <a:bodyPr spcFirstLastPara="1" wrap="square" lIns="91425" tIns="91425" rIns="91425" bIns="91425" anchor="ctr" anchorCtr="0">
            <a:noAutofit/>
          </a:bodyPr>
          <a:lstStyle/>
          <a:p>
            <a:pPr lvl="0"/>
            <a:r>
              <a:rPr lang="nn-NO" sz="2400" dirty="0" smtClean="0">
                <a:solidFill>
                  <a:schemeClr val="accent2"/>
                </a:solidFill>
              </a:rPr>
              <a:t>3. Modifiers.</a:t>
            </a:r>
            <a:endParaRPr sz="2400" b="1" dirty="0">
              <a:solidFill>
                <a:schemeClr val="accent2"/>
              </a:solidFill>
            </a:endParaRPr>
          </a:p>
        </p:txBody>
      </p:sp>
      <p:sp>
        <p:nvSpPr>
          <p:cNvPr id="1546" name="Google Shape;1546;p49">
            <a:hlinkClick r:id="rId3" action="ppaction://hlinksldjump"/>
          </p:cNvPr>
          <p:cNvSpPr/>
          <p:nvPr/>
        </p:nvSpPr>
        <p:spPr>
          <a:xfrm rot="5400000">
            <a:off x="8135450" y="1556928"/>
            <a:ext cx="950100" cy="62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49">
            <a:hlinkClick r:id="rId4" action="ppaction://hlinksldjump"/>
          </p:cNvPr>
          <p:cNvSpPr/>
          <p:nvPr/>
        </p:nvSpPr>
        <p:spPr>
          <a:xfrm rot="5400000">
            <a:off x="8100942" y="589675"/>
            <a:ext cx="1019100" cy="62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49">
            <a:hlinkClick r:id="rId5" action="ppaction://hlinksldjump"/>
          </p:cNvPr>
          <p:cNvSpPr/>
          <p:nvPr/>
        </p:nvSpPr>
        <p:spPr>
          <a:xfrm rot="5400000">
            <a:off x="8089092" y="2537633"/>
            <a:ext cx="1042800" cy="62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49">
            <a:hlinkClick r:id="rId6" action="ppaction://hlinksldjump"/>
          </p:cNvPr>
          <p:cNvSpPr/>
          <p:nvPr/>
        </p:nvSpPr>
        <p:spPr>
          <a:xfrm rot="5400000">
            <a:off x="8100942" y="4501251"/>
            <a:ext cx="1019100" cy="62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49">
            <a:hlinkClick r:id="rId7" action="ppaction://hlinksldjump"/>
          </p:cNvPr>
          <p:cNvSpPr/>
          <p:nvPr/>
        </p:nvSpPr>
        <p:spPr>
          <a:xfrm rot="5400000">
            <a:off x="8141446" y="3528444"/>
            <a:ext cx="938100" cy="624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49">
            <a:hlinkClick r:id="rId4" action="ppaction://hlinksldjump"/>
          </p:cNvPr>
          <p:cNvSpPr txBox="1"/>
          <p:nvPr/>
        </p:nvSpPr>
        <p:spPr>
          <a:xfrm>
            <a:off x="8189650" y="470225"/>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4"/>
                </a:solidFill>
                <a:latin typeface="Ubuntu"/>
                <a:ea typeface="Ubuntu"/>
                <a:cs typeface="Ubuntu"/>
                <a:sym typeface="Ubuntu"/>
              </a:rPr>
              <a:t>M</a:t>
            </a:r>
            <a:endParaRPr b="1">
              <a:solidFill>
                <a:schemeClr val="accent4"/>
              </a:solidFill>
              <a:latin typeface="Ubuntu"/>
              <a:ea typeface="Ubuntu"/>
              <a:cs typeface="Ubuntu"/>
              <a:sym typeface="Ubuntu"/>
            </a:endParaRPr>
          </a:p>
        </p:txBody>
      </p:sp>
      <p:sp>
        <p:nvSpPr>
          <p:cNvPr id="1552" name="Google Shape;1552;p49">
            <a:hlinkClick r:id="rId3" action="ppaction://hlinksldjump"/>
          </p:cNvPr>
          <p:cNvSpPr txBox="1"/>
          <p:nvPr/>
        </p:nvSpPr>
        <p:spPr>
          <a:xfrm>
            <a:off x="8189650" y="1476316"/>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2"/>
                </a:solidFill>
                <a:latin typeface="Ubuntu"/>
                <a:ea typeface="Ubuntu"/>
                <a:cs typeface="Ubuntu"/>
                <a:sym typeface="Ubuntu"/>
              </a:rPr>
              <a:t>T</a:t>
            </a:r>
            <a:endParaRPr b="1">
              <a:solidFill>
                <a:schemeClr val="accent2"/>
              </a:solidFill>
              <a:latin typeface="Ubuntu"/>
              <a:ea typeface="Ubuntu"/>
              <a:cs typeface="Ubuntu"/>
              <a:sym typeface="Ubuntu"/>
            </a:endParaRPr>
          </a:p>
        </p:txBody>
      </p:sp>
      <p:sp>
        <p:nvSpPr>
          <p:cNvPr id="1553" name="Google Shape;1553;p49">
            <a:hlinkClick r:id="rId5" action="ppaction://hlinksldjump"/>
          </p:cNvPr>
          <p:cNvSpPr txBox="1"/>
          <p:nvPr/>
        </p:nvSpPr>
        <p:spPr>
          <a:xfrm>
            <a:off x="8189650" y="2400638"/>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1"/>
                </a:solidFill>
                <a:latin typeface="Ubuntu"/>
                <a:ea typeface="Ubuntu"/>
                <a:cs typeface="Ubuntu"/>
                <a:sym typeface="Ubuntu"/>
              </a:rPr>
              <a:t>X</a:t>
            </a:r>
            <a:endParaRPr b="1">
              <a:solidFill>
                <a:schemeClr val="accent1"/>
              </a:solidFill>
              <a:latin typeface="Ubuntu"/>
              <a:ea typeface="Ubuntu"/>
              <a:cs typeface="Ubuntu"/>
              <a:sym typeface="Ubuntu"/>
            </a:endParaRPr>
          </a:p>
        </p:txBody>
      </p:sp>
      <p:sp>
        <p:nvSpPr>
          <p:cNvPr id="1554" name="Google Shape;1554;p49">
            <a:hlinkClick r:id="rId7" action="ppaction://hlinksldjump"/>
          </p:cNvPr>
          <p:cNvSpPr txBox="1"/>
          <p:nvPr/>
        </p:nvSpPr>
        <p:spPr>
          <a:xfrm>
            <a:off x="8189650" y="3423511"/>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3"/>
                </a:solidFill>
                <a:latin typeface="Ubuntu"/>
                <a:ea typeface="Ubuntu"/>
                <a:cs typeface="Ubuntu"/>
                <a:sym typeface="Ubuntu"/>
              </a:rPr>
              <a:t>T</a:t>
            </a:r>
            <a:endParaRPr b="1">
              <a:solidFill>
                <a:schemeClr val="accent3"/>
              </a:solidFill>
              <a:latin typeface="Ubuntu"/>
              <a:ea typeface="Ubuntu"/>
              <a:cs typeface="Ubuntu"/>
              <a:sym typeface="Ubuntu"/>
            </a:endParaRPr>
          </a:p>
        </p:txBody>
      </p:sp>
      <p:sp>
        <p:nvSpPr>
          <p:cNvPr id="1555" name="Google Shape;1555;p49">
            <a:hlinkClick r:id="rId6" action="ppaction://hlinksldjump"/>
          </p:cNvPr>
          <p:cNvSpPr txBox="1"/>
          <p:nvPr/>
        </p:nvSpPr>
        <p:spPr>
          <a:xfrm>
            <a:off x="8189650" y="4362805"/>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4"/>
                </a:solidFill>
                <a:latin typeface="Ubuntu"/>
                <a:ea typeface="Ubuntu"/>
                <a:cs typeface="Ubuntu"/>
                <a:sym typeface="Ubuntu"/>
              </a:rPr>
              <a:t>F</a:t>
            </a:r>
            <a:endParaRPr b="1">
              <a:solidFill>
                <a:schemeClr val="accent4"/>
              </a:solidFill>
              <a:latin typeface="Ubuntu"/>
              <a:ea typeface="Ubuntu"/>
              <a:cs typeface="Ubuntu"/>
              <a:sym typeface="Ubuntu"/>
            </a:endParaRPr>
          </a:p>
        </p:txBody>
      </p:sp>
      <p:grpSp>
        <p:nvGrpSpPr>
          <p:cNvPr id="1556" name="Google Shape;1556;p49"/>
          <p:cNvGrpSpPr/>
          <p:nvPr/>
        </p:nvGrpSpPr>
        <p:grpSpPr>
          <a:xfrm>
            <a:off x="6935171" y="696541"/>
            <a:ext cx="195284" cy="195284"/>
            <a:chOff x="5660400" y="238125"/>
            <a:chExt cx="481825" cy="481825"/>
          </a:xfrm>
        </p:grpSpPr>
        <p:sp>
          <p:nvSpPr>
            <p:cNvPr id="1557" name="Google Shape;1557;p49"/>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558" name="Google Shape;1558;p49"/>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1559" name="Google Shape;1559;p49">
            <a:hlinkClick r:id="rId8" action="ppaction://hlinksldjump"/>
          </p:cNvPr>
          <p:cNvSpPr/>
          <p:nvPr/>
        </p:nvSpPr>
        <p:spPr>
          <a:xfrm>
            <a:off x="6934475" y="681975"/>
            <a:ext cx="195900" cy="215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49">
            <a:hlinkClick r:id="rId9" action="ppaction://hlinksldjump"/>
          </p:cNvPr>
          <p:cNvSpPr/>
          <p:nvPr/>
        </p:nvSpPr>
        <p:spPr>
          <a:xfrm>
            <a:off x="7246284" y="695850"/>
            <a:ext cx="213106" cy="195722"/>
          </a:xfrm>
          <a:custGeom>
            <a:avLst/>
            <a:gdLst/>
            <a:ahLst/>
            <a:cxnLst/>
            <a:rect l="l" t="t" r="r" b="b"/>
            <a:pathLst>
              <a:path w="34372" h="31568" extrusionOk="0">
                <a:moveTo>
                  <a:pt x="17158" y="1"/>
                </a:moveTo>
                <a:cubicBezTo>
                  <a:pt x="11439" y="3246"/>
                  <a:pt x="5719" y="6490"/>
                  <a:pt x="0" y="9735"/>
                </a:cubicBezTo>
                <a:lnTo>
                  <a:pt x="2750" y="9735"/>
                </a:lnTo>
                <a:lnTo>
                  <a:pt x="2750" y="31567"/>
                </a:lnTo>
                <a:lnTo>
                  <a:pt x="11659" y="31567"/>
                </a:lnTo>
                <a:lnTo>
                  <a:pt x="11659" y="17379"/>
                </a:lnTo>
                <a:lnTo>
                  <a:pt x="23373" y="17379"/>
                </a:lnTo>
                <a:lnTo>
                  <a:pt x="23373" y="31567"/>
                </a:lnTo>
                <a:lnTo>
                  <a:pt x="31622" y="31567"/>
                </a:lnTo>
                <a:lnTo>
                  <a:pt x="31622" y="9735"/>
                </a:lnTo>
                <a:lnTo>
                  <a:pt x="34371" y="9735"/>
                </a:lnTo>
                <a:cubicBezTo>
                  <a:pt x="28597" y="6490"/>
                  <a:pt x="22878" y="3246"/>
                  <a:pt x="1715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49">
            <a:hlinkClick r:id="" action="ppaction://hlinkshowjump?jump=nextslide"/>
          </p:cNvPr>
          <p:cNvSpPr/>
          <p:nvPr/>
        </p:nvSpPr>
        <p:spPr>
          <a:xfrm>
            <a:off x="7870218" y="695853"/>
            <a:ext cx="145409" cy="215293"/>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49">
            <a:hlinkClick r:id="" action="ppaction://hlinkshowjump?jump=previousslide"/>
          </p:cNvPr>
          <p:cNvSpPr/>
          <p:nvPr/>
        </p:nvSpPr>
        <p:spPr>
          <a:xfrm rot="10800000">
            <a:off x="7575225" y="695855"/>
            <a:ext cx="145409" cy="215293"/>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6" name="Google Shape;3606;p66"/>
          <p:cNvGrpSpPr/>
          <p:nvPr/>
        </p:nvGrpSpPr>
        <p:grpSpPr>
          <a:xfrm>
            <a:off x="913724" y="1658542"/>
            <a:ext cx="3132775" cy="305215"/>
            <a:chOff x="1384025" y="1945908"/>
            <a:chExt cx="3132775" cy="305215"/>
          </a:xfrm>
        </p:grpSpPr>
        <p:sp>
          <p:nvSpPr>
            <p:cNvPr id="97" name="Google Shape;3607;p66"/>
            <p:cNvSpPr/>
            <p:nvPr/>
          </p:nvSpPr>
          <p:spPr>
            <a:xfrm>
              <a:off x="1389900" y="1950823"/>
              <a:ext cx="3126900" cy="300300"/>
            </a:xfrm>
            <a:prstGeom prst="roundRect">
              <a:avLst>
                <a:gd name="adj" fmla="val 50000"/>
              </a:avLst>
            </a:prstGeom>
            <a:solidFill>
              <a:schemeClr val="accent5"/>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3608;p66"/>
            <p:cNvSpPr/>
            <p:nvPr/>
          </p:nvSpPr>
          <p:spPr>
            <a:xfrm>
              <a:off x="1384025" y="1945908"/>
              <a:ext cx="300900" cy="3009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 name="Google Shape;3609;p66"/>
          <p:cNvGrpSpPr/>
          <p:nvPr/>
        </p:nvGrpSpPr>
        <p:grpSpPr>
          <a:xfrm>
            <a:off x="913725" y="2196539"/>
            <a:ext cx="3132774" cy="307218"/>
            <a:chOff x="1384026" y="2431680"/>
            <a:chExt cx="3132774" cy="307218"/>
          </a:xfrm>
        </p:grpSpPr>
        <p:sp>
          <p:nvSpPr>
            <p:cNvPr id="100" name="Google Shape;3610;p66"/>
            <p:cNvSpPr/>
            <p:nvPr/>
          </p:nvSpPr>
          <p:spPr>
            <a:xfrm>
              <a:off x="1389900" y="2431680"/>
              <a:ext cx="3126900" cy="301800"/>
            </a:xfrm>
            <a:prstGeom prst="roundRect">
              <a:avLst>
                <a:gd name="adj" fmla="val 50000"/>
              </a:avLst>
            </a:prstGeom>
            <a:solidFill>
              <a:schemeClr val="accent5"/>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3611;p66"/>
            <p:cNvSpPr/>
            <p:nvPr/>
          </p:nvSpPr>
          <p:spPr>
            <a:xfrm>
              <a:off x="1384026" y="2437099"/>
              <a:ext cx="301800" cy="3018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 name="Google Shape;3612;p66"/>
          <p:cNvGrpSpPr/>
          <p:nvPr/>
        </p:nvGrpSpPr>
        <p:grpSpPr>
          <a:xfrm>
            <a:off x="913725" y="2736527"/>
            <a:ext cx="3132774" cy="307223"/>
            <a:chOff x="1384026" y="2887116"/>
            <a:chExt cx="3132774" cy="307223"/>
          </a:xfrm>
        </p:grpSpPr>
        <p:sp>
          <p:nvSpPr>
            <p:cNvPr id="103" name="Google Shape;3613;p66"/>
            <p:cNvSpPr/>
            <p:nvPr/>
          </p:nvSpPr>
          <p:spPr>
            <a:xfrm>
              <a:off x="1389900" y="2887116"/>
              <a:ext cx="3126900" cy="301800"/>
            </a:xfrm>
            <a:prstGeom prst="roundRect">
              <a:avLst>
                <a:gd name="adj" fmla="val 50000"/>
              </a:avLst>
            </a:prstGeom>
            <a:solidFill>
              <a:schemeClr val="accent5"/>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3614;p66"/>
            <p:cNvSpPr/>
            <p:nvPr/>
          </p:nvSpPr>
          <p:spPr>
            <a:xfrm>
              <a:off x="1384026" y="2892539"/>
              <a:ext cx="301800" cy="3018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5" name="Google Shape;3618;p66"/>
          <p:cNvSpPr txBox="1">
            <a:spLocks noGrp="1"/>
          </p:cNvSpPr>
          <p:nvPr>
            <p:ph type="subTitle" idx="1"/>
          </p:nvPr>
        </p:nvSpPr>
        <p:spPr>
          <a:xfrm>
            <a:off x="1176512" y="2771338"/>
            <a:ext cx="2736300" cy="237600"/>
          </a:xfrm>
          <a:prstGeom prst="rect">
            <a:avLst/>
          </a:prstGeom>
        </p:spPr>
        <p:txBody>
          <a:bodyPr spcFirstLastPara="1" wrap="square" lIns="91425" tIns="91425" rIns="91425" bIns="91425" anchor="ctr" anchorCtr="0">
            <a:noAutofit/>
          </a:bodyPr>
          <a:lstStyle/>
          <a:p>
            <a:pPr marL="0" indent="0" algn="l"/>
            <a:r>
              <a:rPr lang="en-US" sz="1600" b="0" dirty="0">
                <a:solidFill>
                  <a:schemeClr val="dk2"/>
                </a:solidFill>
              </a:rPr>
              <a:t>c</a:t>
            </a:r>
            <a:r>
              <a:rPr lang="en-US" sz="1600" b="0" dirty="0" smtClean="0">
                <a:solidFill>
                  <a:schemeClr val="dk2"/>
                </a:solidFill>
              </a:rPr>
              <a:t>. .trim</a:t>
            </a:r>
            <a:endParaRPr sz="1600" b="0" dirty="0">
              <a:solidFill>
                <a:schemeClr val="dk2"/>
              </a:solidFill>
            </a:endParaRPr>
          </a:p>
        </p:txBody>
      </p:sp>
      <p:sp>
        <p:nvSpPr>
          <p:cNvPr id="106" name="Google Shape;3620;p66"/>
          <p:cNvSpPr txBox="1">
            <a:spLocks noGrp="1"/>
          </p:cNvSpPr>
          <p:nvPr>
            <p:ph type="subTitle" idx="4294967295"/>
          </p:nvPr>
        </p:nvSpPr>
        <p:spPr>
          <a:xfrm>
            <a:off x="1176512" y="2231348"/>
            <a:ext cx="2736300" cy="237600"/>
          </a:xfrm>
          <a:prstGeom prst="rect">
            <a:avLst/>
          </a:prstGeom>
        </p:spPr>
        <p:txBody>
          <a:bodyPr spcFirstLastPara="1" wrap="square" lIns="91425" tIns="91425" rIns="91425" bIns="91425" anchor="ctr" anchorCtr="0">
            <a:noAutofit/>
          </a:bodyPr>
          <a:lstStyle/>
          <a:p>
            <a:pPr marL="0" lvl="0" indent="0" algn="l">
              <a:buNone/>
            </a:pPr>
            <a:r>
              <a:rPr lang="en-US" sz="1600" dirty="0">
                <a:solidFill>
                  <a:schemeClr val="dk2"/>
                </a:solidFill>
              </a:rPr>
              <a:t>b</a:t>
            </a:r>
            <a:r>
              <a:rPr lang="en-US" sz="1600" b="0" dirty="0" smtClean="0">
                <a:solidFill>
                  <a:schemeClr val="dk2"/>
                </a:solidFill>
              </a:rPr>
              <a:t>. .number</a:t>
            </a:r>
            <a:endParaRPr sz="1600" b="0" dirty="0">
              <a:solidFill>
                <a:schemeClr val="dk2"/>
              </a:solidFill>
            </a:endParaRPr>
          </a:p>
        </p:txBody>
      </p:sp>
      <p:sp>
        <p:nvSpPr>
          <p:cNvPr id="107" name="Google Shape;3621;p66"/>
          <p:cNvSpPr txBox="1">
            <a:spLocks noGrp="1"/>
          </p:cNvSpPr>
          <p:nvPr>
            <p:ph type="subTitle" idx="4294967295"/>
          </p:nvPr>
        </p:nvSpPr>
        <p:spPr>
          <a:xfrm>
            <a:off x="1176512" y="1692349"/>
            <a:ext cx="2736300" cy="237600"/>
          </a:xfrm>
          <a:prstGeom prst="rect">
            <a:avLst/>
          </a:prstGeom>
        </p:spPr>
        <p:txBody>
          <a:bodyPr spcFirstLastPara="1" wrap="square" lIns="91425" tIns="91425" rIns="91425" bIns="91425" anchor="ctr" anchorCtr="0">
            <a:noAutofit/>
          </a:bodyPr>
          <a:lstStyle/>
          <a:p>
            <a:pPr marL="0" lvl="0" indent="0" algn="l">
              <a:buNone/>
            </a:pPr>
            <a:r>
              <a:rPr lang="en-US" sz="1600" dirty="0" smtClean="0">
                <a:solidFill>
                  <a:schemeClr val="dk2"/>
                </a:solidFill>
              </a:rPr>
              <a:t>a. .lazy</a:t>
            </a:r>
            <a:endParaRPr dirty="0"/>
          </a:p>
        </p:txBody>
      </p:sp>
      <p:grpSp>
        <p:nvGrpSpPr>
          <p:cNvPr id="108" name="Google Shape;786;p40"/>
          <p:cNvGrpSpPr/>
          <p:nvPr/>
        </p:nvGrpSpPr>
        <p:grpSpPr>
          <a:xfrm>
            <a:off x="4733195" y="2470041"/>
            <a:ext cx="3384596" cy="2613032"/>
            <a:chOff x="4733195" y="2470041"/>
            <a:chExt cx="3384596" cy="2613032"/>
          </a:xfrm>
        </p:grpSpPr>
        <p:sp>
          <p:nvSpPr>
            <p:cNvPr id="109" name="Google Shape;787;p40"/>
            <p:cNvSpPr/>
            <p:nvPr/>
          </p:nvSpPr>
          <p:spPr>
            <a:xfrm>
              <a:off x="5800730" y="2859760"/>
              <a:ext cx="497754" cy="186220"/>
            </a:xfrm>
            <a:custGeom>
              <a:avLst/>
              <a:gdLst/>
              <a:ahLst/>
              <a:cxnLst/>
              <a:rect l="l" t="t" r="r" b="b"/>
              <a:pathLst>
                <a:path w="28007" h="10478" extrusionOk="0">
                  <a:moveTo>
                    <a:pt x="1119" y="0"/>
                  </a:moveTo>
                  <a:cubicBezTo>
                    <a:pt x="484" y="0"/>
                    <a:pt x="0" y="484"/>
                    <a:pt x="0" y="1089"/>
                  </a:cubicBezTo>
                  <a:lnTo>
                    <a:pt x="0" y="7259"/>
                  </a:lnTo>
                  <a:lnTo>
                    <a:pt x="0" y="10313"/>
                  </a:lnTo>
                  <a:cubicBezTo>
                    <a:pt x="0" y="10416"/>
                    <a:pt x="84" y="10477"/>
                    <a:pt x="166" y="10477"/>
                  </a:cubicBezTo>
                  <a:cubicBezTo>
                    <a:pt x="205" y="10477"/>
                    <a:pt x="243" y="10463"/>
                    <a:pt x="272" y="10434"/>
                  </a:cubicBezTo>
                  <a:lnTo>
                    <a:pt x="1694" y="8771"/>
                  </a:lnTo>
                  <a:lnTo>
                    <a:pt x="26918" y="8771"/>
                  </a:lnTo>
                  <a:cubicBezTo>
                    <a:pt x="27523" y="8771"/>
                    <a:pt x="28007" y="8287"/>
                    <a:pt x="28007" y="7682"/>
                  </a:cubicBezTo>
                  <a:lnTo>
                    <a:pt x="28007" y="1089"/>
                  </a:lnTo>
                  <a:cubicBezTo>
                    <a:pt x="28007" y="484"/>
                    <a:pt x="27523" y="0"/>
                    <a:pt x="269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788;p40"/>
            <p:cNvSpPr/>
            <p:nvPr/>
          </p:nvSpPr>
          <p:spPr>
            <a:xfrm>
              <a:off x="5882965" y="2914571"/>
              <a:ext cx="337589" cy="2719"/>
            </a:xfrm>
            <a:custGeom>
              <a:avLst/>
              <a:gdLst/>
              <a:ahLst/>
              <a:cxnLst/>
              <a:rect l="l" t="t" r="r" b="b"/>
              <a:pathLst>
                <a:path w="18995" h="153" extrusionOk="0">
                  <a:moveTo>
                    <a:pt x="91" y="1"/>
                  </a:moveTo>
                  <a:cubicBezTo>
                    <a:pt x="61" y="1"/>
                    <a:pt x="1" y="31"/>
                    <a:pt x="1" y="61"/>
                  </a:cubicBezTo>
                  <a:cubicBezTo>
                    <a:pt x="1" y="122"/>
                    <a:pt x="61" y="152"/>
                    <a:pt x="91" y="152"/>
                  </a:cubicBezTo>
                  <a:lnTo>
                    <a:pt x="18903" y="152"/>
                  </a:lnTo>
                  <a:cubicBezTo>
                    <a:pt x="18964" y="152"/>
                    <a:pt x="18994" y="122"/>
                    <a:pt x="18994" y="61"/>
                  </a:cubicBezTo>
                  <a:cubicBezTo>
                    <a:pt x="18994" y="31"/>
                    <a:pt x="18964" y="1"/>
                    <a:pt x="1890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789;p40"/>
            <p:cNvSpPr/>
            <p:nvPr/>
          </p:nvSpPr>
          <p:spPr>
            <a:xfrm>
              <a:off x="5882965" y="2960816"/>
              <a:ext cx="171487" cy="2701"/>
            </a:xfrm>
            <a:custGeom>
              <a:avLst/>
              <a:gdLst/>
              <a:ahLst/>
              <a:cxnLst/>
              <a:rect l="l" t="t" r="r" b="b"/>
              <a:pathLst>
                <a:path w="9649" h="152" extrusionOk="0">
                  <a:moveTo>
                    <a:pt x="91" y="0"/>
                  </a:moveTo>
                  <a:cubicBezTo>
                    <a:pt x="61" y="0"/>
                    <a:pt x="1" y="30"/>
                    <a:pt x="1" y="91"/>
                  </a:cubicBezTo>
                  <a:cubicBezTo>
                    <a:pt x="1" y="121"/>
                    <a:pt x="61" y="151"/>
                    <a:pt x="91" y="151"/>
                  </a:cubicBezTo>
                  <a:lnTo>
                    <a:pt x="9558" y="151"/>
                  </a:lnTo>
                  <a:cubicBezTo>
                    <a:pt x="9588" y="151"/>
                    <a:pt x="9649" y="121"/>
                    <a:pt x="9649" y="91"/>
                  </a:cubicBezTo>
                  <a:cubicBezTo>
                    <a:pt x="9649" y="30"/>
                    <a:pt x="9588" y="0"/>
                    <a:pt x="955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790;p40"/>
            <p:cNvSpPr/>
            <p:nvPr/>
          </p:nvSpPr>
          <p:spPr>
            <a:xfrm>
              <a:off x="6763070" y="2600450"/>
              <a:ext cx="424123" cy="424123"/>
            </a:xfrm>
            <a:custGeom>
              <a:avLst/>
              <a:gdLst/>
              <a:ahLst/>
              <a:cxnLst/>
              <a:rect l="l" t="t" r="r" b="b"/>
              <a:pathLst>
                <a:path w="23864" h="23864" extrusionOk="0">
                  <a:moveTo>
                    <a:pt x="11947" y="1"/>
                  </a:moveTo>
                  <a:cubicBezTo>
                    <a:pt x="5354" y="1"/>
                    <a:pt x="0" y="5324"/>
                    <a:pt x="0" y="11917"/>
                  </a:cubicBezTo>
                  <a:cubicBezTo>
                    <a:pt x="0" y="18511"/>
                    <a:pt x="5354" y="23864"/>
                    <a:pt x="11947" y="23864"/>
                  </a:cubicBezTo>
                  <a:cubicBezTo>
                    <a:pt x="18540" y="23864"/>
                    <a:pt x="23863" y="18511"/>
                    <a:pt x="23863" y="11917"/>
                  </a:cubicBezTo>
                  <a:cubicBezTo>
                    <a:pt x="23863" y="5324"/>
                    <a:pt x="18540" y="1"/>
                    <a:pt x="1194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791;p40"/>
            <p:cNvSpPr/>
            <p:nvPr/>
          </p:nvSpPr>
          <p:spPr>
            <a:xfrm>
              <a:off x="6928090" y="2725161"/>
              <a:ext cx="136013" cy="170421"/>
            </a:xfrm>
            <a:custGeom>
              <a:avLst/>
              <a:gdLst/>
              <a:ahLst/>
              <a:cxnLst/>
              <a:rect l="l" t="t" r="r" b="b"/>
              <a:pathLst>
                <a:path w="7653" h="9589" extrusionOk="0">
                  <a:moveTo>
                    <a:pt x="1" y="1"/>
                  </a:moveTo>
                  <a:lnTo>
                    <a:pt x="1" y="9588"/>
                  </a:lnTo>
                  <a:lnTo>
                    <a:pt x="7652" y="4810"/>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792;p40"/>
            <p:cNvSpPr/>
            <p:nvPr/>
          </p:nvSpPr>
          <p:spPr>
            <a:xfrm>
              <a:off x="5221269" y="3075308"/>
              <a:ext cx="437026" cy="593868"/>
            </a:xfrm>
            <a:custGeom>
              <a:avLst/>
              <a:gdLst/>
              <a:ahLst/>
              <a:cxnLst/>
              <a:rect l="l" t="t" r="r" b="b"/>
              <a:pathLst>
                <a:path w="24590" h="33415" extrusionOk="0">
                  <a:moveTo>
                    <a:pt x="8832" y="0"/>
                  </a:moveTo>
                  <a:lnTo>
                    <a:pt x="1" y="5111"/>
                  </a:lnTo>
                  <a:lnTo>
                    <a:pt x="15032" y="31061"/>
                  </a:lnTo>
                  <a:cubicBezTo>
                    <a:pt x="15899" y="32556"/>
                    <a:pt x="17479" y="33414"/>
                    <a:pt x="19118" y="33414"/>
                  </a:cubicBezTo>
                  <a:cubicBezTo>
                    <a:pt x="19767" y="33414"/>
                    <a:pt x="20425" y="33280"/>
                    <a:pt x="21051" y="32997"/>
                  </a:cubicBezTo>
                  <a:cubicBezTo>
                    <a:pt x="23561" y="31878"/>
                    <a:pt x="24589" y="28853"/>
                    <a:pt x="23259" y="26434"/>
                  </a:cubicBezTo>
                  <a:lnTo>
                    <a:pt x="8832" y="0"/>
                  </a:lnTo>
                  <a:close/>
                </a:path>
              </a:pathLst>
            </a:custGeom>
            <a:solidFill>
              <a:srgbClr val="FDB5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793;p40"/>
            <p:cNvSpPr/>
            <p:nvPr/>
          </p:nvSpPr>
          <p:spPr>
            <a:xfrm>
              <a:off x="5183111" y="3063027"/>
              <a:ext cx="324135" cy="354686"/>
            </a:xfrm>
            <a:custGeom>
              <a:avLst/>
              <a:gdLst/>
              <a:ahLst/>
              <a:cxnLst/>
              <a:rect l="l" t="t" r="r" b="b"/>
              <a:pathLst>
                <a:path w="18238" h="19957" extrusionOk="0">
                  <a:moveTo>
                    <a:pt x="9180" y="0"/>
                  </a:moveTo>
                  <a:cubicBezTo>
                    <a:pt x="8529" y="0"/>
                    <a:pt x="7856" y="175"/>
                    <a:pt x="7168" y="570"/>
                  </a:cubicBezTo>
                  <a:cubicBezTo>
                    <a:pt x="0" y="4714"/>
                    <a:pt x="8136" y="19957"/>
                    <a:pt x="8136" y="19957"/>
                  </a:cubicBezTo>
                  <a:lnTo>
                    <a:pt x="18238" y="11125"/>
                  </a:lnTo>
                  <a:cubicBezTo>
                    <a:pt x="18238" y="11125"/>
                    <a:pt x="14370" y="0"/>
                    <a:pt x="918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794;p40"/>
            <p:cNvSpPr/>
            <p:nvPr/>
          </p:nvSpPr>
          <p:spPr>
            <a:xfrm>
              <a:off x="6024329" y="3318384"/>
              <a:ext cx="125261" cy="86979"/>
            </a:xfrm>
            <a:custGeom>
              <a:avLst/>
              <a:gdLst/>
              <a:ahLst/>
              <a:cxnLst/>
              <a:rect l="l" t="t" r="r" b="b"/>
              <a:pathLst>
                <a:path w="7048" h="4894" extrusionOk="0">
                  <a:moveTo>
                    <a:pt x="6471" y="0"/>
                  </a:moveTo>
                  <a:cubicBezTo>
                    <a:pt x="6392" y="0"/>
                    <a:pt x="6311" y="17"/>
                    <a:pt x="6231" y="54"/>
                  </a:cubicBezTo>
                  <a:lnTo>
                    <a:pt x="4084" y="1022"/>
                  </a:lnTo>
                  <a:cubicBezTo>
                    <a:pt x="3509" y="1264"/>
                    <a:pt x="2965" y="1657"/>
                    <a:pt x="2511" y="2141"/>
                  </a:cubicBezTo>
                  <a:lnTo>
                    <a:pt x="1" y="4893"/>
                  </a:lnTo>
                  <a:lnTo>
                    <a:pt x="1" y="4893"/>
                  </a:lnTo>
                  <a:lnTo>
                    <a:pt x="3630" y="2897"/>
                  </a:lnTo>
                  <a:lnTo>
                    <a:pt x="6745" y="1052"/>
                  </a:lnTo>
                  <a:cubicBezTo>
                    <a:pt x="6927" y="961"/>
                    <a:pt x="7018" y="780"/>
                    <a:pt x="7048" y="598"/>
                  </a:cubicBezTo>
                  <a:cubicBezTo>
                    <a:pt x="7048" y="261"/>
                    <a:pt x="6779" y="0"/>
                    <a:pt x="6471" y="0"/>
                  </a:cubicBezTo>
                  <a:close/>
                </a:path>
              </a:pathLst>
            </a:custGeom>
            <a:solidFill>
              <a:srgbClr val="E9A5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795;p40"/>
            <p:cNvSpPr/>
            <p:nvPr/>
          </p:nvSpPr>
          <p:spPr>
            <a:xfrm>
              <a:off x="5547558" y="3432219"/>
              <a:ext cx="411753" cy="229532"/>
            </a:xfrm>
            <a:custGeom>
              <a:avLst/>
              <a:gdLst/>
              <a:ahLst/>
              <a:cxnLst/>
              <a:rect l="l" t="t" r="r" b="b"/>
              <a:pathLst>
                <a:path w="23168" h="12915" extrusionOk="0">
                  <a:moveTo>
                    <a:pt x="22653" y="0"/>
                  </a:moveTo>
                  <a:lnTo>
                    <a:pt x="0" y="5021"/>
                  </a:lnTo>
                  <a:lnTo>
                    <a:pt x="2692" y="12915"/>
                  </a:lnTo>
                  <a:lnTo>
                    <a:pt x="23167" y="3720"/>
                  </a:lnTo>
                  <a:lnTo>
                    <a:pt x="22653" y="0"/>
                  </a:lnTo>
                  <a:close/>
                </a:path>
              </a:pathLst>
            </a:custGeom>
            <a:solidFill>
              <a:srgbClr val="FDB5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796;p40"/>
            <p:cNvSpPr/>
            <p:nvPr/>
          </p:nvSpPr>
          <p:spPr>
            <a:xfrm>
              <a:off x="5944778" y="3318189"/>
              <a:ext cx="214247" cy="180160"/>
            </a:xfrm>
            <a:custGeom>
              <a:avLst/>
              <a:gdLst/>
              <a:ahLst/>
              <a:cxnLst/>
              <a:rect l="l" t="t" r="r" b="b"/>
              <a:pathLst>
                <a:path w="12055" h="10137" extrusionOk="0">
                  <a:moveTo>
                    <a:pt x="11390" y="0"/>
                  </a:moveTo>
                  <a:cubicBezTo>
                    <a:pt x="11324" y="0"/>
                    <a:pt x="11257" y="11"/>
                    <a:pt x="11191" y="35"/>
                  </a:cubicBezTo>
                  <a:lnTo>
                    <a:pt x="7350" y="1305"/>
                  </a:lnTo>
                  <a:cubicBezTo>
                    <a:pt x="6957" y="1426"/>
                    <a:pt x="6564" y="1607"/>
                    <a:pt x="6201" y="1849"/>
                  </a:cubicBezTo>
                  <a:lnTo>
                    <a:pt x="1" y="6537"/>
                  </a:lnTo>
                  <a:lnTo>
                    <a:pt x="817" y="10136"/>
                  </a:lnTo>
                  <a:cubicBezTo>
                    <a:pt x="817" y="10136"/>
                    <a:pt x="7411" y="8412"/>
                    <a:pt x="7834" y="2999"/>
                  </a:cubicBezTo>
                  <a:lnTo>
                    <a:pt x="11645" y="1184"/>
                  </a:lnTo>
                  <a:cubicBezTo>
                    <a:pt x="11826" y="1093"/>
                    <a:pt x="11947" y="912"/>
                    <a:pt x="11978" y="730"/>
                  </a:cubicBezTo>
                  <a:cubicBezTo>
                    <a:pt x="12054" y="322"/>
                    <a:pt x="11743" y="0"/>
                    <a:pt x="11390" y="0"/>
                  </a:cubicBezTo>
                  <a:close/>
                </a:path>
              </a:pathLst>
            </a:custGeom>
            <a:solidFill>
              <a:srgbClr val="FDB5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797;p40"/>
            <p:cNvSpPr/>
            <p:nvPr/>
          </p:nvSpPr>
          <p:spPr>
            <a:xfrm>
              <a:off x="5617974" y="3656368"/>
              <a:ext cx="406368" cy="39793"/>
            </a:xfrm>
            <a:custGeom>
              <a:avLst/>
              <a:gdLst/>
              <a:ahLst/>
              <a:cxnLst/>
              <a:rect l="l" t="t" r="r" b="b"/>
              <a:pathLst>
                <a:path w="22865" h="2239" extrusionOk="0">
                  <a:moveTo>
                    <a:pt x="2238" y="0"/>
                  </a:moveTo>
                  <a:cubicBezTo>
                    <a:pt x="998" y="0"/>
                    <a:pt x="0" y="998"/>
                    <a:pt x="0" y="2238"/>
                  </a:cubicBezTo>
                  <a:lnTo>
                    <a:pt x="19689" y="2238"/>
                  </a:lnTo>
                  <a:lnTo>
                    <a:pt x="2286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798;p40"/>
            <p:cNvSpPr/>
            <p:nvPr/>
          </p:nvSpPr>
          <p:spPr>
            <a:xfrm>
              <a:off x="5959298" y="3210753"/>
              <a:ext cx="778347" cy="485403"/>
            </a:xfrm>
            <a:custGeom>
              <a:avLst/>
              <a:gdLst/>
              <a:ahLst/>
              <a:cxnLst/>
              <a:rect l="l" t="t" r="r" b="b"/>
              <a:pathLst>
                <a:path w="43795" h="27312" extrusionOk="0">
                  <a:moveTo>
                    <a:pt x="11100" y="1"/>
                  </a:moveTo>
                  <a:cubicBezTo>
                    <a:pt x="9981" y="1"/>
                    <a:pt x="9013" y="787"/>
                    <a:pt x="8771" y="1876"/>
                  </a:cubicBezTo>
                  <a:lnTo>
                    <a:pt x="0" y="27311"/>
                  </a:lnTo>
                  <a:lnTo>
                    <a:pt x="35205" y="27311"/>
                  </a:lnTo>
                  <a:lnTo>
                    <a:pt x="43552" y="2148"/>
                  </a:lnTo>
                  <a:cubicBezTo>
                    <a:pt x="43794" y="1059"/>
                    <a:pt x="42948" y="1"/>
                    <a:pt x="418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799;p40"/>
            <p:cNvSpPr/>
            <p:nvPr/>
          </p:nvSpPr>
          <p:spPr>
            <a:xfrm>
              <a:off x="6355985" y="3402876"/>
              <a:ext cx="107524" cy="106759"/>
            </a:xfrm>
            <a:custGeom>
              <a:avLst/>
              <a:gdLst/>
              <a:ahLst/>
              <a:cxnLst/>
              <a:rect l="l" t="t" r="r" b="b"/>
              <a:pathLst>
                <a:path w="6050" h="6007" extrusionOk="0">
                  <a:moveTo>
                    <a:pt x="3056" y="623"/>
                  </a:moveTo>
                  <a:cubicBezTo>
                    <a:pt x="3267" y="623"/>
                    <a:pt x="3509" y="653"/>
                    <a:pt x="3721" y="744"/>
                  </a:cubicBezTo>
                  <a:cubicBezTo>
                    <a:pt x="4840" y="1167"/>
                    <a:pt x="5354" y="2528"/>
                    <a:pt x="4870" y="3768"/>
                  </a:cubicBezTo>
                  <a:cubicBezTo>
                    <a:pt x="4483" y="4761"/>
                    <a:pt x="3591" y="5405"/>
                    <a:pt x="2677" y="5405"/>
                  </a:cubicBezTo>
                  <a:cubicBezTo>
                    <a:pt x="2449" y="5405"/>
                    <a:pt x="2220" y="5365"/>
                    <a:pt x="1997" y="5281"/>
                  </a:cubicBezTo>
                  <a:cubicBezTo>
                    <a:pt x="1483" y="5069"/>
                    <a:pt x="1059" y="4646"/>
                    <a:pt x="848" y="4071"/>
                  </a:cubicBezTo>
                  <a:cubicBezTo>
                    <a:pt x="636" y="3496"/>
                    <a:pt x="636" y="2861"/>
                    <a:pt x="848" y="2226"/>
                  </a:cubicBezTo>
                  <a:cubicBezTo>
                    <a:pt x="1241" y="1228"/>
                    <a:pt x="2148" y="623"/>
                    <a:pt x="3056" y="623"/>
                  </a:cubicBezTo>
                  <a:close/>
                  <a:moveTo>
                    <a:pt x="3049" y="1"/>
                  </a:moveTo>
                  <a:cubicBezTo>
                    <a:pt x="1891" y="1"/>
                    <a:pt x="757" y="771"/>
                    <a:pt x="303" y="2014"/>
                  </a:cubicBezTo>
                  <a:cubicBezTo>
                    <a:pt x="1" y="2770"/>
                    <a:pt x="1" y="3587"/>
                    <a:pt x="273" y="4283"/>
                  </a:cubicBezTo>
                  <a:cubicBezTo>
                    <a:pt x="545" y="5039"/>
                    <a:pt x="1090" y="5583"/>
                    <a:pt x="1785" y="5825"/>
                  </a:cubicBezTo>
                  <a:cubicBezTo>
                    <a:pt x="2088" y="5946"/>
                    <a:pt x="2390" y="6007"/>
                    <a:pt x="2693" y="6007"/>
                  </a:cubicBezTo>
                  <a:cubicBezTo>
                    <a:pt x="3842" y="6007"/>
                    <a:pt x="4961" y="5220"/>
                    <a:pt x="5445" y="3980"/>
                  </a:cubicBezTo>
                  <a:cubicBezTo>
                    <a:pt x="6050" y="2407"/>
                    <a:pt x="5384" y="714"/>
                    <a:pt x="3963" y="169"/>
                  </a:cubicBezTo>
                  <a:cubicBezTo>
                    <a:pt x="3665" y="55"/>
                    <a:pt x="3356" y="1"/>
                    <a:pt x="30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800;p40"/>
            <p:cNvSpPr/>
            <p:nvPr/>
          </p:nvSpPr>
          <p:spPr>
            <a:xfrm>
              <a:off x="5736215" y="3734834"/>
              <a:ext cx="19905" cy="1304039"/>
            </a:xfrm>
            <a:custGeom>
              <a:avLst/>
              <a:gdLst/>
              <a:ahLst/>
              <a:cxnLst/>
              <a:rect l="l" t="t" r="r" b="b"/>
              <a:pathLst>
                <a:path w="1120" h="73374" extrusionOk="0">
                  <a:moveTo>
                    <a:pt x="1" y="1"/>
                  </a:moveTo>
                  <a:lnTo>
                    <a:pt x="1" y="73374"/>
                  </a:lnTo>
                  <a:lnTo>
                    <a:pt x="1120" y="73374"/>
                  </a:lnTo>
                  <a:lnTo>
                    <a:pt x="112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801;p40"/>
            <p:cNvSpPr/>
            <p:nvPr/>
          </p:nvSpPr>
          <p:spPr>
            <a:xfrm>
              <a:off x="7028433" y="3734834"/>
              <a:ext cx="19905" cy="1304039"/>
            </a:xfrm>
            <a:custGeom>
              <a:avLst/>
              <a:gdLst/>
              <a:ahLst/>
              <a:cxnLst/>
              <a:rect l="l" t="t" r="r" b="b"/>
              <a:pathLst>
                <a:path w="1120" h="73374" extrusionOk="0">
                  <a:moveTo>
                    <a:pt x="1" y="1"/>
                  </a:moveTo>
                  <a:lnTo>
                    <a:pt x="1" y="73374"/>
                  </a:lnTo>
                  <a:lnTo>
                    <a:pt x="1120" y="73374"/>
                  </a:lnTo>
                  <a:lnTo>
                    <a:pt x="112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802;p40"/>
            <p:cNvSpPr/>
            <p:nvPr/>
          </p:nvSpPr>
          <p:spPr>
            <a:xfrm>
              <a:off x="5473375" y="3697760"/>
              <a:ext cx="1809312" cy="73649"/>
            </a:xfrm>
            <a:custGeom>
              <a:avLst/>
              <a:gdLst/>
              <a:ahLst/>
              <a:cxnLst/>
              <a:rect l="l" t="t" r="r" b="b"/>
              <a:pathLst>
                <a:path w="101804" h="4144" extrusionOk="0">
                  <a:moveTo>
                    <a:pt x="0" y="0"/>
                  </a:moveTo>
                  <a:lnTo>
                    <a:pt x="0" y="4144"/>
                  </a:lnTo>
                  <a:lnTo>
                    <a:pt x="101803" y="4144"/>
                  </a:lnTo>
                  <a:lnTo>
                    <a:pt x="10180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803;p40"/>
            <p:cNvSpPr/>
            <p:nvPr/>
          </p:nvSpPr>
          <p:spPr>
            <a:xfrm>
              <a:off x="6826819" y="3512835"/>
              <a:ext cx="263993" cy="184016"/>
            </a:xfrm>
            <a:custGeom>
              <a:avLst/>
              <a:gdLst/>
              <a:ahLst/>
              <a:cxnLst/>
              <a:rect l="l" t="t" r="r" b="b"/>
              <a:pathLst>
                <a:path w="14854" h="10354" extrusionOk="0">
                  <a:moveTo>
                    <a:pt x="1697" y="1"/>
                  </a:moveTo>
                  <a:cubicBezTo>
                    <a:pt x="1697" y="1"/>
                    <a:pt x="0" y="10354"/>
                    <a:pt x="7018" y="10354"/>
                  </a:cubicBezTo>
                  <a:cubicBezTo>
                    <a:pt x="7137" y="10354"/>
                    <a:pt x="7259" y="10351"/>
                    <a:pt x="7383" y="10345"/>
                  </a:cubicBezTo>
                  <a:cubicBezTo>
                    <a:pt x="14853" y="9982"/>
                    <a:pt x="13220" y="1"/>
                    <a:pt x="132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804;p40"/>
            <p:cNvSpPr/>
            <p:nvPr/>
          </p:nvSpPr>
          <p:spPr>
            <a:xfrm>
              <a:off x="6788164" y="3532705"/>
              <a:ext cx="116126" cy="114562"/>
            </a:xfrm>
            <a:custGeom>
              <a:avLst/>
              <a:gdLst/>
              <a:ahLst/>
              <a:cxnLst/>
              <a:rect l="l" t="t" r="r" b="b"/>
              <a:pathLst>
                <a:path w="6534" h="6446" extrusionOk="0">
                  <a:moveTo>
                    <a:pt x="3263" y="1030"/>
                  </a:moveTo>
                  <a:cubicBezTo>
                    <a:pt x="4447" y="1030"/>
                    <a:pt x="5415" y="1957"/>
                    <a:pt x="5444" y="3147"/>
                  </a:cubicBezTo>
                  <a:cubicBezTo>
                    <a:pt x="5505" y="4357"/>
                    <a:pt x="4537" y="5355"/>
                    <a:pt x="3327" y="5416"/>
                  </a:cubicBezTo>
                  <a:cubicBezTo>
                    <a:pt x="3309" y="5416"/>
                    <a:pt x="3290" y="5416"/>
                    <a:pt x="3272" y="5416"/>
                  </a:cubicBezTo>
                  <a:cubicBezTo>
                    <a:pt x="2087" y="5416"/>
                    <a:pt x="1119" y="4460"/>
                    <a:pt x="1059" y="3268"/>
                  </a:cubicBezTo>
                  <a:cubicBezTo>
                    <a:pt x="1029" y="2059"/>
                    <a:pt x="1997" y="1061"/>
                    <a:pt x="3206" y="1030"/>
                  </a:cubicBezTo>
                  <a:cubicBezTo>
                    <a:pt x="3225" y="1030"/>
                    <a:pt x="3244" y="1030"/>
                    <a:pt x="3263" y="1030"/>
                  </a:cubicBezTo>
                  <a:close/>
                  <a:moveTo>
                    <a:pt x="3286" y="0"/>
                  </a:moveTo>
                  <a:cubicBezTo>
                    <a:pt x="3250" y="0"/>
                    <a:pt x="3213" y="1"/>
                    <a:pt x="3176" y="2"/>
                  </a:cubicBezTo>
                  <a:cubicBezTo>
                    <a:pt x="1392" y="32"/>
                    <a:pt x="0" y="1544"/>
                    <a:pt x="31" y="3299"/>
                  </a:cubicBezTo>
                  <a:cubicBezTo>
                    <a:pt x="90" y="5046"/>
                    <a:pt x="1513" y="6446"/>
                    <a:pt x="3248" y="6446"/>
                  </a:cubicBezTo>
                  <a:cubicBezTo>
                    <a:pt x="3284" y="6446"/>
                    <a:pt x="3321" y="6445"/>
                    <a:pt x="3358" y="6444"/>
                  </a:cubicBezTo>
                  <a:cubicBezTo>
                    <a:pt x="5142" y="6384"/>
                    <a:pt x="6533" y="4902"/>
                    <a:pt x="6473" y="3117"/>
                  </a:cubicBezTo>
                  <a:cubicBezTo>
                    <a:pt x="6443" y="1370"/>
                    <a:pt x="4993" y="0"/>
                    <a:pt x="32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805;p40"/>
            <p:cNvSpPr/>
            <p:nvPr/>
          </p:nvSpPr>
          <p:spPr>
            <a:xfrm>
              <a:off x="4767603" y="3492699"/>
              <a:ext cx="350474" cy="471682"/>
            </a:xfrm>
            <a:custGeom>
              <a:avLst/>
              <a:gdLst/>
              <a:ahLst/>
              <a:cxnLst/>
              <a:rect l="l" t="t" r="r" b="b"/>
              <a:pathLst>
                <a:path w="19720" h="26540" extrusionOk="0">
                  <a:moveTo>
                    <a:pt x="9786" y="1"/>
                  </a:moveTo>
                  <a:cubicBezTo>
                    <a:pt x="4844" y="1"/>
                    <a:pt x="1101" y="3588"/>
                    <a:pt x="575" y="7606"/>
                  </a:cubicBezTo>
                  <a:cubicBezTo>
                    <a:pt x="0" y="11992"/>
                    <a:pt x="7289" y="24029"/>
                    <a:pt x="7319" y="24029"/>
                  </a:cubicBezTo>
                  <a:lnTo>
                    <a:pt x="19720" y="26539"/>
                  </a:lnTo>
                  <a:lnTo>
                    <a:pt x="19720" y="4733"/>
                  </a:lnTo>
                  <a:cubicBezTo>
                    <a:pt x="16268" y="1339"/>
                    <a:pt x="12803" y="1"/>
                    <a:pt x="978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806;p40"/>
            <p:cNvSpPr/>
            <p:nvPr/>
          </p:nvSpPr>
          <p:spPr>
            <a:xfrm>
              <a:off x="5654514" y="4640565"/>
              <a:ext cx="238685" cy="391102"/>
            </a:xfrm>
            <a:custGeom>
              <a:avLst/>
              <a:gdLst/>
              <a:ahLst/>
              <a:cxnLst/>
              <a:rect l="l" t="t" r="r" b="b"/>
              <a:pathLst>
                <a:path w="13430" h="22006" extrusionOk="0">
                  <a:moveTo>
                    <a:pt x="6655" y="1"/>
                  </a:moveTo>
                  <a:lnTo>
                    <a:pt x="575" y="17179"/>
                  </a:lnTo>
                  <a:cubicBezTo>
                    <a:pt x="1" y="18813"/>
                    <a:pt x="666" y="20597"/>
                    <a:pt x="2118" y="21474"/>
                  </a:cubicBezTo>
                  <a:cubicBezTo>
                    <a:pt x="2708" y="21836"/>
                    <a:pt x="3358" y="22006"/>
                    <a:pt x="3998" y="22006"/>
                  </a:cubicBezTo>
                  <a:cubicBezTo>
                    <a:pt x="5392" y="22006"/>
                    <a:pt x="6740" y="21199"/>
                    <a:pt x="7320" y="19811"/>
                  </a:cubicBezTo>
                  <a:lnTo>
                    <a:pt x="13429" y="5354"/>
                  </a:lnTo>
                  <a:lnTo>
                    <a:pt x="6655" y="1"/>
                  </a:lnTo>
                  <a:close/>
                </a:path>
              </a:pathLst>
            </a:custGeom>
            <a:solidFill>
              <a:srgbClr val="FDB5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807;p40"/>
            <p:cNvSpPr/>
            <p:nvPr/>
          </p:nvSpPr>
          <p:spPr>
            <a:xfrm>
              <a:off x="5709876" y="4866332"/>
              <a:ext cx="290278" cy="152133"/>
            </a:xfrm>
            <a:custGeom>
              <a:avLst/>
              <a:gdLst/>
              <a:ahLst/>
              <a:cxnLst/>
              <a:rect l="l" t="t" r="r" b="b"/>
              <a:pathLst>
                <a:path w="16333" h="8560" extrusionOk="0">
                  <a:moveTo>
                    <a:pt x="1755" y="0"/>
                  </a:moveTo>
                  <a:lnTo>
                    <a:pt x="1" y="8559"/>
                  </a:lnTo>
                  <a:lnTo>
                    <a:pt x="16333" y="8559"/>
                  </a:lnTo>
                  <a:lnTo>
                    <a:pt x="16333" y="4537"/>
                  </a:lnTo>
                  <a:lnTo>
                    <a:pt x="1755" y="0"/>
                  </a:lnTo>
                  <a:close/>
                </a:path>
              </a:pathLst>
            </a:custGeom>
            <a:solidFill>
              <a:srgbClr val="FDB5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808;p40"/>
            <p:cNvSpPr/>
            <p:nvPr/>
          </p:nvSpPr>
          <p:spPr>
            <a:xfrm>
              <a:off x="5781909" y="4893204"/>
              <a:ext cx="282760" cy="145681"/>
            </a:xfrm>
            <a:custGeom>
              <a:avLst/>
              <a:gdLst/>
              <a:ahLst/>
              <a:cxnLst/>
              <a:rect l="l" t="t" r="r" b="b"/>
              <a:pathLst>
                <a:path w="15910" h="8197" extrusionOk="0">
                  <a:moveTo>
                    <a:pt x="4779" y="1"/>
                  </a:moveTo>
                  <a:cubicBezTo>
                    <a:pt x="4779" y="1"/>
                    <a:pt x="1120" y="1603"/>
                    <a:pt x="1" y="8076"/>
                  </a:cubicBezTo>
                  <a:lnTo>
                    <a:pt x="13369" y="8197"/>
                  </a:lnTo>
                  <a:cubicBezTo>
                    <a:pt x="14851" y="8197"/>
                    <a:pt x="15909" y="6624"/>
                    <a:pt x="15909" y="5172"/>
                  </a:cubicBezTo>
                  <a:cubicBezTo>
                    <a:pt x="15909" y="3418"/>
                    <a:pt x="14397" y="2027"/>
                    <a:pt x="13127" y="1755"/>
                  </a:cubicBezTo>
                  <a:lnTo>
                    <a:pt x="477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809;p40"/>
            <p:cNvSpPr/>
            <p:nvPr/>
          </p:nvSpPr>
          <p:spPr>
            <a:xfrm>
              <a:off x="5649147" y="3964901"/>
              <a:ext cx="527861" cy="820805"/>
            </a:xfrm>
            <a:custGeom>
              <a:avLst/>
              <a:gdLst/>
              <a:ahLst/>
              <a:cxnLst/>
              <a:rect l="l" t="t" r="r" b="b"/>
              <a:pathLst>
                <a:path w="29701" h="46184" extrusionOk="0">
                  <a:moveTo>
                    <a:pt x="13701" y="0"/>
                  </a:moveTo>
                  <a:lnTo>
                    <a:pt x="0" y="42706"/>
                  </a:lnTo>
                  <a:lnTo>
                    <a:pt x="16332" y="46184"/>
                  </a:lnTo>
                  <a:lnTo>
                    <a:pt x="29700" y="6473"/>
                  </a:lnTo>
                  <a:lnTo>
                    <a:pt x="1370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810;p40"/>
            <p:cNvSpPr/>
            <p:nvPr/>
          </p:nvSpPr>
          <p:spPr>
            <a:xfrm>
              <a:off x="4843937" y="3697760"/>
              <a:ext cx="1364235" cy="474632"/>
            </a:xfrm>
            <a:custGeom>
              <a:avLst/>
              <a:gdLst/>
              <a:ahLst/>
              <a:cxnLst/>
              <a:rect l="l" t="t" r="r" b="b"/>
              <a:pathLst>
                <a:path w="76761" h="26706" extrusionOk="0">
                  <a:moveTo>
                    <a:pt x="14699" y="0"/>
                  </a:moveTo>
                  <a:cubicBezTo>
                    <a:pt x="14699" y="0"/>
                    <a:pt x="0" y="20778"/>
                    <a:pt x="18237" y="26706"/>
                  </a:cubicBezTo>
                  <a:lnTo>
                    <a:pt x="67476" y="26706"/>
                  </a:lnTo>
                  <a:cubicBezTo>
                    <a:pt x="70802" y="26706"/>
                    <a:pt x="73797" y="24649"/>
                    <a:pt x="75006" y="21504"/>
                  </a:cubicBezTo>
                  <a:cubicBezTo>
                    <a:pt x="76761" y="16846"/>
                    <a:pt x="73918" y="11735"/>
                    <a:pt x="69018" y="10767"/>
                  </a:cubicBezTo>
                  <a:lnTo>
                    <a:pt x="25194" y="4627"/>
                  </a:lnTo>
                  <a:lnTo>
                    <a:pt x="2658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811;p40"/>
            <p:cNvSpPr/>
            <p:nvPr/>
          </p:nvSpPr>
          <p:spPr>
            <a:xfrm>
              <a:off x="4744481" y="3697760"/>
              <a:ext cx="1364786" cy="474632"/>
            </a:xfrm>
            <a:custGeom>
              <a:avLst/>
              <a:gdLst/>
              <a:ahLst/>
              <a:cxnLst/>
              <a:rect l="l" t="t" r="r" b="b"/>
              <a:pathLst>
                <a:path w="76792" h="26706" extrusionOk="0">
                  <a:moveTo>
                    <a:pt x="14730" y="0"/>
                  </a:moveTo>
                  <a:cubicBezTo>
                    <a:pt x="14730" y="0"/>
                    <a:pt x="1" y="20778"/>
                    <a:pt x="18238" y="26706"/>
                  </a:cubicBezTo>
                  <a:lnTo>
                    <a:pt x="67507" y="26706"/>
                  </a:lnTo>
                  <a:cubicBezTo>
                    <a:pt x="70833" y="26706"/>
                    <a:pt x="73828" y="24649"/>
                    <a:pt x="75007" y="21504"/>
                  </a:cubicBezTo>
                  <a:cubicBezTo>
                    <a:pt x="76792" y="16846"/>
                    <a:pt x="73888" y="10949"/>
                    <a:pt x="68989" y="9981"/>
                  </a:cubicBezTo>
                  <a:lnTo>
                    <a:pt x="35659" y="5323"/>
                  </a:lnTo>
                  <a:lnTo>
                    <a:pt x="3354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812;p40"/>
            <p:cNvSpPr/>
            <p:nvPr/>
          </p:nvSpPr>
          <p:spPr>
            <a:xfrm>
              <a:off x="6121083" y="4670672"/>
              <a:ext cx="264490" cy="347666"/>
            </a:xfrm>
            <a:custGeom>
              <a:avLst/>
              <a:gdLst/>
              <a:ahLst/>
              <a:cxnLst/>
              <a:rect l="l" t="t" r="r" b="b"/>
              <a:pathLst>
                <a:path w="14882" h="19562" extrusionOk="0">
                  <a:moveTo>
                    <a:pt x="8621" y="0"/>
                  </a:moveTo>
                  <a:lnTo>
                    <a:pt x="1" y="756"/>
                  </a:lnTo>
                  <a:lnTo>
                    <a:pt x="7441" y="17421"/>
                  </a:lnTo>
                  <a:cubicBezTo>
                    <a:pt x="8029" y="18750"/>
                    <a:pt x="9330" y="19561"/>
                    <a:pt x="10723" y="19561"/>
                  </a:cubicBezTo>
                  <a:cubicBezTo>
                    <a:pt x="10978" y="19561"/>
                    <a:pt x="11236" y="19534"/>
                    <a:pt x="11494" y="19478"/>
                  </a:cubicBezTo>
                  <a:cubicBezTo>
                    <a:pt x="13641" y="19024"/>
                    <a:pt x="14881" y="16756"/>
                    <a:pt x="14125" y="14669"/>
                  </a:cubicBezTo>
                  <a:lnTo>
                    <a:pt x="8621" y="0"/>
                  </a:lnTo>
                  <a:close/>
                </a:path>
              </a:pathLst>
            </a:custGeom>
            <a:solidFill>
              <a:srgbClr val="FDB5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813;p40"/>
            <p:cNvSpPr/>
            <p:nvPr/>
          </p:nvSpPr>
          <p:spPr>
            <a:xfrm>
              <a:off x="6304924" y="4866332"/>
              <a:ext cx="290278" cy="152133"/>
            </a:xfrm>
            <a:custGeom>
              <a:avLst/>
              <a:gdLst/>
              <a:ahLst/>
              <a:cxnLst/>
              <a:rect l="l" t="t" r="r" b="b"/>
              <a:pathLst>
                <a:path w="16333" h="8560" extrusionOk="0">
                  <a:moveTo>
                    <a:pt x="1755" y="0"/>
                  </a:moveTo>
                  <a:lnTo>
                    <a:pt x="1" y="8559"/>
                  </a:lnTo>
                  <a:lnTo>
                    <a:pt x="16333" y="8559"/>
                  </a:lnTo>
                  <a:lnTo>
                    <a:pt x="16333" y="4537"/>
                  </a:lnTo>
                  <a:lnTo>
                    <a:pt x="1755" y="0"/>
                  </a:lnTo>
                  <a:close/>
                </a:path>
              </a:pathLst>
            </a:custGeom>
            <a:solidFill>
              <a:srgbClr val="FDB5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814;p40"/>
            <p:cNvSpPr/>
            <p:nvPr/>
          </p:nvSpPr>
          <p:spPr>
            <a:xfrm>
              <a:off x="6376424" y="4893204"/>
              <a:ext cx="283276" cy="145681"/>
            </a:xfrm>
            <a:custGeom>
              <a:avLst/>
              <a:gdLst/>
              <a:ahLst/>
              <a:cxnLst/>
              <a:rect l="l" t="t" r="r" b="b"/>
              <a:pathLst>
                <a:path w="15939" h="8197" extrusionOk="0">
                  <a:moveTo>
                    <a:pt x="4779" y="1"/>
                  </a:moveTo>
                  <a:cubicBezTo>
                    <a:pt x="4779" y="1"/>
                    <a:pt x="1119" y="1603"/>
                    <a:pt x="0" y="8076"/>
                  </a:cubicBezTo>
                  <a:lnTo>
                    <a:pt x="13398" y="8197"/>
                  </a:lnTo>
                  <a:cubicBezTo>
                    <a:pt x="14850" y="8197"/>
                    <a:pt x="15939" y="6624"/>
                    <a:pt x="15939" y="5172"/>
                  </a:cubicBezTo>
                  <a:cubicBezTo>
                    <a:pt x="15939" y="3418"/>
                    <a:pt x="14396" y="2027"/>
                    <a:pt x="13156" y="1755"/>
                  </a:cubicBezTo>
                  <a:lnTo>
                    <a:pt x="477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815;p40"/>
            <p:cNvSpPr/>
            <p:nvPr/>
          </p:nvSpPr>
          <p:spPr>
            <a:xfrm>
              <a:off x="5795345" y="3964901"/>
              <a:ext cx="585391" cy="897138"/>
            </a:xfrm>
            <a:custGeom>
              <a:avLst/>
              <a:gdLst/>
              <a:ahLst/>
              <a:cxnLst/>
              <a:rect l="l" t="t" r="r" b="b"/>
              <a:pathLst>
                <a:path w="32938" h="50479" extrusionOk="0">
                  <a:moveTo>
                    <a:pt x="15516" y="0"/>
                  </a:moveTo>
                  <a:lnTo>
                    <a:pt x="1" y="7592"/>
                  </a:lnTo>
                  <a:lnTo>
                    <a:pt x="17301" y="50478"/>
                  </a:lnTo>
                  <a:lnTo>
                    <a:pt x="32937" y="44944"/>
                  </a:lnTo>
                  <a:lnTo>
                    <a:pt x="155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816;p40"/>
            <p:cNvSpPr/>
            <p:nvPr/>
          </p:nvSpPr>
          <p:spPr>
            <a:xfrm>
              <a:off x="4733195" y="3627878"/>
              <a:ext cx="862748" cy="584289"/>
            </a:xfrm>
            <a:custGeom>
              <a:avLst/>
              <a:gdLst/>
              <a:ahLst/>
              <a:cxnLst/>
              <a:rect l="l" t="t" r="r" b="b"/>
              <a:pathLst>
                <a:path w="48544" h="32876" extrusionOk="0">
                  <a:moveTo>
                    <a:pt x="2511" y="0"/>
                  </a:moveTo>
                  <a:cubicBezTo>
                    <a:pt x="2511" y="1"/>
                    <a:pt x="1" y="18631"/>
                    <a:pt x="9407" y="28944"/>
                  </a:cubicBezTo>
                  <a:cubicBezTo>
                    <a:pt x="11463" y="31212"/>
                    <a:pt x="16635" y="32876"/>
                    <a:pt x="19690" y="32876"/>
                  </a:cubicBezTo>
                  <a:lnTo>
                    <a:pt x="44853" y="32876"/>
                  </a:lnTo>
                  <a:cubicBezTo>
                    <a:pt x="45942" y="32876"/>
                    <a:pt x="46880" y="32090"/>
                    <a:pt x="47061" y="31031"/>
                  </a:cubicBezTo>
                  <a:cubicBezTo>
                    <a:pt x="47878" y="26283"/>
                    <a:pt x="48543" y="13973"/>
                    <a:pt x="33935" y="12159"/>
                  </a:cubicBezTo>
                  <a:cubicBezTo>
                    <a:pt x="15788" y="9860"/>
                    <a:pt x="8651" y="12431"/>
                    <a:pt x="251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817;p40"/>
            <p:cNvSpPr/>
            <p:nvPr/>
          </p:nvSpPr>
          <p:spPr>
            <a:xfrm>
              <a:off x="5364784" y="4034783"/>
              <a:ext cx="205361" cy="1005710"/>
            </a:xfrm>
            <a:custGeom>
              <a:avLst/>
              <a:gdLst/>
              <a:ahLst/>
              <a:cxnLst/>
              <a:rect l="l" t="t" r="r" b="b"/>
              <a:pathLst>
                <a:path w="11555" h="56588" extrusionOk="0">
                  <a:moveTo>
                    <a:pt x="848" y="0"/>
                  </a:moveTo>
                  <a:lnTo>
                    <a:pt x="1" y="182"/>
                  </a:lnTo>
                  <a:lnTo>
                    <a:pt x="10708" y="56587"/>
                  </a:lnTo>
                  <a:lnTo>
                    <a:pt x="11554" y="56406"/>
                  </a:lnTo>
                  <a:lnTo>
                    <a:pt x="84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818;p40"/>
            <p:cNvSpPr/>
            <p:nvPr/>
          </p:nvSpPr>
          <p:spPr>
            <a:xfrm>
              <a:off x="4872409" y="4034783"/>
              <a:ext cx="205361" cy="1005710"/>
            </a:xfrm>
            <a:custGeom>
              <a:avLst/>
              <a:gdLst/>
              <a:ahLst/>
              <a:cxnLst/>
              <a:rect l="l" t="t" r="r" b="b"/>
              <a:pathLst>
                <a:path w="11555" h="56588" extrusionOk="0">
                  <a:moveTo>
                    <a:pt x="10708" y="0"/>
                  </a:moveTo>
                  <a:lnTo>
                    <a:pt x="1" y="56406"/>
                  </a:lnTo>
                  <a:lnTo>
                    <a:pt x="848" y="56587"/>
                  </a:lnTo>
                  <a:lnTo>
                    <a:pt x="11554" y="182"/>
                  </a:lnTo>
                  <a:lnTo>
                    <a:pt x="1070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819;p40"/>
            <p:cNvSpPr/>
            <p:nvPr/>
          </p:nvSpPr>
          <p:spPr>
            <a:xfrm>
              <a:off x="4913268" y="3022078"/>
              <a:ext cx="545598" cy="675693"/>
            </a:xfrm>
            <a:custGeom>
              <a:avLst/>
              <a:gdLst/>
              <a:ahLst/>
              <a:cxnLst/>
              <a:rect l="l" t="t" r="r" b="b"/>
              <a:pathLst>
                <a:path w="30699" h="38019" extrusionOk="0">
                  <a:moveTo>
                    <a:pt x="15909" y="1"/>
                  </a:moveTo>
                  <a:lnTo>
                    <a:pt x="9104" y="999"/>
                  </a:lnTo>
                  <a:cubicBezTo>
                    <a:pt x="9104" y="999"/>
                    <a:pt x="2723" y="2299"/>
                    <a:pt x="1362" y="7350"/>
                  </a:cubicBezTo>
                  <a:cubicBezTo>
                    <a:pt x="1" y="12431"/>
                    <a:pt x="5233" y="38018"/>
                    <a:pt x="5233" y="38018"/>
                  </a:cubicBezTo>
                  <a:lnTo>
                    <a:pt x="24045" y="38018"/>
                  </a:lnTo>
                  <a:lnTo>
                    <a:pt x="29701" y="21958"/>
                  </a:lnTo>
                  <a:cubicBezTo>
                    <a:pt x="30124" y="20658"/>
                    <a:pt x="30427" y="19327"/>
                    <a:pt x="30517" y="17966"/>
                  </a:cubicBezTo>
                  <a:cubicBezTo>
                    <a:pt x="30699" y="15093"/>
                    <a:pt x="30366" y="12129"/>
                    <a:pt x="29187" y="9558"/>
                  </a:cubicBezTo>
                  <a:lnTo>
                    <a:pt x="26041" y="2693"/>
                  </a:lnTo>
                  <a:lnTo>
                    <a:pt x="21021" y="545"/>
                  </a:lnTo>
                  <a:lnTo>
                    <a:pt x="1590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820;p40"/>
            <p:cNvSpPr/>
            <p:nvPr/>
          </p:nvSpPr>
          <p:spPr>
            <a:xfrm>
              <a:off x="5125599" y="3022078"/>
              <a:ext cx="253187" cy="100610"/>
            </a:xfrm>
            <a:custGeom>
              <a:avLst/>
              <a:gdLst/>
              <a:ahLst/>
              <a:cxnLst/>
              <a:rect l="l" t="t" r="r" b="b"/>
              <a:pathLst>
                <a:path w="14246" h="5661" extrusionOk="0">
                  <a:moveTo>
                    <a:pt x="3962" y="1"/>
                  </a:moveTo>
                  <a:lnTo>
                    <a:pt x="0" y="606"/>
                  </a:lnTo>
                  <a:cubicBezTo>
                    <a:pt x="1923" y="3865"/>
                    <a:pt x="5003" y="5661"/>
                    <a:pt x="8884" y="5661"/>
                  </a:cubicBezTo>
                  <a:cubicBezTo>
                    <a:pt x="9397" y="5661"/>
                    <a:pt x="9924" y="5629"/>
                    <a:pt x="10465" y="5566"/>
                  </a:cubicBezTo>
                  <a:cubicBezTo>
                    <a:pt x="14245" y="5142"/>
                    <a:pt x="11886" y="1755"/>
                    <a:pt x="11886" y="1755"/>
                  </a:cubicBezTo>
                  <a:lnTo>
                    <a:pt x="9557" y="757"/>
                  </a:lnTo>
                  <a:lnTo>
                    <a:pt x="3962" y="1"/>
                  </a:lnTo>
                  <a:close/>
                </a:path>
              </a:pathLst>
            </a:custGeom>
            <a:solidFill>
              <a:srgbClr val="FDB5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821;p40"/>
            <p:cNvSpPr/>
            <p:nvPr/>
          </p:nvSpPr>
          <p:spPr>
            <a:xfrm>
              <a:off x="5415311" y="3156778"/>
              <a:ext cx="42494" cy="149680"/>
            </a:xfrm>
            <a:custGeom>
              <a:avLst/>
              <a:gdLst/>
              <a:ahLst/>
              <a:cxnLst/>
              <a:rect l="l" t="t" r="r" b="b"/>
              <a:pathLst>
                <a:path w="2391" h="8422" extrusionOk="0">
                  <a:moveTo>
                    <a:pt x="94" y="1"/>
                  </a:moveTo>
                  <a:cubicBezTo>
                    <a:pt x="82" y="1"/>
                    <a:pt x="70" y="4"/>
                    <a:pt x="61" y="13"/>
                  </a:cubicBezTo>
                  <a:cubicBezTo>
                    <a:pt x="1" y="13"/>
                    <a:pt x="1" y="74"/>
                    <a:pt x="1" y="104"/>
                  </a:cubicBezTo>
                  <a:cubicBezTo>
                    <a:pt x="1634" y="4187"/>
                    <a:pt x="2209" y="8330"/>
                    <a:pt x="2239" y="8361"/>
                  </a:cubicBezTo>
                  <a:cubicBezTo>
                    <a:pt x="2239" y="8391"/>
                    <a:pt x="2269" y="8421"/>
                    <a:pt x="2300" y="8421"/>
                  </a:cubicBezTo>
                  <a:lnTo>
                    <a:pt x="2330" y="8421"/>
                  </a:lnTo>
                  <a:cubicBezTo>
                    <a:pt x="2360" y="8421"/>
                    <a:pt x="2390" y="8391"/>
                    <a:pt x="2390" y="8330"/>
                  </a:cubicBezTo>
                  <a:cubicBezTo>
                    <a:pt x="2390" y="8300"/>
                    <a:pt x="1785" y="4157"/>
                    <a:pt x="152" y="43"/>
                  </a:cubicBezTo>
                  <a:cubicBezTo>
                    <a:pt x="152" y="22"/>
                    <a:pt x="122" y="1"/>
                    <a:pt x="9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822;p40"/>
            <p:cNvSpPr/>
            <p:nvPr/>
          </p:nvSpPr>
          <p:spPr>
            <a:xfrm>
              <a:off x="5726547" y="3471372"/>
              <a:ext cx="134147" cy="73738"/>
            </a:xfrm>
            <a:custGeom>
              <a:avLst/>
              <a:gdLst/>
              <a:ahLst/>
              <a:cxnLst/>
              <a:rect l="l" t="t" r="r" b="b"/>
              <a:pathLst>
                <a:path w="7548" h="4149" extrusionOk="0">
                  <a:moveTo>
                    <a:pt x="6932" y="0"/>
                  </a:moveTo>
                  <a:cubicBezTo>
                    <a:pt x="6870" y="0"/>
                    <a:pt x="6807" y="12"/>
                    <a:pt x="6745" y="35"/>
                  </a:cubicBezTo>
                  <a:lnTo>
                    <a:pt x="4507" y="731"/>
                  </a:lnTo>
                  <a:cubicBezTo>
                    <a:pt x="3872" y="943"/>
                    <a:pt x="3297" y="1275"/>
                    <a:pt x="2813" y="1699"/>
                  </a:cubicBezTo>
                  <a:lnTo>
                    <a:pt x="1" y="4149"/>
                  </a:lnTo>
                  <a:lnTo>
                    <a:pt x="3811" y="2546"/>
                  </a:lnTo>
                  <a:lnTo>
                    <a:pt x="7138" y="1094"/>
                  </a:lnTo>
                  <a:cubicBezTo>
                    <a:pt x="7320" y="1003"/>
                    <a:pt x="7441" y="852"/>
                    <a:pt x="7471" y="671"/>
                  </a:cubicBezTo>
                  <a:cubicBezTo>
                    <a:pt x="7547" y="314"/>
                    <a:pt x="7259" y="0"/>
                    <a:pt x="6932" y="0"/>
                  </a:cubicBezTo>
                  <a:close/>
                </a:path>
              </a:pathLst>
            </a:custGeom>
            <a:solidFill>
              <a:srgbClr val="FDB5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823;p40"/>
            <p:cNvSpPr/>
            <p:nvPr/>
          </p:nvSpPr>
          <p:spPr>
            <a:xfrm>
              <a:off x="5236323" y="3589169"/>
              <a:ext cx="411220" cy="187073"/>
            </a:xfrm>
            <a:custGeom>
              <a:avLst/>
              <a:gdLst/>
              <a:ahLst/>
              <a:cxnLst/>
              <a:rect l="l" t="t" r="r" b="b"/>
              <a:pathLst>
                <a:path w="23138" h="10526" extrusionOk="0">
                  <a:moveTo>
                    <a:pt x="23077" y="1"/>
                  </a:moveTo>
                  <a:lnTo>
                    <a:pt x="1" y="2360"/>
                  </a:lnTo>
                  <a:lnTo>
                    <a:pt x="1755" y="10526"/>
                  </a:lnTo>
                  <a:lnTo>
                    <a:pt x="23138" y="3751"/>
                  </a:lnTo>
                  <a:lnTo>
                    <a:pt x="23077" y="1"/>
                  </a:lnTo>
                  <a:close/>
                </a:path>
              </a:pathLst>
            </a:custGeom>
            <a:solidFill>
              <a:srgbClr val="FDB5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824;p40"/>
            <p:cNvSpPr/>
            <p:nvPr/>
          </p:nvSpPr>
          <p:spPr>
            <a:xfrm>
              <a:off x="5641078" y="3498120"/>
              <a:ext cx="225533" cy="157713"/>
            </a:xfrm>
            <a:custGeom>
              <a:avLst/>
              <a:gdLst/>
              <a:ahLst/>
              <a:cxnLst/>
              <a:rect l="l" t="t" r="r" b="b"/>
              <a:pathLst>
                <a:path w="12690" h="8874" extrusionOk="0">
                  <a:moveTo>
                    <a:pt x="11957" y="0"/>
                  </a:moveTo>
                  <a:cubicBezTo>
                    <a:pt x="11915" y="0"/>
                    <a:pt x="11871" y="4"/>
                    <a:pt x="11826" y="12"/>
                  </a:cubicBezTo>
                  <a:lnTo>
                    <a:pt x="7894" y="829"/>
                  </a:lnTo>
                  <a:cubicBezTo>
                    <a:pt x="7471" y="920"/>
                    <a:pt x="7078" y="1071"/>
                    <a:pt x="6685" y="1283"/>
                  </a:cubicBezTo>
                  <a:lnTo>
                    <a:pt x="1" y="5184"/>
                  </a:lnTo>
                  <a:lnTo>
                    <a:pt x="364" y="8874"/>
                  </a:lnTo>
                  <a:cubicBezTo>
                    <a:pt x="364" y="8874"/>
                    <a:pt x="7138" y="7936"/>
                    <a:pt x="8197" y="2583"/>
                  </a:cubicBezTo>
                  <a:lnTo>
                    <a:pt x="12159" y="1222"/>
                  </a:lnTo>
                  <a:cubicBezTo>
                    <a:pt x="12371" y="1162"/>
                    <a:pt x="12522" y="1010"/>
                    <a:pt x="12552" y="799"/>
                  </a:cubicBezTo>
                  <a:cubicBezTo>
                    <a:pt x="12689" y="387"/>
                    <a:pt x="12378" y="0"/>
                    <a:pt x="11957" y="0"/>
                  </a:cubicBezTo>
                  <a:close/>
                </a:path>
              </a:pathLst>
            </a:custGeom>
            <a:solidFill>
              <a:srgbClr val="FDB5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825;p40"/>
            <p:cNvSpPr/>
            <p:nvPr/>
          </p:nvSpPr>
          <p:spPr>
            <a:xfrm>
              <a:off x="4953577" y="3168294"/>
              <a:ext cx="384881" cy="611854"/>
            </a:xfrm>
            <a:custGeom>
              <a:avLst/>
              <a:gdLst/>
              <a:ahLst/>
              <a:cxnLst/>
              <a:rect l="l" t="t" r="r" b="b"/>
              <a:pathLst>
                <a:path w="21656" h="34427" extrusionOk="0">
                  <a:moveTo>
                    <a:pt x="9346" y="0"/>
                  </a:moveTo>
                  <a:lnTo>
                    <a:pt x="1" y="4083"/>
                  </a:lnTo>
                  <a:lnTo>
                    <a:pt x="11917" y="31575"/>
                  </a:lnTo>
                  <a:cubicBezTo>
                    <a:pt x="12687" y="33355"/>
                    <a:pt x="14412" y="34427"/>
                    <a:pt x="16242" y="34427"/>
                  </a:cubicBezTo>
                  <a:cubicBezTo>
                    <a:pt x="16714" y="34427"/>
                    <a:pt x="17193" y="34356"/>
                    <a:pt x="17664" y="34207"/>
                  </a:cubicBezTo>
                  <a:cubicBezTo>
                    <a:pt x="20295" y="33390"/>
                    <a:pt x="21656" y="30487"/>
                    <a:pt x="20628" y="27946"/>
                  </a:cubicBezTo>
                  <a:lnTo>
                    <a:pt x="9346" y="0"/>
                  </a:lnTo>
                  <a:close/>
                </a:path>
              </a:pathLst>
            </a:custGeom>
            <a:solidFill>
              <a:srgbClr val="FDB5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826;p40"/>
            <p:cNvSpPr/>
            <p:nvPr/>
          </p:nvSpPr>
          <p:spPr>
            <a:xfrm>
              <a:off x="4877794" y="3085651"/>
              <a:ext cx="327369" cy="349798"/>
            </a:xfrm>
            <a:custGeom>
              <a:avLst/>
              <a:gdLst/>
              <a:ahLst/>
              <a:cxnLst/>
              <a:rect l="l" t="t" r="r" b="b"/>
              <a:pathLst>
                <a:path w="18420" h="19682" extrusionOk="0">
                  <a:moveTo>
                    <a:pt x="9268" y="1"/>
                  </a:moveTo>
                  <a:cubicBezTo>
                    <a:pt x="8737" y="1"/>
                    <a:pt x="8188" y="112"/>
                    <a:pt x="7622" y="356"/>
                  </a:cubicBezTo>
                  <a:cubicBezTo>
                    <a:pt x="0" y="3622"/>
                    <a:pt x="6473" y="19682"/>
                    <a:pt x="6473" y="19682"/>
                  </a:cubicBezTo>
                  <a:lnTo>
                    <a:pt x="18419" y="12363"/>
                  </a:lnTo>
                  <a:cubicBezTo>
                    <a:pt x="18419" y="12363"/>
                    <a:pt x="14862" y="1"/>
                    <a:pt x="92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827;p40"/>
            <p:cNvSpPr/>
            <p:nvPr/>
          </p:nvSpPr>
          <p:spPr>
            <a:xfrm>
              <a:off x="5137951" y="3144959"/>
              <a:ext cx="68833" cy="176534"/>
            </a:xfrm>
            <a:custGeom>
              <a:avLst/>
              <a:gdLst/>
              <a:ahLst/>
              <a:cxnLst/>
              <a:rect l="l" t="t" r="r" b="b"/>
              <a:pathLst>
                <a:path w="3873" h="9933" extrusionOk="0">
                  <a:moveTo>
                    <a:pt x="107" y="0"/>
                  </a:moveTo>
                  <a:cubicBezTo>
                    <a:pt x="94" y="0"/>
                    <a:pt x="79" y="4"/>
                    <a:pt x="61" y="13"/>
                  </a:cubicBezTo>
                  <a:cubicBezTo>
                    <a:pt x="31" y="13"/>
                    <a:pt x="1" y="73"/>
                    <a:pt x="31" y="104"/>
                  </a:cubicBezTo>
                  <a:lnTo>
                    <a:pt x="3660" y="8995"/>
                  </a:lnTo>
                  <a:lnTo>
                    <a:pt x="2360" y="9782"/>
                  </a:lnTo>
                  <a:cubicBezTo>
                    <a:pt x="2330" y="9812"/>
                    <a:pt x="2330" y="9872"/>
                    <a:pt x="2360" y="9903"/>
                  </a:cubicBezTo>
                  <a:cubicBezTo>
                    <a:pt x="2360" y="9933"/>
                    <a:pt x="2390" y="9933"/>
                    <a:pt x="2420" y="9933"/>
                  </a:cubicBezTo>
                  <a:lnTo>
                    <a:pt x="2451" y="9933"/>
                  </a:lnTo>
                  <a:lnTo>
                    <a:pt x="3812" y="9116"/>
                  </a:lnTo>
                  <a:cubicBezTo>
                    <a:pt x="3842" y="9086"/>
                    <a:pt x="3872" y="9026"/>
                    <a:pt x="3842" y="8995"/>
                  </a:cubicBezTo>
                  <a:lnTo>
                    <a:pt x="182" y="43"/>
                  </a:lnTo>
                  <a:cubicBezTo>
                    <a:pt x="161" y="22"/>
                    <a:pt x="139" y="0"/>
                    <a:pt x="10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828;p40"/>
            <p:cNvSpPr/>
            <p:nvPr/>
          </p:nvSpPr>
          <p:spPr>
            <a:xfrm>
              <a:off x="4966480" y="3338681"/>
              <a:ext cx="63448" cy="90320"/>
            </a:xfrm>
            <a:custGeom>
              <a:avLst/>
              <a:gdLst/>
              <a:ahLst/>
              <a:cxnLst/>
              <a:rect l="l" t="t" r="r" b="b"/>
              <a:pathLst>
                <a:path w="3570" h="5082" extrusionOk="0">
                  <a:moveTo>
                    <a:pt x="61" y="1"/>
                  </a:moveTo>
                  <a:cubicBezTo>
                    <a:pt x="1" y="31"/>
                    <a:pt x="1" y="92"/>
                    <a:pt x="1" y="122"/>
                  </a:cubicBezTo>
                  <a:lnTo>
                    <a:pt x="2118" y="5021"/>
                  </a:lnTo>
                  <a:cubicBezTo>
                    <a:pt x="2148" y="5052"/>
                    <a:pt x="2148" y="5052"/>
                    <a:pt x="2178" y="5082"/>
                  </a:cubicBezTo>
                  <a:lnTo>
                    <a:pt x="2209" y="5082"/>
                  </a:lnTo>
                  <a:cubicBezTo>
                    <a:pt x="2209" y="5082"/>
                    <a:pt x="2239" y="5082"/>
                    <a:pt x="2239" y="5052"/>
                  </a:cubicBezTo>
                  <a:lnTo>
                    <a:pt x="3509" y="4265"/>
                  </a:lnTo>
                  <a:cubicBezTo>
                    <a:pt x="3570" y="4265"/>
                    <a:pt x="3570" y="4205"/>
                    <a:pt x="3539" y="4175"/>
                  </a:cubicBezTo>
                  <a:cubicBezTo>
                    <a:pt x="3539" y="4139"/>
                    <a:pt x="3519" y="4124"/>
                    <a:pt x="3495" y="4124"/>
                  </a:cubicBezTo>
                  <a:cubicBezTo>
                    <a:pt x="3479" y="4124"/>
                    <a:pt x="3461" y="4132"/>
                    <a:pt x="3449" y="4144"/>
                  </a:cubicBezTo>
                  <a:lnTo>
                    <a:pt x="2239" y="4870"/>
                  </a:lnTo>
                  <a:lnTo>
                    <a:pt x="152" y="61"/>
                  </a:lnTo>
                  <a:cubicBezTo>
                    <a:pt x="152" y="1"/>
                    <a:pt x="92" y="1"/>
                    <a:pt x="6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829;p40"/>
            <p:cNvSpPr/>
            <p:nvPr/>
          </p:nvSpPr>
          <p:spPr>
            <a:xfrm>
              <a:off x="4879944" y="2679830"/>
              <a:ext cx="355326" cy="318483"/>
            </a:xfrm>
            <a:custGeom>
              <a:avLst/>
              <a:gdLst/>
              <a:ahLst/>
              <a:cxnLst/>
              <a:rect l="l" t="t" r="r" b="b"/>
              <a:pathLst>
                <a:path w="19993" h="17920" extrusionOk="0">
                  <a:moveTo>
                    <a:pt x="9997" y="0"/>
                  </a:moveTo>
                  <a:cubicBezTo>
                    <a:pt x="7511" y="0"/>
                    <a:pt x="5038" y="1030"/>
                    <a:pt x="3267" y="3047"/>
                  </a:cubicBezTo>
                  <a:cubicBezTo>
                    <a:pt x="1" y="6767"/>
                    <a:pt x="364" y="12423"/>
                    <a:pt x="4084" y="15689"/>
                  </a:cubicBezTo>
                  <a:cubicBezTo>
                    <a:pt x="5787" y="17185"/>
                    <a:pt x="7896" y="17919"/>
                    <a:pt x="9996" y="17919"/>
                  </a:cubicBezTo>
                  <a:cubicBezTo>
                    <a:pt x="12482" y="17919"/>
                    <a:pt x="14955" y="16889"/>
                    <a:pt x="16726" y="14872"/>
                  </a:cubicBezTo>
                  <a:cubicBezTo>
                    <a:pt x="19993" y="11152"/>
                    <a:pt x="19630" y="5497"/>
                    <a:pt x="15910" y="2230"/>
                  </a:cubicBezTo>
                  <a:cubicBezTo>
                    <a:pt x="14206" y="735"/>
                    <a:pt x="12097" y="0"/>
                    <a:pt x="999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830;p40"/>
            <p:cNvSpPr/>
            <p:nvPr/>
          </p:nvSpPr>
          <p:spPr>
            <a:xfrm>
              <a:off x="5292768" y="2493163"/>
              <a:ext cx="237601" cy="148365"/>
            </a:xfrm>
            <a:custGeom>
              <a:avLst/>
              <a:gdLst/>
              <a:ahLst/>
              <a:cxnLst/>
              <a:rect l="l" t="t" r="r" b="b"/>
              <a:pathLst>
                <a:path w="13369" h="8348" extrusionOk="0">
                  <a:moveTo>
                    <a:pt x="5142" y="0"/>
                  </a:moveTo>
                  <a:lnTo>
                    <a:pt x="1" y="1785"/>
                  </a:lnTo>
                  <a:lnTo>
                    <a:pt x="8923" y="8348"/>
                  </a:lnTo>
                  <a:cubicBezTo>
                    <a:pt x="13369" y="2420"/>
                    <a:pt x="5142" y="0"/>
                    <a:pt x="514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831;p40"/>
            <p:cNvSpPr/>
            <p:nvPr/>
          </p:nvSpPr>
          <p:spPr>
            <a:xfrm>
              <a:off x="4994453" y="2470041"/>
              <a:ext cx="389715" cy="348341"/>
            </a:xfrm>
            <a:custGeom>
              <a:avLst/>
              <a:gdLst/>
              <a:ahLst/>
              <a:cxnLst/>
              <a:rect l="l" t="t" r="r" b="b"/>
              <a:pathLst>
                <a:path w="21928" h="19600" extrusionOk="0">
                  <a:moveTo>
                    <a:pt x="14257" y="0"/>
                  </a:moveTo>
                  <a:cubicBezTo>
                    <a:pt x="11484" y="0"/>
                    <a:pt x="8573" y="633"/>
                    <a:pt x="6684" y="2783"/>
                  </a:cubicBezTo>
                  <a:cubicBezTo>
                    <a:pt x="0" y="10344"/>
                    <a:pt x="11584" y="19599"/>
                    <a:pt x="11584" y="19599"/>
                  </a:cubicBezTo>
                  <a:lnTo>
                    <a:pt x="21927" y="1301"/>
                  </a:lnTo>
                  <a:cubicBezTo>
                    <a:pt x="21927" y="1301"/>
                    <a:pt x="18233" y="0"/>
                    <a:pt x="1425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832;p40"/>
            <p:cNvSpPr/>
            <p:nvPr/>
          </p:nvSpPr>
          <p:spPr>
            <a:xfrm>
              <a:off x="5371288" y="2704552"/>
              <a:ext cx="117689" cy="96114"/>
            </a:xfrm>
            <a:custGeom>
              <a:avLst/>
              <a:gdLst/>
              <a:ahLst/>
              <a:cxnLst/>
              <a:rect l="l" t="t" r="r" b="b"/>
              <a:pathLst>
                <a:path w="6622" h="5408" extrusionOk="0">
                  <a:moveTo>
                    <a:pt x="3385" y="1"/>
                  </a:moveTo>
                  <a:cubicBezTo>
                    <a:pt x="2481" y="1"/>
                    <a:pt x="1751" y="788"/>
                    <a:pt x="1208" y="1626"/>
                  </a:cubicBezTo>
                  <a:cubicBezTo>
                    <a:pt x="663" y="2442"/>
                    <a:pt x="300" y="3350"/>
                    <a:pt x="119" y="4257"/>
                  </a:cubicBezTo>
                  <a:cubicBezTo>
                    <a:pt x="1" y="4846"/>
                    <a:pt x="573" y="5407"/>
                    <a:pt x="1274" y="5407"/>
                  </a:cubicBezTo>
                  <a:cubicBezTo>
                    <a:pt x="1292" y="5407"/>
                    <a:pt x="1310" y="5407"/>
                    <a:pt x="1329" y="5406"/>
                  </a:cubicBezTo>
                  <a:cubicBezTo>
                    <a:pt x="3839" y="5376"/>
                    <a:pt x="6621" y="1686"/>
                    <a:pt x="4353" y="295"/>
                  </a:cubicBezTo>
                  <a:cubicBezTo>
                    <a:pt x="4011" y="90"/>
                    <a:pt x="3688" y="1"/>
                    <a:pt x="3385" y="1"/>
                  </a:cubicBezTo>
                  <a:close/>
                </a:path>
              </a:pathLst>
            </a:custGeom>
            <a:solidFill>
              <a:srgbClr val="FDB5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833;p40"/>
            <p:cNvSpPr/>
            <p:nvPr/>
          </p:nvSpPr>
          <p:spPr>
            <a:xfrm>
              <a:off x="5163223" y="2785577"/>
              <a:ext cx="153750" cy="302630"/>
            </a:xfrm>
            <a:custGeom>
              <a:avLst/>
              <a:gdLst/>
              <a:ahLst/>
              <a:cxnLst/>
              <a:rect l="l" t="t" r="r" b="b"/>
              <a:pathLst>
                <a:path w="8651" h="17028" extrusionOk="0">
                  <a:moveTo>
                    <a:pt x="3357" y="0"/>
                  </a:moveTo>
                  <a:lnTo>
                    <a:pt x="0" y="14518"/>
                  </a:lnTo>
                  <a:lnTo>
                    <a:pt x="7410" y="17028"/>
                  </a:lnTo>
                  <a:lnTo>
                    <a:pt x="8650" y="3418"/>
                  </a:lnTo>
                  <a:lnTo>
                    <a:pt x="3357" y="0"/>
                  </a:lnTo>
                  <a:close/>
                </a:path>
              </a:pathLst>
            </a:custGeom>
            <a:solidFill>
              <a:srgbClr val="FDB5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834;p40"/>
            <p:cNvSpPr/>
            <p:nvPr/>
          </p:nvSpPr>
          <p:spPr>
            <a:xfrm>
              <a:off x="5215902" y="2873730"/>
              <a:ext cx="98371" cy="118809"/>
            </a:xfrm>
            <a:custGeom>
              <a:avLst/>
              <a:gdLst/>
              <a:ahLst/>
              <a:cxnLst/>
              <a:rect l="l" t="t" r="r" b="b"/>
              <a:pathLst>
                <a:path w="5535" h="6685" extrusionOk="0">
                  <a:moveTo>
                    <a:pt x="0" y="0"/>
                  </a:moveTo>
                  <a:lnTo>
                    <a:pt x="4930" y="6684"/>
                  </a:lnTo>
                  <a:lnTo>
                    <a:pt x="5535" y="1392"/>
                  </a:lnTo>
                  <a:lnTo>
                    <a:pt x="0" y="0"/>
                  </a:lnTo>
                  <a:close/>
                </a:path>
              </a:pathLst>
            </a:custGeom>
            <a:solidFill>
              <a:srgbClr val="FDB5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835;p40"/>
            <p:cNvSpPr/>
            <p:nvPr/>
          </p:nvSpPr>
          <p:spPr>
            <a:xfrm>
              <a:off x="5116997" y="2513211"/>
              <a:ext cx="348856" cy="400557"/>
            </a:xfrm>
            <a:custGeom>
              <a:avLst/>
              <a:gdLst/>
              <a:ahLst/>
              <a:cxnLst/>
              <a:rect l="l" t="t" r="r" b="b"/>
              <a:pathLst>
                <a:path w="19629" h="22538" extrusionOk="0">
                  <a:moveTo>
                    <a:pt x="9836" y="0"/>
                  </a:moveTo>
                  <a:cubicBezTo>
                    <a:pt x="1" y="0"/>
                    <a:pt x="2178" y="9730"/>
                    <a:pt x="2178" y="9730"/>
                  </a:cubicBezTo>
                  <a:lnTo>
                    <a:pt x="2843" y="12694"/>
                  </a:lnTo>
                  <a:cubicBezTo>
                    <a:pt x="2873" y="14267"/>
                    <a:pt x="2450" y="15235"/>
                    <a:pt x="4628" y="19015"/>
                  </a:cubicBezTo>
                  <a:cubicBezTo>
                    <a:pt x="6100" y="21557"/>
                    <a:pt x="8426" y="22538"/>
                    <a:pt x="10263" y="22538"/>
                  </a:cubicBezTo>
                  <a:cubicBezTo>
                    <a:pt x="10917" y="22538"/>
                    <a:pt x="11508" y="22413"/>
                    <a:pt x="11977" y="22191"/>
                  </a:cubicBezTo>
                  <a:cubicBezTo>
                    <a:pt x="16514" y="20043"/>
                    <a:pt x="17724" y="15658"/>
                    <a:pt x="18722" y="7734"/>
                  </a:cubicBezTo>
                  <a:cubicBezTo>
                    <a:pt x="19629" y="536"/>
                    <a:pt x="11765" y="112"/>
                    <a:pt x="11765" y="112"/>
                  </a:cubicBezTo>
                  <a:cubicBezTo>
                    <a:pt x="11076" y="36"/>
                    <a:pt x="10434" y="0"/>
                    <a:pt x="9836" y="0"/>
                  </a:cubicBezTo>
                  <a:close/>
                </a:path>
              </a:pathLst>
            </a:custGeom>
            <a:solidFill>
              <a:srgbClr val="FDB5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836;p40"/>
            <p:cNvSpPr/>
            <p:nvPr/>
          </p:nvSpPr>
          <p:spPr>
            <a:xfrm rot="1364483">
              <a:off x="5345969" y="2739653"/>
              <a:ext cx="18287" cy="44091"/>
            </a:xfrm>
            <a:custGeom>
              <a:avLst/>
              <a:gdLst/>
              <a:ahLst/>
              <a:cxnLst/>
              <a:rect l="l" t="t" r="r" b="b"/>
              <a:pathLst>
                <a:path w="1029" h="2481" extrusionOk="0">
                  <a:moveTo>
                    <a:pt x="333" y="1"/>
                  </a:moveTo>
                  <a:cubicBezTo>
                    <a:pt x="303" y="31"/>
                    <a:pt x="273" y="61"/>
                    <a:pt x="273" y="122"/>
                  </a:cubicBezTo>
                  <a:lnTo>
                    <a:pt x="847" y="1785"/>
                  </a:lnTo>
                  <a:lnTo>
                    <a:pt x="31" y="2330"/>
                  </a:lnTo>
                  <a:cubicBezTo>
                    <a:pt x="0" y="2360"/>
                    <a:pt x="0" y="2390"/>
                    <a:pt x="31" y="2451"/>
                  </a:cubicBezTo>
                  <a:cubicBezTo>
                    <a:pt x="31" y="2451"/>
                    <a:pt x="61" y="2481"/>
                    <a:pt x="91" y="2481"/>
                  </a:cubicBezTo>
                  <a:cubicBezTo>
                    <a:pt x="121" y="2481"/>
                    <a:pt x="121" y="2481"/>
                    <a:pt x="152" y="2451"/>
                  </a:cubicBezTo>
                  <a:lnTo>
                    <a:pt x="998" y="1876"/>
                  </a:lnTo>
                  <a:cubicBezTo>
                    <a:pt x="1029" y="1846"/>
                    <a:pt x="1029" y="1816"/>
                    <a:pt x="1029" y="1785"/>
                  </a:cubicBezTo>
                  <a:lnTo>
                    <a:pt x="454" y="61"/>
                  </a:lnTo>
                  <a:cubicBezTo>
                    <a:pt x="424" y="1"/>
                    <a:pt x="363" y="1"/>
                    <a:pt x="333" y="1"/>
                  </a:cubicBezTo>
                  <a:close/>
                </a:path>
              </a:pathLst>
            </a:custGeom>
            <a:solidFill>
              <a:srgbClr val="ED97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837;p40"/>
            <p:cNvSpPr/>
            <p:nvPr/>
          </p:nvSpPr>
          <p:spPr>
            <a:xfrm>
              <a:off x="5390056" y="2654308"/>
              <a:ext cx="59698" cy="46884"/>
            </a:xfrm>
            <a:custGeom>
              <a:avLst/>
              <a:gdLst/>
              <a:ahLst/>
              <a:cxnLst/>
              <a:rect l="l" t="t" r="r" b="b"/>
              <a:pathLst>
                <a:path w="3359" h="2638" extrusionOk="0">
                  <a:moveTo>
                    <a:pt x="1430" y="1"/>
                  </a:moveTo>
                  <a:cubicBezTo>
                    <a:pt x="707" y="1"/>
                    <a:pt x="1" y="460"/>
                    <a:pt x="1" y="460"/>
                  </a:cubicBezTo>
                  <a:lnTo>
                    <a:pt x="3358" y="2638"/>
                  </a:lnTo>
                  <a:cubicBezTo>
                    <a:pt x="3358" y="2638"/>
                    <a:pt x="3025" y="793"/>
                    <a:pt x="2179" y="218"/>
                  </a:cubicBezTo>
                  <a:cubicBezTo>
                    <a:pt x="1948" y="59"/>
                    <a:pt x="1688" y="1"/>
                    <a:pt x="1430" y="1"/>
                  </a:cubicBezTo>
                  <a:close/>
                </a:path>
              </a:pathLst>
            </a:custGeom>
            <a:solidFill>
              <a:srgbClr val="203B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838;p40"/>
            <p:cNvSpPr/>
            <p:nvPr/>
          </p:nvSpPr>
          <p:spPr>
            <a:xfrm>
              <a:off x="5229337" y="2634154"/>
              <a:ext cx="104840" cy="40166"/>
            </a:xfrm>
            <a:custGeom>
              <a:avLst/>
              <a:gdLst/>
              <a:ahLst/>
              <a:cxnLst/>
              <a:rect l="l" t="t" r="r" b="b"/>
              <a:pathLst>
                <a:path w="5899" h="2260" extrusionOk="0">
                  <a:moveTo>
                    <a:pt x="3704" y="0"/>
                  </a:moveTo>
                  <a:cubicBezTo>
                    <a:pt x="3486" y="0"/>
                    <a:pt x="3259" y="25"/>
                    <a:pt x="3025" y="82"/>
                  </a:cubicBezTo>
                  <a:cubicBezTo>
                    <a:pt x="1453" y="506"/>
                    <a:pt x="1" y="2260"/>
                    <a:pt x="1" y="2260"/>
                  </a:cubicBezTo>
                  <a:lnTo>
                    <a:pt x="5899" y="838"/>
                  </a:lnTo>
                  <a:cubicBezTo>
                    <a:pt x="5899" y="838"/>
                    <a:pt x="4972" y="0"/>
                    <a:pt x="3704" y="0"/>
                  </a:cubicBezTo>
                  <a:close/>
                </a:path>
              </a:pathLst>
            </a:custGeom>
            <a:solidFill>
              <a:srgbClr val="203B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839;p40"/>
            <p:cNvSpPr/>
            <p:nvPr/>
          </p:nvSpPr>
          <p:spPr>
            <a:xfrm>
              <a:off x="5292769" y="2809233"/>
              <a:ext cx="55379" cy="20225"/>
            </a:xfrm>
            <a:custGeom>
              <a:avLst/>
              <a:gdLst/>
              <a:ahLst/>
              <a:cxnLst/>
              <a:rect l="l" t="t" r="r" b="b"/>
              <a:pathLst>
                <a:path w="3116" h="1138" extrusionOk="0">
                  <a:moveTo>
                    <a:pt x="3114" y="997"/>
                  </a:moveTo>
                  <a:cubicBezTo>
                    <a:pt x="3115" y="998"/>
                    <a:pt x="3115" y="998"/>
                    <a:pt x="3115" y="998"/>
                  </a:cubicBezTo>
                  <a:cubicBezTo>
                    <a:pt x="3115" y="998"/>
                    <a:pt x="3115" y="997"/>
                    <a:pt x="3114" y="997"/>
                  </a:cubicBezTo>
                  <a:close/>
                  <a:moveTo>
                    <a:pt x="0" y="0"/>
                  </a:moveTo>
                  <a:lnTo>
                    <a:pt x="0" y="0"/>
                  </a:lnTo>
                  <a:cubicBezTo>
                    <a:pt x="1124" y="929"/>
                    <a:pt x="1941" y="1138"/>
                    <a:pt x="2456" y="1138"/>
                  </a:cubicBezTo>
                  <a:cubicBezTo>
                    <a:pt x="2877" y="1138"/>
                    <a:pt x="3096" y="997"/>
                    <a:pt x="3114" y="997"/>
                  </a:cubicBezTo>
                  <a:cubicBezTo>
                    <a:pt x="3114" y="997"/>
                    <a:pt x="3114" y="997"/>
                    <a:pt x="3114" y="997"/>
                  </a:cubicBezTo>
                  <a:lnTo>
                    <a:pt x="3114" y="997"/>
                  </a:lnTo>
                  <a:cubicBezTo>
                    <a:pt x="2086" y="212"/>
                    <a:pt x="0" y="0"/>
                    <a:pt x="0" y="0"/>
                  </a:cubicBezTo>
                  <a:close/>
                </a:path>
              </a:pathLst>
            </a:custGeom>
            <a:solidFill>
              <a:srgbClr val="E871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840;p40"/>
            <p:cNvSpPr/>
            <p:nvPr/>
          </p:nvSpPr>
          <p:spPr>
            <a:xfrm>
              <a:off x="5292769" y="2809233"/>
              <a:ext cx="55841" cy="29804"/>
            </a:xfrm>
            <a:custGeom>
              <a:avLst/>
              <a:gdLst/>
              <a:ahLst/>
              <a:cxnLst/>
              <a:rect l="l" t="t" r="r" b="b"/>
              <a:pathLst>
                <a:path w="3142" h="1677" extrusionOk="0">
                  <a:moveTo>
                    <a:pt x="0" y="0"/>
                  </a:moveTo>
                  <a:cubicBezTo>
                    <a:pt x="0" y="0"/>
                    <a:pt x="303" y="1512"/>
                    <a:pt x="1906" y="1664"/>
                  </a:cubicBezTo>
                  <a:cubicBezTo>
                    <a:pt x="1994" y="1672"/>
                    <a:pt x="2076" y="1676"/>
                    <a:pt x="2152" y="1676"/>
                  </a:cubicBezTo>
                  <a:cubicBezTo>
                    <a:pt x="3141" y="1676"/>
                    <a:pt x="3115" y="998"/>
                    <a:pt x="3115" y="998"/>
                  </a:cubicBezTo>
                  <a:lnTo>
                    <a:pt x="0" y="0"/>
                  </a:lnTo>
                  <a:close/>
                </a:path>
              </a:pathLst>
            </a:custGeom>
            <a:solidFill>
              <a:srgbClr val="E871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841;p40"/>
            <p:cNvSpPr/>
            <p:nvPr/>
          </p:nvSpPr>
          <p:spPr>
            <a:xfrm>
              <a:off x="5104093" y="2491706"/>
              <a:ext cx="279544" cy="179929"/>
            </a:xfrm>
            <a:custGeom>
              <a:avLst/>
              <a:gdLst/>
              <a:ahLst/>
              <a:cxnLst/>
              <a:rect l="l" t="t" r="r" b="b"/>
              <a:pathLst>
                <a:path w="15729" h="10124" extrusionOk="0">
                  <a:moveTo>
                    <a:pt x="12213" y="1"/>
                  </a:moveTo>
                  <a:cubicBezTo>
                    <a:pt x="10352" y="1"/>
                    <a:pt x="7933" y="438"/>
                    <a:pt x="5415" y="2079"/>
                  </a:cubicBezTo>
                  <a:cubicBezTo>
                    <a:pt x="1" y="5557"/>
                    <a:pt x="2753" y="10124"/>
                    <a:pt x="2753" y="10124"/>
                  </a:cubicBezTo>
                  <a:cubicBezTo>
                    <a:pt x="2753" y="10124"/>
                    <a:pt x="2755" y="10124"/>
                    <a:pt x="2759" y="10124"/>
                  </a:cubicBezTo>
                  <a:cubicBezTo>
                    <a:pt x="3045" y="10124"/>
                    <a:pt x="14593" y="10065"/>
                    <a:pt x="15728" y="566"/>
                  </a:cubicBezTo>
                  <a:cubicBezTo>
                    <a:pt x="15728" y="566"/>
                    <a:pt x="14331" y="1"/>
                    <a:pt x="1221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842;p40"/>
            <p:cNvSpPr/>
            <p:nvPr/>
          </p:nvSpPr>
          <p:spPr>
            <a:xfrm>
              <a:off x="5128815" y="2631844"/>
              <a:ext cx="69899" cy="98389"/>
            </a:xfrm>
            <a:custGeom>
              <a:avLst/>
              <a:gdLst/>
              <a:ahLst/>
              <a:cxnLst/>
              <a:rect l="l" t="t" r="r" b="b"/>
              <a:pathLst>
                <a:path w="3933" h="5536" extrusionOk="0">
                  <a:moveTo>
                    <a:pt x="3932" y="0"/>
                  </a:moveTo>
                  <a:lnTo>
                    <a:pt x="1" y="2118"/>
                  </a:lnTo>
                  <a:lnTo>
                    <a:pt x="1846" y="5535"/>
                  </a:lnTo>
                  <a:lnTo>
                    <a:pt x="393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843;p40"/>
            <p:cNvSpPr/>
            <p:nvPr/>
          </p:nvSpPr>
          <p:spPr>
            <a:xfrm>
              <a:off x="5073454" y="2684113"/>
              <a:ext cx="101072" cy="105195"/>
            </a:xfrm>
            <a:custGeom>
              <a:avLst/>
              <a:gdLst/>
              <a:ahLst/>
              <a:cxnLst/>
              <a:rect l="l" t="t" r="r" b="b"/>
              <a:pathLst>
                <a:path w="5687" h="5919" extrusionOk="0">
                  <a:moveTo>
                    <a:pt x="3169" y="1"/>
                  </a:moveTo>
                  <a:cubicBezTo>
                    <a:pt x="2993" y="1"/>
                    <a:pt x="2804" y="27"/>
                    <a:pt x="2601" y="84"/>
                  </a:cubicBezTo>
                  <a:cubicBezTo>
                    <a:pt x="0" y="810"/>
                    <a:pt x="1724" y="5135"/>
                    <a:pt x="4114" y="5861"/>
                  </a:cubicBezTo>
                  <a:cubicBezTo>
                    <a:pt x="4249" y="5900"/>
                    <a:pt x="4385" y="5918"/>
                    <a:pt x="4518" y="5918"/>
                  </a:cubicBezTo>
                  <a:cubicBezTo>
                    <a:pt x="5096" y="5918"/>
                    <a:pt x="5601" y="5566"/>
                    <a:pt x="5626" y="5074"/>
                  </a:cubicBezTo>
                  <a:cubicBezTo>
                    <a:pt x="5686" y="4106"/>
                    <a:pt x="5596" y="3169"/>
                    <a:pt x="5263" y="2231"/>
                  </a:cubicBezTo>
                  <a:cubicBezTo>
                    <a:pt x="4922" y="1105"/>
                    <a:pt x="4310" y="1"/>
                    <a:pt x="3169" y="1"/>
                  </a:cubicBezTo>
                  <a:close/>
                </a:path>
              </a:pathLst>
            </a:custGeom>
            <a:solidFill>
              <a:srgbClr val="FDB5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844;p40"/>
            <p:cNvSpPr/>
            <p:nvPr/>
          </p:nvSpPr>
          <p:spPr>
            <a:xfrm>
              <a:off x="5121831" y="2714416"/>
              <a:ext cx="32275" cy="39455"/>
            </a:xfrm>
            <a:custGeom>
              <a:avLst/>
              <a:gdLst/>
              <a:ahLst/>
              <a:cxnLst/>
              <a:rect l="l" t="t" r="r" b="b"/>
              <a:pathLst>
                <a:path w="1816" h="2220" extrusionOk="0">
                  <a:moveTo>
                    <a:pt x="62" y="0"/>
                  </a:moveTo>
                  <a:cubicBezTo>
                    <a:pt x="33" y="0"/>
                    <a:pt x="0" y="28"/>
                    <a:pt x="0" y="73"/>
                  </a:cubicBezTo>
                  <a:cubicBezTo>
                    <a:pt x="0" y="103"/>
                    <a:pt x="31" y="133"/>
                    <a:pt x="61" y="163"/>
                  </a:cubicBezTo>
                  <a:cubicBezTo>
                    <a:pt x="121" y="163"/>
                    <a:pt x="1452" y="436"/>
                    <a:pt x="1664" y="2159"/>
                  </a:cubicBezTo>
                  <a:cubicBezTo>
                    <a:pt x="1664" y="2190"/>
                    <a:pt x="1694" y="2220"/>
                    <a:pt x="1755" y="2220"/>
                  </a:cubicBezTo>
                  <a:cubicBezTo>
                    <a:pt x="1785" y="2220"/>
                    <a:pt x="1815" y="2159"/>
                    <a:pt x="1815" y="2129"/>
                  </a:cubicBezTo>
                  <a:cubicBezTo>
                    <a:pt x="1573" y="315"/>
                    <a:pt x="121" y="12"/>
                    <a:pt x="91" y="12"/>
                  </a:cubicBezTo>
                  <a:cubicBezTo>
                    <a:pt x="83" y="4"/>
                    <a:pt x="73" y="0"/>
                    <a:pt x="6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845;p40"/>
            <p:cNvSpPr/>
            <p:nvPr/>
          </p:nvSpPr>
          <p:spPr>
            <a:xfrm>
              <a:off x="7332684" y="4441168"/>
              <a:ext cx="513874" cy="597725"/>
            </a:xfrm>
            <a:custGeom>
              <a:avLst/>
              <a:gdLst/>
              <a:ahLst/>
              <a:cxnLst/>
              <a:rect l="l" t="t" r="r" b="b"/>
              <a:pathLst>
                <a:path w="28914" h="33632" extrusionOk="0">
                  <a:moveTo>
                    <a:pt x="14699" y="0"/>
                  </a:moveTo>
                  <a:lnTo>
                    <a:pt x="2571" y="2208"/>
                  </a:lnTo>
                  <a:cubicBezTo>
                    <a:pt x="2934" y="2783"/>
                    <a:pt x="3266" y="3750"/>
                    <a:pt x="3539" y="4658"/>
                  </a:cubicBezTo>
                  <a:cubicBezTo>
                    <a:pt x="3962" y="6110"/>
                    <a:pt x="4144" y="7652"/>
                    <a:pt x="4083" y="9164"/>
                  </a:cubicBezTo>
                  <a:lnTo>
                    <a:pt x="3176" y="30728"/>
                  </a:lnTo>
                  <a:cubicBezTo>
                    <a:pt x="0" y="30728"/>
                    <a:pt x="272" y="33632"/>
                    <a:pt x="272" y="33632"/>
                  </a:cubicBezTo>
                  <a:lnTo>
                    <a:pt x="27341" y="33632"/>
                  </a:lnTo>
                  <a:cubicBezTo>
                    <a:pt x="28914" y="18147"/>
                    <a:pt x="21383" y="12310"/>
                    <a:pt x="17512" y="8559"/>
                  </a:cubicBezTo>
                  <a:cubicBezTo>
                    <a:pt x="13640" y="4839"/>
                    <a:pt x="14699" y="0"/>
                    <a:pt x="1469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846;p40"/>
            <p:cNvSpPr/>
            <p:nvPr/>
          </p:nvSpPr>
          <p:spPr>
            <a:xfrm rot="-9430309">
              <a:off x="7823689" y="4846006"/>
              <a:ext cx="267167" cy="192791"/>
            </a:xfrm>
            <a:custGeom>
              <a:avLst/>
              <a:gdLst/>
              <a:ahLst/>
              <a:cxnLst/>
              <a:rect l="l" t="t" r="r" b="b"/>
              <a:pathLst>
                <a:path w="15033" h="10848" extrusionOk="0">
                  <a:moveTo>
                    <a:pt x="13248" y="1"/>
                  </a:moveTo>
                  <a:cubicBezTo>
                    <a:pt x="12316" y="6095"/>
                    <a:pt x="9466" y="7544"/>
                    <a:pt x="6801" y="7544"/>
                  </a:cubicBezTo>
                  <a:cubicBezTo>
                    <a:pt x="5313" y="7544"/>
                    <a:pt x="3882" y="7092"/>
                    <a:pt x="2874" y="6745"/>
                  </a:cubicBezTo>
                  <a:cubicBezTo>
                    <a:pt x="2646" y="6673"/>
                    <a:pt x="2377" y="6622"/>
                    <a:pt x="2098" y="6622"/>
                  </a:cubicBezTo>
                  <a:cubicBezTo>
                    <a:pt x="1452" y="6622"/>
                    <a:pt x="753" y="6895"/>
                    <a:pt x="394" y="7804"/>
                  </a:cubicBezTo>
                  <a:cubicBezTo>
                    <a:pt x="1" y="8832"/>
                    <a:pt x="817" y="9951"/>
                    <a:pt x="1997" y="10284"/>
                  </a:cubicBezTo>
                  <a:cubicBezTo>
                    <a:pt x="3446" y="10674"/>
                    <a:pt x="4734" y="10847"/>
                    <a:pt x="5878" y="10847"/>
                  </a:cubicBezTo>
                  <a:cubicBezTo>
                    <a:pt x="14937" y="10847"/>
                    <a:pt x="15032" y="1"/>
                    <a:pt x="150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847;p40"/>
            <p:cNvSpPr/>
            <p:nvPr/>
          </p:nvSpPr>
          <p:spPr>
            <a:xfrm>
              <a:off x="7410617" y="4726527"/>
              <a:ext cx="347790" cy="313987"/>
            </a:xfrm>
            <a:custGeom>
              <a:avLst/>
              <a:gdLst/>
              <a:ahLst/>
              <a:cxnLst/>
              <a:rect l="l" t="t" r="r" b="b"/>
              <a:pathLst>
                <a:path w="19569" h="17667" extrusionOk="0">
                  <a:moveTo>
                    <a:pt x="10741" y="0"/>
                  </a:moveTo>
                  <a:cubicBezTo>
                    <a:pt x="9807" y="0"/>
                    <a:pt x="8807" y="192"/>
                    <a:pt x="7743" y="639"/>
                  </a:cubicBezTo>
                  <a:cubicBezTo>
                    <a:pt x="242" y="3784"/>
                    <a:pt x="3630" y="13493"/>
                    <a:pt x="4084" y="14703"/>
                  </a:cubicBezTo>
                  <a:cubicBezTo>
                    <a:pt x="3025" y="14733"/>
                    <a:pt x="2239" y="15035"/>
                    <a:pt x="1724" y="15610"/>
                  </a:cubicBezTo>
                  <a:cubicBezTo>
                    <a:pt x="999" y="16427"/>
                    <a:pt x="1089" y="17546"/>
                    <a:pt x="1089" y="17576"/>
                  </a:cubicBezTo>
                  <a:cubicBezTo>
                    <a:pt x="1120" y="17636"/>
                    <a:pt x="1150" y="17667"/>
                    <a:pt x="1180" y="17667"/>
                  </a:cubicBezTo>
                  <a:lnTo>
                    <a:pt x="1210" y="17667"/>
                  </a:lnTo>
                  <a:cubicBezTo>
                    <a:pt x="1241" y="17667"/>
                    <a:pt x="1271" y="17606"/>
                    <a:pt x="1271" y="17546"/>
                  </a:cubicBezTo>
                  <a:cubicBezTo>
                    <a:pt x="1271" y="17546"/>
                    <a:pt x="1180" y="16487"/>
                    <a:pt x="1876" y="15731"/>
                  </a:cubicBezTo>
                  <a:cubicBezTo>
                    <a:pt x="2360" y="15156"/>
                    <a:pt x="3146" y="14884"/>
                    <a:pt x="4204" y="14884"/>
                  </a:cubicBezTo>
                  <a:cubicBezTo>
                    <a:pt x="4235" y="14884"/>
                    <a:pt x="4265" y="14854"/>
                    <a:pt x="4295" y="14854"/>
                  </a:cubicBezTo>
                  <a:cubicBezTo>
                    <a:pt x="4295" y="14824"/>
                    <a:pt x="4295" y="14793"/>
                    <a:pt x="4295" y="14763"/>
                  </a:cubicBezTo>
                  <a:cubicBezTo>
                    <a:pt x="4235" y="14642"/>
                    <a:pt x="1" y="4087"/>
                    <a:pt x="7834" y="790"/>
                  </a:cubicBezTo>
                  <a:cubicBezTo>
                    <a:pt x="8860" y="361"/>
                    <a:pt x="9827" y="177"/>
                    <a:pt x="10731" y="177"/>
                  </a:cubicBezTo>
                  <a:cubicBezTo>
                    <a:pt x="16196" y="177"/>
                    <a:pt x="19361" y="6913"/>
                    <a:pt x="19387" y="6990"/>
                  </a:cubicBezTo>
                  <a:cubicBezTo>
                    <a:pt x="19417" y="7051"/>
                    <a:pt x="19478" y="7051"/>
                    <a:pt x="19508" y="7051"/>
                  </a:cubicBezTo>
                  <a:cubicBezTo>
                    <a:pt x="19569" y="7021"/>
                    <a:pt x="19569" y="6960"/>
                    <a:pt x="19569" y="6930"/>
                  </a:cubicBezTo>
                  <a:cubicBezTo>
                    <a:pt x="19517" y="6826"/>
                    <a:pt x="16315" y="0"/>
                    <a:pt x="1074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848;p40"/>
            <p:cNvSpPr/>
            <p:nvPr/>
          </p:nvSpPr>
          <p:spPr>
            <a:xfrm>
              <a:off x="7340735" y="4289887"/>
              <a:ext cx="273625" cy="242026"/>
            </a:xfrm>
            <a:custGeom>
              <a:avLst/>
              <a:gdLst/>
              <a:ahLst/>
              <a:cxnLst/>
              <a:rect l="l" t="t" r="r" b="b"/>
              <a:pathLst>
                <a:path w="15396" h="13618" extrusionOk="0">
                  <a:moveTo>
                    <a:pt x="7679" y="0"/>
                  </a:moveTo>
                  <a:cubicBezTo>
                    <a:pt x="6250" y="0"/>
                    <a:pt x="4806" y="447"/>
                    <a:pt x="3570" y="1375"/>
                  </a:cubicBezTo>
                  <a:cubicBezTo>
                    <a:pt x="575" y="3643"/>
                    <a:pt x="1" y="7907"/>
                    <a:pt x="2269" y="10932"/>
                  </a:cubicBezTo>
                  <a:cubicBezTo>
                    <a:pt x="3604" y="12694"/>
                    <a:pt x="5630" y="13618"/>
                    <a:pt x="7682" y="13618"/>
                  </a:cubicBezTo>
                  <a:cubicBezTo>
                    <a:pt x="9116" y="13618"/>
                    <a:pt x="10564" y="13166"/>
                    <a:pt x="11796" y="12232"/>
                  </a:cubicBezTo>
                  <a:cubicBezTo>
                    <a:pt x="14790" y="9964"/>
                    <a:pt x="15395" y="5699"/>
                    <a:pt x="13127" y="2705"/>
                  </a:cubicBezTo>
                  <a:cubicBezTo>
                    <a:pt x="11786" y="935"/>
                    <a:pt x="9747" y="0"/>
                    <a:pt x="767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849;p40"/>
            <p:cNvSpPr/>
            <p:nvPr/>
          </p:nvSpPr>
          <p:spPr>
            <a:xfrm>
              <a:off x="7302044" y="4355166"/>
              <a:ext cx="76333" cy="125261"/>
            </a:xfrm>
            <a:custGeom>
              <a:avLst/>
              <a:gdLst/>
              <a:ahLst/>
              <a:cxnLst/>
              <a:rect l="l" t="t" r="r" b="b"/>
              <a:pathLst>
                <a:path w="4295" h="7048" extrusionOk="0">
                  <a:moveTo>
                    <a:pt x="2299" y="0"/>
                  </a:moveTo>
                  <a:cubicBezTo>
                    <a:pt x="2299" y="0"/>
                    <a:pt x="0" y="4265"/>
                    <a:pt x="4295" y="7047"/>
                  </a:cubicBezTo>
                  <a:lnTo>
                    <a:pt x="3720" y="212"/>
                  </a:lnTo>
                  <a:lnTo>
                    <a:pt x="229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850;p40"/>
            <p:cNvSpPr/>
            <p:nvPr/>
          </p:nvSpPr>
          <p:spPr>
            <a:xfrm>
              <a:off x="7328525" y="4353407"/>
              <a:ext cx="27814" cy="24348"/>
            </a:xfrm>
            <a:custGeom>
              <a:avLst/>
              <a:gdLst/>
              <a:ahLst/>
              <a:cxnLst/>
              <a:rect l="l" t="t" r="r" b="b"/>
              <a:pathLst>
                <a:path w="1565" h="1370" extrusionOk="0">
                  <a:moveTo>
                    <a:pt x="459" y="1"/>
                  </a:moveTo>
                  <a:cubicBezTo>
                    <a:pt x="194" y="1"/>
                    <a:pt x="0" y="274"/>
                    <a:pt x="83" y="523"/>
                  </a:cubicBezTo>
                  <a:lnTo>
                    <a:pt x="355" y="1369"/>
                  </a:lnTo>
                  <a:lnTo>
                    <a:pt x="1565" y="220"/>
                  </a:lnTo>
                  <a:lnTo>
                    <a:pt x="537" y="8"/>
                  </a:lnTo>
                  <a:cubicBezTo>
                    <a:pt x="510" y="3"/>
                    <a:pt x="484" y="1"/>
                    <a:pt x="459" y="1"/>
                  </a:cubicBezTo>
                  <a:close/>
                </a:path>
              </a:pathLst>
            </a:custGeom>
            <a:solidFill>
              <a:srgbClr val="0E2A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851;p40"/>
            <p:cNvSpPr/>
            <p:nvPr/>
          </p:nvSpPr>
          <p:spPr>
            <a:xfrm>
              <a:off x="7398247" y="4342761"/>
              <a:ext cx="22056" cy="21558"/>
            </a:xfrm>
            <a:custGeom>
              <a:avLst/>
              <a:gdLst/>
              <a:ahLst/>
              <a:cxnLst/>
              <a:rect l="l" t="t" r="r" b="b"/>
              <a:pathLst>
                <a:path w="1241" h="1213" extrusionOk="0">
                  <a:moveTo>
                    <a:pt x="656" y="0"/>
                  </a:moveTo>
                  <a:cubicBezTo>
                    <a:pt x="639" y="0"/>
                    <a:pt x="623" y="1"/>
                    <a:pt x="606" y="2"/>
                  </a:cubicBezTo>
                  <a:cubicBezTo>
                    <a:pt x="273" y="2"/>
                    <a:pt x="1" y="275"/>
                    <a:pt x="1" y="607"/>
                  </a:cubicBezTo>
                  <a:cubicBezTo>
                    <a:pt x="1" y="940"/>
                    <a:pt x="273" y="1212"/>
                    <a:pt x="606" y="1212"/>
                  </a:cubicBezTo>
                  <a:cubicBezTo>
                    <a:pt x="969" y="1212"/>
                    <a:pt x="1241" y="940"/>
                    <a:pt x="1241" y="607"/>
                  </a:cubicBezTo>
                  <a:cubicBezTo>
                    <a:pt x="1241" y="290"/>
                    <a:pt x="993" y="0"/>
                    <a:pt x="656" y="0"/>
                  </a:cubicBezTo>
                  <a:close/>
                </a:path>
              </a:pathLst>
            </a:custGeom>
            <a:solidFill>
              <a:srgbClr val="0E2A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852;p40"/>
            <p:cNvSpPr/>
            <p:nvPr/>
          </p:nvSpPr>
          <p:spPr>
            <a:xfrm>
              <a:off x="7485333" y="4229247"/>
              <a:ext cx="75800" cy="105498"/>
            </a:xfrm>
            <a:custGeom>
              <a:avLst/>
              <a:gdLst/>
              <a:ahLst/>
              <a:cxnLst/>
              <a:rect l="l" t="t" r="r" b="b"/>
              <a:pathLst>
                <a:path w="4265" h="5936" extrusionOk="0">
                  <a:moveTo>
                    <a:pt x="3490" y="0"/>
                  </a:moveTo>
                  <a:cubicBezTo>
                    <a:pt x="3369" y="0"/>
                    <a:pt x="3244" y="51"/>
                    <a:pt x="3146" y="159"/>
                  </a:cubicBezTo>
                  <a:lnTo>
                    <a:pt x="0" y="3667"/>
                  </a:lnTo>
                  <a:lnTo>
                    <a:pt x="4265" y="5936"/>
                  </a:lnTo>
                  <a:lnTo>
                    <a:pt x="3932" y="431"/>
                  </a:lnTo>
                  <a:cubicBezTo>
                    <a:pt x="3913" y="160"/>
                    <a:pt x="3707" y="0"/>
                    <a:pt x="34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853;p40"/>
            <p:cNvSpPr/>
            <p:nvPr/>
          </p:nvSpPr>
          <p:spPr>
            <a:xfrm>
              <a:off x="7485333" y="4236374"/>
              <a:ext cx="51611" cy="71499"/>
            </a:xfrm>
            <a:custGeom>
              <a:avLst/>
              <a:gdLst/>
              <a:ahLst/>
              <a:cxnLst/>
              <a:rect l="l" t="t" r="r" b="b"/>
              <a:pathLst>
                <a:path w="2904" h="4023" extrusionOk="0">
                  <a:moveTo>
                    <a:pt x="2904" y="0"/>
                  </a:moveTo>
                  <a:lnTo>
                    <a:pt x="0" y="3266"/>
                  </a:lnTo>
                  <a:lnTo>
                    <a:pt x="1422" y="4023"/>
                  </a:lnTo>
                  <a:lnTo>
                    <a:pt x="2904" y="0"/>
                  </a:lnTo>
                  <a:close/>
                </a:path>
              </a:pathLst>
            </a:custGeom>
            <a:solidFill>
              <a:srgbClr val="EFA0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854;p40"/>
            <p:cNvSpPr/>
            <p:nvPr/>
          </p:nvSpPr>
          <p:spPr>
            <a:xfrm>
              <a:off x="7411701" y="4395262"/>
              <a:ext cx="82784" cy="17435"/>
            </a:xfrm>
            <a:custGeom>
              <a:avLst/>
              <a:gdLst/>
              <a:ahLst/>
              <a:cxnLst/>
              <a:rect l="l" t="t" r="r" b="b"/>
              <a:pathLst>
                <a:path w="4658" h="981" extrusionOk="0">
                  <a:moveTo>
                    <a:pt x="92" y="1"/>
                  </a:moveTo>
                  <a:cubicBezTo>
                    <a:pt x="63" y="1"/>
                    <a:pt x="30" y="29"/>
                    <a:pt x="30" y="73"/>
                  </a:cubicBezTo>
                  <a:cubicBezTo>
                    <a:pt x="0" y="133"/>
                    <a:pt x="60" y="164"/>
                    <a:pt x="91" y="164"/>
                  </a:cubicBezTo>
                  <a:lnTo>
                    <a:pt x="4537" y="980"/>
                  </a:lnTo>
                  <a:cubicBezTo>
                    <a:pt x="4597" y="980"/>
                    <a:pt x="4627" y="950"/>
                    <a:pt x="4627" y="890"/>
                  </a:cubicBezTo>
                  <a:cubicBezTo>
                    <a:pt x="4658" y="859"/>
                    <a:pt x="4627" y="799"/>
                    <a:pt x="4567" y="799"/>
                  </a:cubicBezTo>
                  <a:lnTo>
                    <a:pt x="121" y="12"/>
                  </a:lnTo>
                  <a:cubicBezTo>
                    <a:pt x="113" y="4"/>
                    <a:pt x="103" y="1"/>
                    <a:pt x="9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855;p40"/>
            <p:cNvSpPr/>
            <p:nvPr/>
          </p:nvSpPr>
          <p:spPr>
            <a:xfrm>
              <a:off x="7407933" y="4410315"/>
              <a:ext cx="76333" cy="33554"/>
            </a:xfrm>
            <a:custGeom>
              <a:avLst/>
              <a:gdLst/>
              <a:ahLst/>
              <a:cxnLst/>
              <a:rect l="l" t="t" r="r" b="b"/>
              <a:pathLst>
                <a:path w="4295" h="1888" extrusionOk="0">
                  <a:moveTo>
                    <a:pt x="92" y="0"/>
                  </a:moveTo>
                  <a:cubicBezTo>
                    <a:pt x="61" y="0"/>
                    <a:pt x="22" y="28"/>
                    <a:pt x="0" y="73"/>
                  </a:cubicBezTo>
                  <a:cubicBezTo>
                    <a:pt x="0" y="103"/>
                    <a:pt x="0" y="163"/>
                    <a:pt x="61" y="163"/>
                  </a:cubicBezTo>
                  <a:lnTo>
                    <a:pt x="4174" y="1887"/>
                  </a:lnTo>
                  <a:lnTo>
                    <a:pt x="4204" y="1887"/>
                  </a:lnTo>
                  <a:cubicBezTo>
                    <a:pt x="4235" y="1887"/>
                    <a:pt x="4265" y="1887"/>
                    <a:pt x="4295" y="1857"/>
                  </a:cubicBezTo>
                  <a:cubicBezTo>
                    <a:pt x="4295" y="1797"/>
                    <a:pt x="4295" y="1736"/>
                    <a:pt x="4235" y="1736"/>
                  </a:cubicBezTo>
                  <a:lnTo>
                    <a:pt x="121" y="12"/>
                  </a:lnTo>
                  <a:cubicBezTo>
                    <a:pt x="113" y="4"/>
                    <a:pt x="103" y="0"/>
                    <a:pt x="9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856;p40"/>
            <p:cNvSpPr/>
            <p:nvPr/>
          </p:nvSpPr>
          <p:spPr>
            <a:xfrm>
              <a:off x="7400398" y="4426826"/>
              <a:ext cx="62915" cy="48750"/>
            </a:xfrm>
            <a:custGeom>
              <a:avLst/>
              <a:gdLst/>
              <a:ahLst/>
              <a:cxnLst/>
              <a:rect l="l" t="t" r="r" b="b"/>
              <a:pathLst>
                <a:path w="3540" h="2743" extrusionOk="0">
                  <a:moveTo>
                    <a:pt x="103" y="1"/>
                  </a:moveTo>
                  <a:cubicBezTo>
                    <a:pt x="77" y="1"/>
                    <a:pt x="49" y="16"/>
                    <a:pt x="31" y="51"/>
                  </a:cubicBezTo>
                  <a:cubicBezTo>
                    <a:pt x="1" y="81"/>
                    <a:pt x="1" y="142"/>
                    <a:pt x="31" y="172"/>
                  </a:cubicBezTo>
                  <a:lnTo>
                    <a:pt x="3388" y="2713"/>
                  </a:lnTo>
                  <a:cubicBezTo>
                    <a:pt x="3388" y="2743"/>
                    <a:pt x="3418" y="2743"/>
                    <a:pt x="3449" y="2743"/>
                  </a:cubicBezTo>
                  <a:cubicBezTo>
                    <a:pt x="3449" y="2743"/>
                    <a:pt x="3479" y="2743"/>
                    <a:pt x="3509" y="2713"/>
                  </a:cubicBezTo>
                  <a:cubicBezTo>
                    <a:pt x="3539" y="2652"/>
                    <a:pt x="3539" y="2592"/>
                    <a:pt x="3479" y="2592"/>
                  </a:cubicBezTo>
                  <a:lnTo>
                    <a:pt x="152" y="21"/>
                  </a:lnTo>
                  <a:cubicBezTo>
                    <a:pt x="140" y="8"/>
                    <a:pt x="122" y="1"/>
                    <a:pt x="10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9" name="Google Shape;857;p40"/>
            <p:cNvGrpSpPr/>
            <p:nvPr/>
          </p:nvGrpSpPr>
          <p:grpSpPr>
            <a:xfrm rot="1967215">
              <a:off x="5246842" y="2682044"/>
              <a:ext cx="86200" cy="63019"/>
              <a:chOff x="2659716" y="2883799"/>
              <a:chExt cx="199141" cy="136442"/>
            </a:xfrm>
          </p:grpSpPr>
          <p:sp>
            <p:nvSpPr>
              <p:cNvPr id="183" name="Google Shape;858;p40"/>
              <p:cNvSpPr/>
              <p:nvPr/>
            </p:nvSpPr>
            <p:spPr>
              <a:xfrm>
                <a:off x="2659716" y="2893028"/>
                <a:ext cx="199141" cy="118604"/>
              </a:xfrm>
              <a:custGeom>
                <a:avLst/>
                <a:gdLst/>
                <a:ahLst/>
                <a:cxnLst/>
                <a:rect l="l" t="t" r="r" b="b"/>
                <a:pathLst>
                  <a:path w="13162" h="7839" extrusionOk="0">
                    <a:moveTo>
                      <a:pt x="7081" y="1"/>
                    </a:moveTo>
                    <a:cubicBezTo>
                      <a:pt x="6601" y="1"/>
                      <a:pt x="6101" y="45"/>
                      <a:pt x="5584" y="143"/>
                    </a:cubicBezTo>
                    <a:cubicBezTo>
                      <a:pt x="1153" y="985"/>
                      <a:pt x="1" y="5904"/>
                      <a:pt x="1" y="5904"/>
                    </a:cubicBezTo>
                    <a:cubicBezTo>
                      <a:pt x="1" y="5904"/>
                      <a:pt x="1321" y="7838"/>
                      <a:pt x="4944" y="7838"/>
                    </a:cubicBezTo>
                    <a:cubicBezTo>
                      <a:pt x="5621" y="7838"/>
                      <a:pt x="6379" y="7771"/>
                      <a:pt x="7224" y="7610"/>
                    </a:cubicBezTo>
                    <a:cubicBezTo>
                      <a:pt x="12585" y="6569"/>
                      <a:pt x="13161" y="2470"/>
                      <a:pt x="13161" y="2470"/>
                    </a:cubicBezTo>
                    <a:cubicBezTo>
                      <a:pt x="13161" y="2470"/>
                      <a:pt x="10693" y="1"/>
                      <a:pt x="708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859;p40"/>
              <p:cNvSpPr/>
              <p:nvPr/>
            </p:nvSpPr>
            <p:spPr>
              <a:xfrm>
                <a:off x="2686425" y="2883799"/>
                <a:ext cx="135777" cy="136442"/>
              </a:xfrm>
              <a:custGeom>
                <a:avLst/>
                <a:gdLst/>
                <a:ahLst/>
                <a:cxnLst/>
                <a:rect l="l" t="t" r="r" b="b"/>
                <a:pathLst>
                  <a:path w="8974" h="9018" extrusionOk="0">
                    <a:moveTo>
                      <a:pt x="4476" y="0"/>
                    </a:moveTo>
                    <a:cubicBezTo>
                      <a:pt x="1994" y="0"/>
                      <a:pt x="0" y="2016"/>
                      <a:pt x="0" y="4498"/>
                    </a:cubicBezTo>
                    <a:cubicBezTo>
                      <a:pt x="0" y="7001"/>
                      <a:pt x="1994" y="9018"/>
                      <a:pt x="4476" y="9018"/>
                    </a:cubicBezTo>
                    <a:cubicBezTo>
                      <a:pt x="6957" y="9018"/>
                      <a:pt x="8974" y="7001"/>
                      <a:pt x="8974" y="4498"/>
                    </a:cubicBezTo>
                    <a:cubicBezTo>
                      <a:pt x="8974" y="2016"/>
                      <a:pt x="6957" y="0"/>
                      <a:pt x="4476" y="0"/>
                    </a:cubicBezTo>
                    <a:close/>
                  </a:path>
                </a:pathLst>
              </a:custGeom>
              <a:solidFill>
                <a:srgbClr val="1C1C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0" name="Google Shape;860;p40"/>
            <p:cNvGrpSpPr/>
            <p:nvPr/>
          </p:nvGrpSpPr>
          <p:grpSpPr>
            <a:xfrm rot="2033874">
              <a:off x="5364361" y="2685651"/>
              <a:ext cx="84622" cy="76738"/>
              <a:chOff x="2670033" y="2838481"/>
              <a:chExt cx="245934" cy="192965"/>
            </a:xfrm>
          </p:grpSpPr>
          <p:sp>
            <p:nvSpPr>
              <p:cNvPr id="181" name="Google Shape;861;p40"/>
              <p:cNvSpPr/>
              <p:nvPr/>
            </p:nvSpPr>
            <p:spPr>
              <a:xfrm rot="-1808353">
                <a:off x="2695747" y="2873475"/>
                <a:ext cx="194506" cy="122978"/>
              </a:xfrm>
              <a:custGeom>
                <a:avLst/>
                <a:gdLst/>
                <a:ahLst/>
                <a:cxnLst/>
                <a:rect l="l" t="t" r="r" b="b"/>
                <a:pathLst>
                  <a:path w="13162" h="7839" extrusionOk="0">
                    <a:moveTo>
                      <a:pt x="7081" y="1"/>
                    </a:moveTo>
                    <a:cubicBezTo>
                      <a:pt x="6601" y="1"/>
                      <a:pt x="6101" y="45"/>
                      <a:pt x="5584" y="143"/>
                    </a:cubicBezTo>
                    <a:cubicBezTo>
                      <a:pt x="1153" y="985"/>
                      <a:pt x="1" y="5904"/>
                      <a:pt x="1" y="5904"/>
                    </a:cubicBezTo>
                    <a:cubicBezTo>
                      <a:pt x="1" y="5904"/>
                      <a:pt x="1321" y="7838"/>
                      <a:pt x="4944" y="7838"/>
                    </a:cubicBezTo>
                    <a:cubicBezTo>
                      <a:pt x="5621" y="7838"/>
                      <a:pt x="6379" y="7771"/>
                      <a:pt x="7224" y="7610"/>
                    </a:cubicBezTo>
                    <a:cubicBezTo>
                      <a:pt x="12585" y="6569"/>
                      <a:pt x="13161" y="2470"/>
                      <a:pt x="13161" y="2470"/>
                    </a:cubicBezTo>
                    <a:cubicBezTo>
                      <a:pt x="13161" y="2470"/>
                      <a:pt x="10693" y="1"/>
                      <a:pt x="708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862;p40"/>
              <p:cNvSpPr/>
              <p:nvPr/>
            </p:nvSpPr>
            <p:spPr>
              <a:xfrm rot="-1808353">
                <a:off x="2722285" y="2866414"/>
                <a:ext cx="132616" cy="141474"/>
              </a:xfrm>
              <a:custGeom>
                <a:avLst/>
                <a:gdLst/>
                <a:ahLst/>
                <a:cxnLst/>
                <a:rect l="l" t="t" r="r" b="b"/>
                <a:pathLst>
                  <a:path w="8974" h="9018" extrusionOk="0">
                    <a:moveTo>
                      <a:pt x="4476" y="0"/>
                    </a:moveTo>
                    <a:cubicBezTo>
                      <a:pt x="1994" y="0"/>
                      <a:pt x="0" y="2016"/>
                      <a:pt x="0" y="4498"/>
                    </a:cubicBezTo>
                    <a:cubicBezTo>
                      <a:pt x="0" y="7001"/>
                      <a:pt x="1994" y="9018"/>
                      <a:pt x="4476" y="9018"/>
                    </a:cubicBezTo>
                    <a:cubicBezTo>
                      <a:pt x="6957" y="9018"/>
                      <a:pt x="8974" y="7001"/>
                      <a:pt x="8974" y="4498"/>
                    </a:cubicBezTo>
                    <a:cubicBezTo>
                      <a:pt x="8974" y="2016"/>
                      <a:pt x="6957" y="0"/>
                      <a:pt x="4476" y="0"/>
                    </a:cubicBezTo>
                    <a:close/>
                  </a:path>
                </a:pathLst>
              </a:custGeom>
              <a:solidFill>
                <a:srgbClr val="1C1C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2577811449"/>
      </p:ext>
    </p:extLst>
  </p:cSld>
  <p:clrMapOvr>
    <a:masterClrMapping/>
  </p:clrMapOvr>
  <p:transition spd="slow">
    <p:push dir="u"/>
  </p:transition>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Shape 1474"/>
        <p:cNvGrpSpPr/>
        <p:nvPr/>
      </p:nvGrpSpPr>
      <p:grpSpPr>
        <a:xfrm>
          <a:off x="0" y="0"/>
          <a:ext cx="0" cy="0"/>
          <a:chOff x="0" y="0"/>
          <a:chExt cx="0" cy="0"/>
        </a:xfrm>
      </p:grpSpPr>
      <p:sp>
        <p:nvSpPr>
          <p:cNvPr id="1478" name="Google Shape;1478;p49"/>
          <p:cNvSpPr txBox="1">
            <a:spLocks noGrp="1"/>
          </p:cNvSpPr>
          <p:nvPr>
            <p:ph type="title"/>
          </p:nvPr>
        </p:nvSpPr>
        <p:spPr>
          <a:xfrm>
            <a:off x="1543659" y="540116"/>
            <a:ext cx="5872200" cy="478200"/>
          </a:xfrm>
          <a:prstGeom prst="rect">
            <a:avLst/>
          </a:prstGeom>
        </p:spPr>
        <p:txBody>
          <a:bodyPr spcFirstLastPara="1" wrap="square" lIns="91425" tIns="91425" rIns="91425" bIns="91425" anchor="ctr" anchorCtr="0">
            <a:noAutofit/>
          </a:bodyPr>
          <a:lstStyle/>
          <a:p>
            <a:pPr lvl="0"/>
            <a:r>
              <a:rPr lang="nn-NO" sz="2400" dirty="0" smtClean="0">
                <a:solidFill>
                  <a:schemeClr val="accent2"/>
                </a:solidFill>
              </a:rPr>
              <a:t>a. .lazy</a:t>
            </a:r>
            <a:endParaRPr sz="2400" b="1" dirty="0">
              <a:solidFill>
                <a:schemeClr val="accent2"/>
              </a:solidFill>
            </a:endParaRPr>
          </a:p>
        </p:txBody>
      </p:sp>
      <p:sp>
        <p:nvSpPr>
          <p:cNvPr id="1546" name="Google Shape;1546;p49">
            <a:hlinkClick r:id="rId3" action="ppaction://hlinksldjump"/>
          </p:cNvPr>
          <p:cNvSpPr/>
          <p:nvPr/>
        </p:nvSpPr>
        <p:spPr>
          <a:xfrm rot="5400000">
            <a:off x="8135450" y="1556928"/>
            <a:ext cx="950100" cy="62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49">
            <a:hlinkClick r:id="rId4" action="ppaction://hlinksldjump"/>
          </p:cNvPr>
          <p:cNvSpPr/>
          <p:nvPr/>
        </p:nvSpPr>
        <p:spPr>
          <a:xfrm rot="5400000">
            <a:off x="8100942" y="589675"/>
            <a:ext cx="1019100" cy="62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49">
            <a:hlinkClick r:id="rId5" action="ppaction://hlinksldjump"/>
          </p:cNvPr>
          <p:cNvSpPr/>
          <p:nvPr/>
        </p:nvSpPr>
        <p:spPr>
          <a:xfrm rot="5400000">
            <a:off x="8089092" y="2537633"/>
            <a:ext cx="1042800" cy="62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49">
            <a:hlinkClick r:id="rId6" action="ppaction://hlinksldjump"/>
          </p:cNvPr>
          <p:cNvSpPr/>
          <p:nvPr/>
        </p:nvSpPr>
        <p:spPr>
          <a:xfrm rot="5400000">
            <a:off x="8100942" y="4501251"/>
            <a:ext cx="1019100" cy="62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49">
            <a:hlinkClick r:id="rId7" action="ppaction://hlinksldjump"/>
          </p:cNvPr>
          <p:cNvSpPr/>
          <p:nvPr/>
        </p:nvSpPr>
        <p:spPr>
          <a:xfrm rot="5400000">
            <a:off x="8141446" y="3528444"/>
            <a:ext cx="938100" cy="624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49">
            <a:hlinkClick r:id="rId4" action="ppaction://hlinksldjump"/>
          </p:cNvPr>
          <p:cNvSpPr txBox="1"/>
          <p:nvPr/>
        </p:nvSpPr>
        <p:spPr>
          <a:xfrm>
            <a:off x="8189650" y="470225"/>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4"/>
                </a:solidFill>
                <a:latin typeface="Ubuntu"/>
                <a:ea typeface="Ubuntu"/>
                <a:cs typeface="Ubuntu"/>
                <a:sym typeface="Ubuntu"/>
              </a:rPr>
              <a:t>M</a:t>
            </a:r>
            <a:endParaRPr b="1">
              <a:solidFill>
                <a:schemeClr val="accent4"/>
              </a:solidFill>
              <a:latin typeface="Ubuntu"/>
              <a:ea typeface="Ubuntu"/>
              <a:cs typeface="Ubuntu"/>
              <a:sym typeface="Ubuntu"/>
            </a:endParaRPr>
          </a:p>
        </p:txBody>
      </p:sp>
      <p:sp>
        <p:nvSpPr>
          <p:cNvPr id="1552" name="Google Shape;1552;p49">
            <a:hlinkClick r:id="rId3" action="ppaction://hlinksldjump"/>
          </p:cNvPr>
          <p:cNvSpPr txBox="1"/>
          <p:nvPr/>
        </p:nvSpPr>
        <p:spPr>
          <a:xfrm>
            <a:off x="8189650" y="1476316"/>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2"/>
                </a:solidFill>
                <a:latin typeface="Ubuntu"/>
                <a:ea typeface="Ubuntu"/>
                <a:cs typeface="Ubuntu"/>
                <a:sym typeface="Ubuntu"/>
              </a:rPr>
              <a:t>T</a:t>
            </a:r>
            <a:endParaRPr b="1">
              <a:solidFill>
                <a:schemeClr val="accent2"/>
              </a:solidFill>
              <a:latin typeface="Ubuntu"/>
              <a:ea typeface="Ubuntu"/>
              <a:cs typeface="Ubuntu"/>
              <a:sym typeface="Ubuntu"/>
            </a:endParaRPr>
          </a:p>
        </p:txBody>
      </p:sp>
      <p:sp>
        <p:nvSpPr>
          <p:cNvPr id="1553" name="Google Shape;1553;p49">
            <a:hlinkClick r:id="rId5" action="ppaction://hlinksldjump"/>
          </p:cNvPr>
          <p:cNvSpPr txBox="1"/>
          <p:nvPr/>
        </p:nvSpPr>
        <p:spPr>
          <a:xfrm>
            <a:off x="8189650" y="2400638"/>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1"/>
                </a:solidFill>
                <a:latin typeface="Ubuntu"/>
                <a:ea typeface="Ubuntu"/>
                <a:cs typeface="Ubuntu"/>
                <a:sym typeface="Ubuntu"/>
              </a:rPr>
              <a:t>X</a:t>
            </a:r>
            <a:endParaRPr b="1">
              <a:solidFill>
                <a:schemeClr val="accent1"/>
              </a:solidFill>
              <a:latin typeface="Ubuntu"/>
              <a:ea typeface="Ubuntu"/>
              <a:cs typeface="Ubuntu"/>
              <a:sym typeface="Ubuntu"/>
            </a:endParaRPr>
          </a:p>
        </p:txBody>
      </p:sp>
      <p:sp>
        <p:nvSpPr>
          <p:cNvPr id="1554" name="Google Shape;1554;p49">
            <a:hlinkClick r:id="rId7" action="ppaction://hlinksldjump"/>
          </p:cNvPr>
          <p:cNvSpPr txBox="1"/>
          <p:nvPr/>
        </p:nvSpPr>
        <p:spPr>
          <a:xfrm>
            <a:off x="8189650" y="3423511"/>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3"/>
                </a:solidFill>
                <a:latin typeface="Ubuntu"/>
                <a:ea typeface="Ubuntu"/>
                <a:cs typeface="Ubuntu"/>
                <a:sym typeface="Ubuntu"/>
              </a:rPr>
              <a:t>T</a:t>
            </a:r>
            <a:endParaRPr b="1">
              <a:solidFill>
                <a:schemeClr val="accent3"/>
              </a:solidFill>
              <a:latin typeface="Ubuntu"/>
              <a:ea typeface="Ubuntu"/>
              <a:cs typeface="Ubuntu"/>
              <a:sym typeface="Ubuntu"/>
            </a:endParaRPr>
          </a:p>
        </p:txBody>
      </p:sp>
      <p:sp>
        <p:nvSpPr>
          <p:cNvPr id="1555" name="Google Shape;1555;p49">
            <a:hlinkClick r:id="rId6" action="ppaction://hlinksldjump"/>
          </p:cNvPr>
          <p:cNvSpPr txBox="1"/>
          <p:nvPr/>
        </p:nvSpPr>
        <p:spPr>
          <a:xfrm>
            <a:off x="8189650" y="4362805"/>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4"/>
                </a:solidFill>
                <a:latin typeface="Ubuntu"/>
                <a:ea typeface="Ubuntu"/>
                <a:cs typeface="Ubuntu"/>
                <a:sym typeface="Ubuntu"/>
              </a:rPr>
              <a:t>F</a:t>
            </a:r>
            <a:endParaRPr b="1">
              <a:solidFill>
                <a:schemeClr val="accent4"/>
              </a:solidFill>
              <a:latin typeface="Ubuntu"/>
              <a:ea typeface="Ubuntu"/>
              <a:cs typeface="Ubuntu"/>
              <a:sym typeface="Ubuntu"/>
            </a:endParaRPr>
          </a:p>
        </p:txBody>
      </p:sp>
      <p:grpSp>
        <p:nvGrpSpPr>
          <p:cNvPr id="1556" name="Google Shape;1556;p49"/>
          <p:cNvGrpSpPr/>
          <p:nvPr/>
        </p:nvGrpSpPr>
        <p:grpSpPr>
          <a:xfrm>
            <a:off x="6935171" y="696541"/>
            <a:ext cx="195284" cy="195284"/>
            <a:chOff x="5660400" y="238125"/>
            <a:chExt cx="481825" cy="481825"/>
          </a:xfrm>
        </p:grpSpPr>
        <p:sp>
          <p:nvSpPr>
            <p:cNvPr id="1557" name="Google Shape;1557;p49"/>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558" name="Google Shape;1558;p49"/>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1559" name="Google Shape;1559;p49">
            <a:hlinkClick r:id="rId8" action="ppaction://hlinksldjump"/>
          </p:cNvPr>
          <p:cNvSpPr/>
          <p:nvPr/>
        </p:nvSpPr>
        <p:spPr>
          <a:xfrm>
            <a:off x="6934475" y="681975"/>
            <a:ext cx="195900" cy="215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49">
            <a:hlinkClick r:id="rId9" action="ppaction://hlinksldjump"/>
          </p:cNvPr>
          <p:cNvSpPr/>
          <p:nvPr/>
        </p:nvSpPr>
        <p:spPr>
          <a:xfrm>
            <a:off x="7246284" y="695850"/>
            <a:ext cx="213106" cy="195722"/>
          </a:xfrm>
          <a:custGeom>
            <a:avLst/>
            <a:gdLst/>
            <a:ahLst/>
            <a:cxnLst/>
            <a:rect l="l" t="t" r="r" b="b"/>
            <a:pathLst>
              <a:path w="34372" h="31568" extrusionOk="0">
                <a:moveTo>
                  <a:pt x="17158" y="1"/>
                </a:moveTo>
                <a:cubicBezTo>
                  <a:pt x="11439" y="3246"/>
                  <a:pt x="5719" y="6490"/>
                  <a:pt x="0" y="9735"/>
                </a:cubicBezTo>
                <a:lnTo>
                  <a:pt x="2750" y="9735"/>
                </a:lnTo>
                <a:lnTo>
                  <a:pt x="2750" y="31567"/>
                </a:lnTo>
                <a:lnTo>
                  <a:pt x="11659" y="31567"/>
                </a:lnTo>
                <a:lnTo>
                  <a:pt x="11659" y="17379"/>
                </a:lnTo>
                <a:lnTo>
                  <a:pt x="23373" y="17379"/>
                </a:lnTo>
                <a:lnTo>
                  <a:pt x="23373" y="31567"/>
                </a:lnTo>
                <a:lnTo>
                  <a:pt x="31622" y="31567"/>
                </a:lnTo>
                <a:lnTo>
                  <a:pt x="31622" y="9735"/>
                </a:lnTo>
                <a:lnTo>
                  <a:pt x="34371" y="9735"/>
                </a:lnTo>
                <a:cubicBezTo>
                  <a:pt x="28597" y="6490"/>
                  <a:pt x="22878" y="3246"/>
                  <a:pt x="1715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49">
            <a:hlinkClick r:id="" action="ppaction://hlinkshowjump?jump=nextslide"/>
          </p:cNvPr>
          <p:cNvSpPr/>
          <p:nvPr/>
        </p:nvSpPr>
        <p:spPr>
          <a:xfrm>
            <a:off x="7870218" y="695853"/>
            <a:ext cx="145409" cy="215293"/>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49">
            <a:hlinkClick r:id="" action="ppaction://hlinkshowjump?jump=previousslide"/>
          </p:cNvPr>
          <p:cNvSpPr/>
          <p:nvPr/>
        </p:nvSpPr>
        <p:spPr>
          <a:xfrm rot="10800000">
            <a:off x="7575225" y="695855"/>
            <a:ext cx="145409" cy="215293"/>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301;p46"/>
          <p:cNvSpPr txBox="1">
            <a:spLocks noGrp="1"/>
          </p:cNvSpPr>
          <p:nvPr>
            <p:ph type="subTitle" idx="1"/>
          </p:nvPr>
        </p:nvSpPr>
        <p:spPr>
          <a:xfrm>
            <a:off x="671607" y="1086181"/>
            <a:ext cx="7693460" cy="1678836"/>
          </a:xfrm>
          <a:prstGeom prst="rect">
            <a:avLst/>
          </a:prstGeom>
        </p:spPr>
        <p:txBody>
          <a:bodyPr spcFirstLastPara="1" wrap="square" lIns="91425" tIns="91425" rIns="91425" bIns="91425" anchor="ctr" anchorCtr="0">
            <a:noAutofit/>
          </a:bodyPr>
          <a:lstStyle/>
          <a:p>
            <a:pPr marL="0" lvl="0" indent="0" algn="l"/>
            <a:r>
              <a:rPr lang="vi-VN" sz="1700" b="0" dirty="0">
                <a:solidFill>
                  <a:schemeClr val="dk1"/>
                </a:solidFill>
              </a:rPr>
              <a:t>Thông thường thì v-model sẽ tự động đồng bộ trong quá trình soạn thảo (chỉ trừ các ngôn ngữ IME - xem ở phần lời kết nhé!), nhưng nếu ta muốn thay đổi trạng thái đó thì ta có thể sử dụng .lazy modifier để chuyển đổi nó sang trạng thái change </a:t>
            </a:r>
            <a:r>
              <a:rPr lang="vi-VN" sz="1700" b="0" dirty="0" smtClean="0">
                <a:solidFill>
                  <a:schemeClr val="dk1"/>
                </a:solidFill>
              </a:rPr>
              <a:t>event (có nghĩa là khi input thay đổi thì dữ liệu mới tiến hành đồng bộ).</a:t>
            </a:r>
            <a:endParaRPr lang="vi-VN" sz="1700" b="0" dirty="0">
              <a:solidFill>
                <a:schemeClr val="dk1"/>
              </a:solidFill>
            </a:endParaRPr>
          </a:p>
        </p:txBody>
      </p:sp>
    </p:spTree>
    <p:extLst>
      <p:ext uri="{BB962C8B-B14F-4D97-AF65-F5344CB8AC3E}">
        <p14:creationId xmlns:p14="http://schemas.microsoft.com/office/powerpoint/2010/main" val="286332091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3">
                                            <p:txEl>
                                              <p:pRg st="0" end="0"/>
                                            </p:txEl>
                                          </p:spTgt>
                                        </p:tgtEl>
                                        <p:attrNameLst>
                                          <p:attrName>style.visibility</p:attrName>
                                        </p:attrNameLst>
                                      </p:cBhvr>
                                      <p:to>
                                        <p:strVal val="visible"/>
                                      </p:to>
                                    </p:set>
                                    <p:animEffect transition="in" filter="fade">
                                      <p:cBhvr>
                                        <p:cTn id="7" dur="500"/>
                                        <p:tgtEl>
                                          <p:spTgt spid="19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3" grpId="0" build="p"/>
    </p:bld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Shape 1474"/>
        <p:cNvGrpSpPr/>
        <p:nvPr/>
      </p:nvGrpSpPr>
      <p:grpSpPr>
        <a:xfrm>
          <a:off x="0" y="0"/>
          <a:ext cx="0" cy="0"/>
          <a:chOff x="0" y="0"/>
          <a:chExt cx="0" cy="0"/>
        </a:xfrm>
      </p:grpSpPr>
      <p:sp>
        <p:nvSpPr>
          <p:cNvPr id="1478" name="Google Shape;1478;p49"/>
          <p:cNvSpPr txBox="1">
            <a:spLocks noGrp="1"/>
          </p:cNvSpPr>
          <p:nvPr>
            <p:ph type="title"/>
          </p:nvPr>
        </p:nvSpPr>
        <p:spPr>
          <a:xfrm>
            <a:off x="1543659" y="540116"/>
            <a:ext cx="5872200" cy="478200"/>
          </a:xfrm>
          <a:prstGeom prst="rect">
            <a:avLst/>
          </a:prstGeom>
        </p:spPr>
        <p:txBody>
          <a:bodyPr spcFirstLastPara="1" wrap="square" lIns="91425" tIns="91425" rIns="91425" bIns="91425" anchor="ctr" anchorCtr="0">
            <a:noAutofit/>
          </a:bodyPr>
          <a:lstStyle/>
          <a:p>
            <a:pPr lvl="0"/>
            <a:r>
              <a:rPr lang="nn-NO" sz="2400" dirty="0" smtClean="0">
                <a:solidFill>
                  <a:schemeClr val="accent2"/>
                </a:solidFill>
              </a:rPr>
              <a:t>a. .lazy</a:t>
            </a:r>
            <a:endParaRPr sz="2400" b="1" dirty="0">
              <a:solidFill>
                <a:schemeClr val="accent2"/>
              </a:solidFill>
            </a:endParaRPr>
          </a:p>
        </p:txBody>
      </p:sp>
      <p:sp>
        <p:nvSpPr>
          <p:cNvPr id="1546" name="Google Shape;1546;p49">
            <a:hlinkClick r:id="rId3" action="ppaction://hlinksldjump"/>
          </p:cNvPr>
          <p:cNvSpPr/>
          <p:nvPr/>
        </p:nvSpPr>
        <p:spPr>
          <a:xfrm rot="5400000">
            <a:off x="8135450" y="1556928"/>
            <a:ext cx="950100" cy="62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49">
            <a:hlinkClick r:id="rId4" action="ppaction://hlinksldjump"/>
          </p:cNvPr>
          <p:cNvSpPr/>
          <p:nvPr/>
        </p:nvSpPr>
        <p:spPr>
          <a:xfrm rot="5400000">
            <a:off x="8100942" y="589675"/>
            <a:ext cx="1019100" cy="62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49">
            <a:hlinkClick r:id="rId5" action="ppaction://hlinksldjump"/>
          </p:cNvPr>
          <p:cNvSpPr/>
          <p:nvPr/>
        </p:nvSpPr>
        <p:spPr>
          <a:xfrm rot="5400000">
            <a:off x="8089092" y="2537633"/>
            <a:ext cx="1042800" cy="62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49">
            <a:hlinkClick r:id="rId6" action="ppaction://hlinksldjump"/>
          </p:cNvPr>
          <p:cNvSpPr/>
          <p:nvPr/>
        </p:nvSpPr>
        <p:spPr>
          <a:xfrm rot="5400000">
            <a:off x="8100942" y="4501251"/>
            <a:ext cx="1019100" cy="62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49">
            <a:hlinkClick r:id="rId7" action="ppaction://hlinksldjump"/>
          </p:cNvPr>
          <p:cNvSpPr/>
          <p:nvPr/>
        </p:nvSpPr>
        <p:spPr>
          <a:xfrm rot="5400000">
            <a:off x="8141446" y="3528444"/>
            <a:ext cx="938100" cy="624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49">
            <a:hlinkClick r:id="rId4" action="ppaction://hlinksldjump"/>
          </p:cNvPr>
          <p:cNvSpPr txBox="1"/>
          <p:nvPr/>
        </p:nvSpPr>
        <p:spPr>
          <a:xfrm>
            <a:off x="8189650" y="470225"/>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4"/>
                </a:solidFill>
                <a:latin typeface="Ubuntu"/>
                <a:ea typeface="Ubuntu"/>
                <a:cs typeface="Ubuntu"/>
                <a:sym typeface="Ubuntu"/>
              </a:rPr>
              <a:t>M</a:t>
            </a:r>
            <a:endParaRPr b="1">
              <a:solidFill>
                <a:schemeClr val="accent4"/>
              </a:solidFill>
              <a:latin typeface="Ubuntu"/>
              <a:ea typeface="Ubuntu"/>
              <a:cs typeface="Ubuntu"/>
              <a:sym typeface="Ubuntu"/>
            </a:endParaRPr>
          </a:p>
        </p:txBody>
      </p:sp>
      <p:sp>
        <p:nvSpPr>
          <p:cNvPr id="1552" name="Google Shape;1552;p49">
            <a:hlinkClick r:id="rId3" action="ppaction://hlinksldjump"/>
          </p:cNvPr>
          <p:cNvSpPr txBox="1"/>
          <p:nvPr/>
        </p:nvSpPr>
        <p:spPr>
          <a:xfrm>
            <a:off x="8189650" y="1476316"/>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2"/>
                </a:solidFill>
                <a:latin typeface="Ubuntu"/>
                <a:ea typeface="Ubuntu"/>
                <a:cs typeface="Ubuntu"/>
                <a:sym typeface="Ubuntu"/>
              </a:rPr>
              <a:t>T</a:t>
            </a:r>
            <a:endParaRPr b="1">
              <a:solidFill>
                <a:schemeClr val="accent2"/>
              </a:solidFill>
              <a:latin typeface="Ubuntu"/>
              <a:ea typeface="Ubuntu"/>
              <a:cs typeface="Ubuntu"/>
              <a:sym typeface="Ubuntu"/>
            </a:endParaRPr>
          </a:p>
        </p:txBody>
      </p:sp>
      <p:sp>
        <p:nvSpPr>
          <p:cNvPr id="1553" name="Google Shape;1553;p49">
            <a:hlinkClick r:id="rId5" action="ppaction://hlinksldjump"/>
          </p:cNvPr>
          <p:cNvSpPr txBox="1"/>
          <p:nvPr/>
        </p:nvSpPr>
        <p:spPr>
          <a:xfrm>
            <a:off x="8189650" y="2400638"/>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1"/>
                </a:solidFill>
                <a:latin typeface="Ubuntu"/>
                <a:ea typeface="Ubuntu"/>
                <a:cs typeface="Ubuntu"/>
                <a:sym typeface="Ubuntu"/>
              </a:rPr>
              <a:t>X</a:t>
            </a:r>
            <a:endParaRPr b="1">
              <a:solidFill>
                <a:schemeClr val="accent1"/>
              </a:solidFill>
              <a:latin typeface="Ubuntu"/>
              <a:ea typeface="Ubuntu"/>
              <a:cs typeface="Ubuntu"/>
              <a:sym typeface="Ubuntu"/>
            </a:endParaRPr>
          </a:p>
        </p:txBody>
      </p:sp>
      <p:sp>
        <p:nvSpPr>
          <p:cNvPr id="1554" name="Google Shape;1554;p49">
            <a:hlinkClick r:id="rId7" action="ppaction://hlinksldjump"/>
          </p:cNvPr>
          <p:cNvSpPr txBox="1"/>
          <p:nvPr/>
        </p:nvSpPr>
        <p:spPr>
          <a:xfrm>
            <a:off x="8189650" y="3423511"/>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3"/>
                </a:solidFill>
                <a:latin typeface="Ubuntu"/>
                <a:ea typeface="Ubuntu"/>
                <a:cs typeface="Ubuntu"/>
                <a:sym typeface="Ubuntu"/>
              </a:rPr>
              <a:t>T</a:t>
            </a:r>
            <a:endParaRPr b="1">
              <a:solidFill>
                <a:schemeClr val="accent3"/>
              </a:solidFill>
              <a:latin typeface="Ubuntu"/>
              <a:ea typeface="Ubuntu"/>
              <a:cs typeface="Ubuntu"/>
              <a:sym typeface="Ubuntu"/>
            </a:endParaRPr>
          </a:p>
        </p:txBody>
      </p:sp>
      <p:sp>
        <p:nvSpPr>
          <p:cNvPr id="1555" name="Google Shape;1555;p49">
            <a:hlinkClick r:id="rId6" action="ppaction://hlinksldjump"/>
          </p:cNvPr>
          <p:cNvSpPr txBox="1"/>
          <p:nvPr/>
        </p:nvSpPr>
        <p:spPr>
          <a:xfrm>
            <a:off x="8189650" y="4362805"/>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4"/>
                </a:solidFill>
                <a:latin typeface="Ubuntu"/>
                <a:ea typeface="Ubuntu"/>
                <a:cs typeface="Ubuntu"/>
                <a:sym typeface="Ubuntu"/>
              </a:rPr>
              <a:t>F</a:t>
            </a:r>
            <a:endParaRPr b="1">
              <a:solidFill>
                <a:schemeClr val="accent4"/>
              </a:solidFill>
              <a:latin typeface="Ubuntu"/>
              <a:ea typeface="Ubuntu"/>
              <a:cs typeface="Ubuntu"/>
              <a:sym typeface="Ubuntu"/>
            </a:endParaRPr>
          </a:p>
        </p:txBody>
      </p:sp>
      <p:grpSp>
        <p:nvGrpSpPr>
          <p:cNvPr id="1556" name="Google Shape;1556;p49"/>
          <p:cNvGrpSpPr/>
          <p:nvPr/>
        </p:nvGrpSpPr>
        <p:grpSpPr>
          <a:xfrm>
            <a:off x="6935171" y="696541"/>
            <a:ext cx="195284" cy="195284"/>
            <a:chOff x="5660400" y="238125"/>
            <a:chExt cx="481825" cy="481825"/>
          </a:xfrm>
        </p:grpSpPr>
        <p:sp>
          <p:nvSpPr>
            <p:cNvPr id="1557" name="Google Shape;1557;p49"/>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558" name="Google Shape;1558;p49"/>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1559" name="Google Shape;1559;p49">
            <a:hlinkClick r:id="rId8" action="ppaction://hlinksldjump"/>
          </p:cNvPr>
          <p:cNvSpPr/>
          <p:nvPr/>
        </p:nvSpPr>
        <p:spPr>
          <a:xfrm>
            <a:off x="6934475" y="681975"/>
            <a:ext cx="195900" cy="215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49">
            <a:hlinkClick r:id="rId9" action="ppaction://hlinksldjump"/>
          </p:cNvPr>
          <p:cNvSpPr/>
          <p:nvPr/>
        </p:nvSpPr>
        <p:spPr>
          <a:xfrm>
            <a:off x="7246284" y="695850"/>
            <a:ext cx="213106" cy="195722"/>
          </a:xfrm>
          <a:custGeom>
            <a:avLst/>
            <a:gdLst/>
            <a:ahLst/>
            <a:cxnLst/>
            <a:rect l="l" t="t" r="r" b="b"/>
            <a:pathLst>
              <a:path w="34372" h="31568" extrusionOk="0">
                <a:moveTo>
                  <a:pt x="17158" y="1"/>
                </a:moveTo>
                <a:cubicBezTo>
                  <a:pt x="11439" y="3246"/>
                  <a:pt x="5719" y="6490"/>
                  <a:pt x="0" y="9735"/>
                </a:cubicBezTo>
                <a:lnTo>
                  <a:pt x="2750" y="9735"/>
                </a:lnTo>
                <a:lnTo>
                  <a:pt x="2750" y="31567"/>
                </a:lnTo>
                <a:lnTo>
                  <a:pt x="11659" y="31567"/>
                </a:lnTo>
                <a:lnTo>
                  <a:pt x="11659" y="17379"/>
                </a:lnTo>
                <a:lnTo>
                  <a:pt x="23373" y="17379"/>
                </a:lnTo>
                <a:lnTo>
                  <a:pt x="23373" y="31567"/>
                </a:lnTo>
                <a:lnTo>
                  <a:pt x="31622" y="31567"/>
                </a:lnTo>
                <a:lnTo>
                  <a:pt x="31622" y="9735"/>
                </a:lnTo>
                <a:lnTo>
                  <a:pt x="34371" y="9735"/>
                </a:lnTo>
                <a:cubicBezTo>
                  <a:pt x="28597" y="6490"/>
                  <a:pt x="22878" y="3246"/>
                  <a:pt x="1715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49">
            <a:hlinkClick r:id="" action="ppaction://hlinkshowjump?jump=nextslide"/>
          </p:cNvPr>
          <p:cNvSpPr/>
          <p:nvPr/>
        </p:nvSpPr>
        <p:spPr>
          <a:xfrm>
            <a:off x="7870218" y="695853"/>
            <a:ext cx="145409" cy="215293"/>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49">
            <a:hlinkClick r:id="" action="ppaction://hlinkshowjump?jump=previousslide"/>
          </p:cNvPr>
          <p:cNvSpPr/>
          <p:nvPr/>
        </p:nvSpPr>
        <p:spPr>
          <a:xfrm rot="10800000">
            <a:off x="7575225" y="695855"/>
            <a:ext cx="145409" cy="215293"/>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301;p46"/>
          <p:cNvSpPr txBox="1">
            <a:spLocks noGrp="1"/>
          </p:cNvSpPr>
          <p:nvPr>
            <p:ph type="subTitle" idx="1"/>
          </p:nvPr>
        </p:nvSpPr>
        <p:spPr>
          <a:xfrm>
            <a:off x="671607" y="1086181"/>
            <a:ext cx="7693460" cy="265052"/>
          </a:xfrm>
          <a:prstGeom prst="rect">
            <a:avLst/>
          </a:prstGeom>
        </p:spPr>
        <p:txBody>
          <a:bodyPr spcFirstLastPara="1" wrap="square" lIns="91425" tIns="91425" rIns="91425" bIns="91425" anchor="ctr" anchorCtr="0">
            <a:noAutofit/>
          </a:bodyPr>
          <a:lstStyle/>
          <a:p>
            <a:pPr marL="0" lvl="0" indent="0" algn="l"/>
            <a:r>
              <a:rPr lang="en-US" sz="1700" b="0" dirty="0" smtClean="0">
                <a:solidFill>
                  <a:schemeClr val="dk1"/>
                </a:solidFill>
              </a:rPr>
              <a:t>VD:</a:t>
            </a:r>
            <a:endParaRPr lang="vi-VN" sz="1700" b="0" dirty="0">
              <a:solidFill>
                <a:schemeClr val="dk1"/>
              </a:solidFill>
            </a:endParaRPr>
          </a:p>
        </p:txBody>
      </p:sp>
      <p:pic>
        <p:nvPicPr>
          <p:cNvPr id="2" name="Picture 1"/>
          <p:cNvPicPr>
            <a:picLocks noChangeAspect="1"/>
          </p:cNvPicPr>
          <p:nvPr/>
        </p:nvPicPr>
        <p:blipFill>
          <a:blip r:embed="rId10"/>
          <a:stretch>
            <a:fillRect/>
          </a:stretch>
        </p:blipFill>
        <p:spPr>
          <a:xfrm>
            <a:off x="935743" y="1350838"/>
            <a:ext cx="6934475" cy="3691163"/>
          </a:xfrm>
          <a:prstGeom prst="rect">
            <a:avLst/>
          </a:prstGeom>
        </p:spPr>
      </p:pic>
    </p:spTree>
    <p:extLst>
      <p:ext uri="{BB962C8B-B14F-4D97-AF65-F5344CB8AC3E}">
        <p14:creationId xmlns:p14="http://schemas.microsoft.com/office/powerpoint/2010/main" val="364963562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3">
                                            <p:txEl>
                                              <p:pRg st="0" end="0"/>
                                            </p:txEl>
                                          </p:spTgt>
                                        </p:tgtEl>
                                        <p:attrNameLst>
                                          <p:attrName>style.visibility</p:attrName>
                                        </p:attrNameLst>
                                      </p:cBhvr>
                                      <p:to>
                                        <p:strVal val="visible"/>
                                      </p:to>
                                    </p:set>
                                    <p:animEffect transition="in" filter="fade">
                                      <p:cBhvr>
                                        <p:cTn id="7" dur="500"/>
                                        <p:tgtEl>
                                          <p:spTgt spid="19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3" grpId="0" build="p"/>
    </p:bld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Shape 1474"/>
        <p:cNvGrpSpPr/>
        <p:nvPr/>
      </p:nvGrpSpPr>
      <p:grpSpPr>
        <a:xfrm>
          <a:off x="0" y="0"/>
          <a:ext cx="0" cy="0"/>
          <a:chOff x="0" y="0"/>
          <a:chExt cx="0" cy="0"/>
        </a:xfrm>
      </p:grpSpPr>
      <p:sp>
        <p:nvSpPr>
          <p:cNvPr id="1478" name="Google Shape;1478;p49"/>
          <p:cNvSpPr txBox="1">
            <a:spLocks noGrp="1"/>
          </p:cNvSpPr>
          <p:nvPr>
            <p:ph type="title"/>
          </p:nvPr>
        </p:nvSpPr>
        <p:spPr>
          <a:xfrm>
            <a:off x="1543659" y="540116"/>
            <a:ext cx="5872200" cy="478200"/>
          </a:xfrm>
          <a:prstGeom prst="rect">
            <a:avLst/>
          </a:prstGeom>
        </p:spPr>
        <p:txBody>
          <a:bodyPr spcFirstLastPara="1" wrap="square" lIns="91425" tIns="91425" rIns="91425" bIns="91425" anchor="ctr" anchorCtr="0">
            <a:noAutofit/>
          </a:bodyPr>
          <a:lstStyle/>
          <a:p>
            <a:pPr lvl="0"/>
            <a:r>
              <a:rPr lang="nn-NO" sz="2400" dirty="0" smtClean="0">
                <a:solidFill>
                  <a:schemeClr val="accent2"/>
                </a:solidFill>
              </a:rPr>
              <a:t>b. .number</a:t>
            </a:r>
            <a:endParaRPr sz="2400" b="1" dirty="0">
              <a:solidFill>
                <a:schemeClr val="accent2"/>
              </a:solidFill>
            </a:endParaRPr>
          </a:p>
        </p:txBody>
      </p:sp>
      <p:sp>
        <p:nvSpPr>
          <p:cNvPr id="1546" name="Google Shape;1546;p49">
            <a:hlinkClick r:id="rId3" action="ppaction://hlinksldjump"/>
          </p:cNvPr>
          <p:cNvSpPr/>
          <p:nvPr/>
        </p:nvSpPr>
        <p:spPr>
          <a:xfrm rot="5400000">
            <a:off x="8135450" y="1556928"/>
            <a:ext cx="950100" cy="62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49">
            <a:hlinkClick r:id="rId4" action="ppaction://hlinksldjump"/>
          </p:cNvPr>
          <p:cNvSpPr/>
          <p:nvPr/>
        </p:nvSpPr>
        <p:spPr>
          <a:xfrm rot="5400000">
            <a:off x="8100942" y="589675"/>
            <a:ext cx="1019100" cy="62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49">
            <a:hlinkClick r:id="rId5" action="ppaction://hlinksldjump"/>
          </p:cNvPr>
          <p:cNvSpPr/>
          <p:nvPr/>
        </p:nvSpPr>
        <p:spPr>
          <a:xfrm rot="5400000">
            <a:off x="8089092" y="2537633"/>
            <a:ext cx="1042800" cy="62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49">
            <a:hlinkClick r:id="rId6" action="ppaction://hlinksldjump"/>
          </p:cNvPr>
          <p:cNvSpPr/>
          <p:nvPr/>
        </p:nvSpPr>
        <p:spPr>
          <a:xfrm rot="5400000">
            <a:off x="8100942" y="4501251"/>
            <a:ext cx="1019100" cy="62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49">
            <a:hlinkClick r:id="rId7" action="ppaction://hlinksldjump"/>
          </p:cNvPr>
          <p:cNvSpPr/>
          <p:nvPr/>
        </p:nvSpPr>
        <p:spPr>
          <a:xfrm rot="5400000">
            <a:off x="8141446" y="3528444"/>
            <a:ext cx="938100" cy="624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49">
            <a:hlinkClick r:id="rId4" action="ppaction://hlinksldjump"/>
          </p:cNvPr>
          <p:cNvSpPr txBox="1"/>
          <p:nvPr/>
        </p:nvSpPr>
        <p:spPr>
          <a:xfrm>
            <a:off x="8189650" y="470225"/>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4"/>
                </a:solidFill>
                <a:latin typeface="Ubuntu"/>
                <a:ea typeface="Ubuntu"/>
                <a:cs typeface="Ubuntu"/>
                <a:sym typeface="Ubuntu"/>
              </a:rPr>
              <a:t>M</a:t>
            </a:r>
            <a:endParaRPr b="1">
              <a:solidFill>
                <a:schemeClr val="accent4"/>
              </a:solidFill>
              <a:latin typeface="Ubuntu"/>
              <a:ea typeface="Ubuntu"/>
              <a:cs typeface="Ubuntu"/>
              <a:sym typeface="Ubuntu"/>
            </a:endParaRPr>
          </a:p>
        </p:txBody>
      </p:sp>
      <p:sp>
        <p:nvSpPr>
          <p:cNvPr id="1552" name="Google Shape;1552;p49">
            <a:hlinkClick r:id="rId3" action="ppaction://hlinksldjump"/>
          </p:cNvPr>
          <p:cNvSpPr txBox="1"/>
          <p:nvPr/>
        </p:nvSpPr>
        <p:spPr>
          <a:xfrm>
            <a:off x="8189650" y="1476316"/>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2"/>
                </a:solidFill>
                <a:latin typeface="Ubuntu"/>
                <a:ea typeface="Ubuntu"/>
                <a:cs typeface="Ubuntu"/>
                <a:sym typeface="Ubuntu"/>
              </a:rPr>
              <a:t>T</a:t>
            </a:r>
            <a:endParaRPr b="1">
              <a:solidFill>
                <a:schemeClr val="accent2"/>
              </a:solidFill>
              <a:latin typeface="Ubuntu"/>
              <a:ea typeface="Ubuntu"/>
              <a:cs typeface="Ubuntu"/>
              <a:sym typeface="Ubuntu"/>
            </a:endParaRPr>
          </a:p>
        </p:txBody>
      </p:sp>
      <p:sp>
        <p:nvSpPr>
          <p:cNvPr id="1553" name="Google Shape;1553;p49">
            <a:hlinkClick r:id="rId5" action="ppaction://hlinksldjump"/>
          </p:cNvPr>
          <p:cNvSpPr txBox="1"/>
          <p:nvPr/>
        </p:nvSpPr>
        <p:spPr>
          <a:xfrm>
            <a:off x="8189650" y="2400638"/>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1"/>
                </a:solidFill>
                <a:latin typeface="Ubuntu"/>
                <a:ea typeface="Ubuntu"/>
                <a:cs typeface="Ubuntu"/>
                <a:sym typeface="Ubuntu"/>
              </a:rPr>
              <a:t>X</a:t>
            </a:r>
            <a:endParaRPr b="1">
              <a:solidFill>
                <a:schemeClr val="accent1"/>
              </a:solidFill>
              <a:latin typeface="Ubuntu"/>
              <a:ea typeface="Ubuntu"/>
              <a:cs typeface="Ubuntu"/>
              <a:sym typeface="Ubuntu"/>
            </a:endParaRPr>
          </a:p>
        </p:txBody>
      </p:sp>
      <p:sp>
        <p:nvSpPr>
          <p:cNvPr id="1554" name="Google Shape;1554;p49">
            <a:hlinkClick r:id="rId7" action="ppaction://hlinksldjump"/>
          </p:cNvPr>
          <p:cNvSpPr txBox="1"/>
          <p:nvPr/>
        </p:nvSpPr>
        <p:spPr>
          <a:xfrm>
            <a:off x="8189650" y="3423511"/>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3"/>
                </a:solidFill>
                <a:latin typeface="Ubuntu"/>
                <a:ea typeface="Ubuntu"/>
                <a:cs typeface="Ubuntu"/>
                <a:sym typeface="Ubuntu"/>
              </a:rPr>
              <a:t>T</a:t>
            </a:r>
            <a:endParaRPr b="1">
              <a:solidFill>
                <a:schemeClr val="accent3"/>
              </a:solidFill>
              <a:latin typeface="Ubuntu"/>
              <a:ea typeface="Ubuntu"/>
              <a:cs typeface="Ubuntu"/>
              <a:sym typeface="Ubuntu"/>
            </a:endParaRPr>
          </a:p>
        </p:txBody>
      </p:sp>
      <p:sp>
        <p:nvSpPr>
          <p:cNvPr id="1555" name="Google Shape;1555;p49">
            <a:hlinkClick r:id="rId6" action="ppaction://hlinksldjump"/>
          </p:cNvPr>
          <p:cNvSpPr txBox="1"/>
          <p:nvPr/>
        </p:nvSpPr>
        <p:spPr>
          <a:xfrm>
            <a:off x="8189650" y="4362805"/>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4"/>
                </a:solidFill>
                <a:latin typeface="Ubuntu"/>
                <a:ea typeface="Ubuntu"/>
                <a:cs typeface="Ubuntu"/>
                <a:sym typeface="Ubuntu"/>
              </a:rPr>
              <a:t>F</a:t>
            </a:r>
            <a:endParaRPr b="1">
              <a:solidFill>
                <a:schemeClr val="accent4"/>
              </a:solidFill>
              <a:latin typeface="Ubuntu"/>
              <a:ea typeface="Ubuntu"/>
              <a:cs typeface="Ubuntu"/>
              <a:sym typeface="Ubuntu"/>
            </a:endParaRPr>
          </a:p>
        </p:txBody>
      </p:sp>
      <p:grpSp>
        <p:nvGrpSpPr>
          <p:cNvPr id="1556" name="Google Shape;1556;p49"/>
          <p:cNvGrpSpPr/>
          <p:nvPr/>
        </p:nvGrpSpPr>
        <p:grpSpPr>
          <a:xfrm>
            <a:off x="6935171" y="696541"/>
            <a:ext cx="195284" cy="195284"/>
            <a:chOff x="5660400" y="238125"/>
            <a:chExt cx="481825" cy="481825"/>
          </a:xfrm>
        </p:grpSpPr>
        <p:sp>
          <p:nvSpPr>
            <p:cNvPr id="1557" name="Google Shape;1557;p49"/>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558" name="Google Shape;1558;p49"/>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1559" name="Google Shape;1559;p49">
            <a:hlinkClick r:id="rId8" action="ppaction://hlinksldjump"/>
          </p:cNvPr>
          <p:cNvSpPr/>
          <p:nvPr/>
        </p:nvSpPr>
        <p:spPr>
          <a:xfrm>
            <a:off x="6934475" y="681975"/>
            <a:ext cx="195900" cy="215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49">
            <a:hlinkClick r:id="rId9" action="ppaction://hlinksldjump"/>
          </p:cNvPr>
          <p:cNvSpPr/>
          <p:nvPr/>
        </p:nvSpPr>
        <p:spPr>
          <a:xfrm>
            <a:off x="7246284" y="695850"/>
            <a:ext cx="213106" cy="195722"/>
          </a:xfrm>
          <a:custGeom>
            <a:avLst/>
            <a:gdLst/>
            <a:ahLst/>
            <a:cxnLst/>
            <a:rect l="l" t="t" r="r" b="b"/>
            <a:pathLst>
              <a:path w="34372" h="31568" extrusionOk="0">
                <a:moveTo>
                  <a:pt x="17158" y="1"/>
                </a:moveTo>
                <a:cubicBezTo>
                  <a:pt x="11439" y="3246"/>
                  <a:pt x="5719" y="6490"/>
                  <a:pt x="0" y="9735"/>
                </a:cubicBezTo>
                <a:lnTo>
                  <a:pt x="2750" y="9735"/>
                </a:lnTo>
                <a:lnTo>
                  <a:pt x="2750" y="31567"/>
                </a:lnTo>
                <a:lnTo>
                  <a:pt x="11659" y="31567"/>
                </a:lnTo>
                <a:lnTo>
                  <a:pt x="11659" y="17379"/>
                </a:lnTo>
                <a:lnTo>
                  <a:pt x="23373" y="17379"/>
                </a:lnTo>
                <a:lnTo>
                  <a:pt x="23373" y="31567"/>
                </a:lnTo>
                <a:lnTo>
                  <a:pt x="31622" y="31567"/>
                </a:lnTo>
                <a:lnTo>
                  <a:pt x="31622" y="9735"/>
                </a:lnTo>
                <a:lnTo>
                  <a:pt x="34371" y="9735"/>
                </a:lnTo>
                <a:cubicBezTo>
                  <a:pt x="28597" y="6490"/>
                  <a:pt x="22878" y="3246"/>
                  <a:pt x="1715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49">
            <a:hlinkClick r:id="" action="ppaction://hlinkshowjump?jump=nextslide"/>
          </p:cNvPr>
          <p:cNvSpPr/>
          <p:nvPr/>
        </p:nvSpPr>
        <p:spPr>
          <a:xfrm>
            <a:off x="7870218" y="695853"/>
            <a:ext cx="145409" cy="215293"/>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49">
            <a:hlinkClick r:id="" action="ppaction://hlinkshowjump?jump=previousslide"/>
          </p:cNvPr>
          <p:cNvSpPr/>
          <p:nvPr/>
        </p:nvSpPr>
        <p:spPr>
          <a:xfrm rot="10800000">
            <a:off x="7575225" y="695855"/>
            <a:ext cx="145409" cy="215293"/>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301;p46"/>
          <p:cNvSpPr txBox="1">
            <a:spLocks noGrp="1"/>
          </p:cNvSpPr>
          <p:nvPr>
            <p:ph type="subTitle" idx="1"/>
          </p:nvPr>
        </p:nvSpPr>
        <p:spPr>
          <a:xfrm>
            <a:off x="671607" y="1086181"/>
            <a:ext cx="7693460" cy="567038"/>
          </a:xfrm>
          <a:prstGeom prst="rect">
            <a:avLst/>
          </a:prstGeom>
        </p:spPr>
        <p:txBody>
          <a:bodyPr spcFirstLastPara="1" wrap="square" lIns="91425" tIns="91425" rIns="91425" bIns="91425" anchor="ctr" anchorCtr="0">
            <a:noAutofit/>
          </a:bodyPr>
          <a:lstStyle/>
          <a:p>
            <a:pPr marL="0" lvl="0" indent="0" algn="l"/>
            <a:r>
              <a:rPr lang="vi-VN" sz="1700" b="0" dirty="0">
                <a:solidFill>
                  <a:schemeClr val="dk1"/>
                </a:solidFill>
              </a:rPr>
              <a:t>Nếu như ta muốn ràng buộc dữ liệu đầu vào của input chỉ được phép là số thì hãy sử dụng modifier .number để ràng buộc điều này.</a:t>
            </a:r>
          </a:p>
        </p:txBody>
      </p:sp>
      <p:pic>
        <p:nvPicPr>
          <p:cNvPr id="3" name="Picture 2"/>
          <p:cNvPicPr>
            <a:picLocks noChangeAspect="1"/>
          </p:cNvPicPr>
          <p:nvPr/>
        </p:nvPicPr>
        <p:blipFill>
          <a:blip r:embed="rId10"/>
          <a:stretch>
            <a:fillRect/>
          </a:stretch>
        </p:blipFill>
        <p:spPr>
          <a:xfrm>
            <a:off x="1055699" y="1633141"/>
            <a:ext cx="6360160" cy="3362272"/>
          </a:xfrm>
          <a:prstGeom prst="rect">
            <a:avLst/>
          </a:prstGeom>
        </p:spPr>
      </p:pic>
    </p:spTree>
    <p:extLst>
      <p:ext uri="{BB962C8B-B14F-4D97-AF65-F5344CB8AC3E}">
        <p14:creationId xmlns:p14="http://schemas.microsoft.com/office/powerpoint/2010/main" val="324773563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3">
                                            <p:txEl>
                                              <p:pRg st="0" end="0"/>
                                            </p:txEl>
                                          </p:spTgt>
                                        </p:tgtEl>
                                        <p:attrNameLst>
                                          <p:attrName>style.visibility</p:attrName>
                                        </p:attrNameLst>
                                      </p:cBhvr>
                                      <p:to>
                                        <p:strVal val="visible"/>
                                      </p:to>
                                    </p:set>
                                    <p:animEffect transition="in" filter="fade">
                                      <p:cBhvr>
                                        <p:cTn id="7" dur="500"/>
                                        <p:tgtEl>
                                          <p:spTgt spid="19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3" grpId="0" build="p"/>
    </p:bld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Shape 1474"/>
        <p:cNvGrpSpPr/>
        <p:nvPr/>
      </p:nvGrpSpPr>
      <p:grpSpPr>
        <a:xfrm>
          <a:off x="0" y="0"/>
          <a:ext cx="0" cy="0"/>
          <a:chOff x="0" y="0"/>
          <a:chExt cx="0" cy="0"/>
        </a:xfrm>
      </p:grpSpPr>
      <p:sp>
        <p:nvSpPr>
          <p:cNvPr id="1478" name="Google Shape;1478;p49"/>
          <p:cNvSpPr txBox="1">
            <a:spLocks noGrp="1"/>
          </p:cNvSpPr>
          <p:nvPr>
            <p:ph type="title"/>
          </p:nvPr>
        </p:nvSpPr>
        <p:spPr>
          <a:xfrm>
            <a:off x="1543659" y="540116"/>
            <a:ext cx="5872200" cy="478200"/>
          </a:xfrm>
          <a:prstGeom prst="rect">
            <a:avLst/>
          </a:prstGeom>
        </p:spPr>
        <p:txBody>
          <a:bodyPr spcFirstLastPara="1" wrap="square" lIns="91425" tIns="91425" rIns="91425" bIns="91425" anchor="ctr" anchorCtr="0">
            <a:noAutofit/>
          </a:bodyPr>
          <a:lstStyle/>
          <a:p>
            <a:pPr lvl="0"/>
            <a:r>
              <a:rPr lang="nn-NO" sz="2400" dirty="0">
                <a:solidFill>
                  <a:schemeClr val="accent2"/>
                </a:solidFill>
              </a:rPr>
              <a:t>c</a:t>
            </a:r>
            <a:r>
              <a:rPr lang="nn-NO" sz="2400" dirty="0" smtClean="0">
                <a:solidFill>
                  <a:schemeClr val="accent2"/>
                </a:solidFill>
              </a:rPr>
              <a:t>. .trim</a:t>
            </a:r>
            <a:endParaRPr sz="2400" b="1" dirty="0">
              <a:solidFill>
                <a:schemeClr val="accent2"/>
              </a:solidFill>
            </a:endParaRPr>
          </a:p>
        </p:txBody>
      </p:sp>
      <p:sp>
        <p:nvSpPr>
          <p:cNvPr id="1546" name="Google Shape;1546;p49">
            <a:hlinkClick r:id="rId3" action="ppaction://hlinksldjump"/>
          </p:cNvPr>
          <p:cNvSpPr/>
          <p:nvPr/>
        </p:nvSpPr>
        <p:spPr>
          <a:xfrm rot="5400000">
            <a:off x="8135450" y="1556928"/>
            <a:ext cx="950100" cy="62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49">
            <a:hlinkClick r:id="rId4" action="ppaction://hlinksldjump"/>
          </p:cNvPr>
          <p:cNvSpPr/>
          <p:nvPr/>
        </p:nvSpPr>
        <p:spPr>
          <a:xfrm rot="5400000">
            <a:off x="8100942" y="589675"/>
            <a:ext cx="1019100" cy="62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49">
            <a:hlinkClick r:id="rId5" action="ppaction://hlinksldjump"/>
          </p:cNvPr>
          <p:cNvSpPr/>
          <p:nvPr/>
        </p:nvSpPr>
        <p:spPr>
          <a:xfrm rot="5400000">
            <a:off x="8089092" y="2537633"/>
            <a:ext cx="1042800" cy="62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49">
            <a:hlinkClick r:id="rId6" action="ppaction://hlinksldjump"/>
          </p:cNvPr>
          <p:cNvSpPr/>
          <p:nvPr/>
        </p:nvSpPr>
        <p:spPr>
          <a:xfrm rot="5400000">
            <a:off x="8100942" y="4501251"/>
            <a:ext cx="1019100" cy="62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49">
            <a:hlinkClick r:id="rId7" action="ppaction://hlinksldjump"/>
          </p:cNvPr>
          <p:cNvSpPr/>
          <p:nvPr/>
        </p:nvSpPr>
        <p:spPr>
          <a:xfrm rot="5400000">
            <a:off x="8141446" y="3528444"/>
            <a:ext cx="938100" cy="624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49">
            <a:hlinkClick r:id="rId4" action="ppaction://hlinksldjump"/>
          </p:cNvPr>
          <p:cNvSpPr txBox="1"/>
          <p:nvPr/>
        </p:nvSpPr>
        <p:spPr>
          <a:xfrm>
            <a:off x="8189650" y="470225"/>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4"/>
                </a:solidFill>
                <a:latin typeface="Ubuntu"/>
                <a:ea typeface="Ubuntu"/>
                <a:cs typeface="Ubuntu"/>
                <a:sym typeface="Ubuntu"/>
              </a:rPr>
              <a:t>M</a:t>
            </a:r>
            <a:endParaRPr b="1">
              <a:solidFill>
                <a:schemeClr val="accent4"/>
              </a:solidFill>
              <a:latin typeface="Ubuntu"/>
              <a:ea typeface="Ubuntu"/>
              <a:cs typeface="Ubuntu"/>
              <a:sym typeface="Ubuntu"/>
            </a:endParaRPr>
          </a:p>
        </p:txBody>
      </p:sp>
      <p:sp>
        <p:nvSpPr>
          <p:cNvPr id="1552" name="Google Shape;1552;p49">
            <a:hlinkClick r:id="rId3" action="ppaction://hlinksldjump"/>
          </p:cNvPr>
          <p:cNvSpPr txBox="1"/>
          <p:nvPr/>
        </p:nvSpPr>
        <p:spPr>
          <a:xfrm>
            <a:off x="8189650" y="1476316"/>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2"/>
                </a:solidFill>
                <a:latin typeface="Ubuntu"/>
                <a:ea typeface="Ubuntu"/>
                <a:cs typeface="Ubuntu"/>
                <a:sym typeface="Ubuntu"/>
              </a:rPr>
              <a:t>T</a:t>
            </a:r>
            <a:endParaRPr b="1">
              <a:solidFill>
                <a:schemeClr val="accent2"/>
              </a:solidFill>
              <a:latin typeface="Ubuntu"/>
              <a:ea typeface="Ubuntu"/>
              <a:cs typeface="Ubuntu"/>
              <a:sym typeface="Ubuntu"/>
            </a:endParaRPr>
          </a:p>
        </p:txBody>
      </p:sp>
      <p:sp>
        <p:nvSpPr>
          <p:cNvPr id="1553" name="Google Shape;1553;p49">
            <a:hlinkClick r:id="rId5" action="ppaction://hlinksldjump"/>
          </p:cNvPr>
          <p:cNvSpPr txBox="1"/>
          <p:nvPr/>
        </p:nvSpPr>
        <p:spPr>
          <a:xfrm>
            <a:off x="8189650" y="2400638"/>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1"/>
                </a:solidFill>
                <a:latin typeface="Ubuntu"/>
                <a:ea typeface="Ubuntu"/>
                <a:cs typeface="Ubuntu"/>
                <a:sym typeface="Ubuntu"/>
              </a:rPr>
              <a:t>X</a:t>
            </a:r>
            <a:endParaRPr b="1">
              <a:solidFill>
                <a:schemeClr val="accent1"/>
              </a:solidFill>
              <a:latin typeface="Ubuntu"/>
              <a:ea typeface="Ubuntu"/>
              <a:cs typeface="Ubuntu"/>
              <a:sym typeface="Ubuntu"/>
            </a:endParaRPr>
          </a:p>
        </p:txBody>
      </p:sp>
      <p:sp>
        <p:nvSpPr>
          <p:cNvPr id="1554" name="Google Shape;1554;p49">
            <a:hlinkClick r:id="rId7" action="ppaction://hlinksldjump"/>
          </p:cNvPr>
          <p:cNvSpPr txBox="1"/>
          <p:nvPr/>
        </p:nvSpPr>
        <p:spPr>
          <a:xfrm>
            <a:off x="8189650" y="3423511"/>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3"/>
                </a:solidFill>
                <a:latin typeface="Ubuntu"/>
                <a:ea typeface="Ubuntu"/>
                <a:cs typeface="Ubuntu"/>
                <a:sym typeface="Ubuntu"/>
              </a:rPr>
              <a:t>T</a:t>
            </a:r>
            <a:endParaRPr b="1">
              <a:solidFill>
                <a:schemeClr val="accent3"/>
              </a:solidFill>
              <a:latin typeface="Ubuntu"/>
              <a:ea typeface="Ubuntu"/>
              <a:cs typeface="Ubuntu"/>
              <a:sym typeface="Ubuntu"/>
            </a:endParaRPr>
          </a:p>
        </p:txBody>
      </p:sp>
      <p:sp>
        <p:nvSpPr>
          <p:cNvPr id="1555" name="Google Shape;1555;p49">
            <a:hlinkClick r:id="rId6" action="ppaction://hlinksldjump"/>
          </p:cNvPr>
          <p:cNvSpPr txBox="1"/>
          <p:nvPr/>
        </p:nvSpPr>
        <p:spPr>
          <a:xfrm>
            <a:off x="8189650" y="4362805"/>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4"/>
                </a:solidFill>
                <a:latin typeface="Ubuntu"/>
                <a:ea typeface="Ubuntu"/>
                <a:cs typeface="Ubuntu"/>
                <a:sym typeface="Ubuntu"/>
              </a:rPr>
              <a:t>F</a:t>
            </a:r>
            <a:endParaRPr b="1">
              <a:solidFill>
                <a:schemeClr val="accent4"/>
              </a:solidFill>
              <a:latin typeface="Ubuntu"/>
              <a:ea typeface="Ubuntu"/>
              <a:cs typeface="Ubuntu"/>
              <a:sym typeface="Ubuntu"/>
            </a:endParaRPr>
          </a:p>
        </p:txBody>
      </p:sp>
      <p:grpSp>
        <p:nvGrpSpPr>
          <p:cNvPr id="1556" name="Google Shape;1556;p49"/>
          <p:cNvGrpSpPr/>
          <p:nvPr/>
        </p:nvGrpSpPr>
        <p:grpSpPr>
          <a:xfrm>
            <a:off x="6935171" y="696541"/>
            <a:ext cx="195284" cy="195284"/>
            <a:chOff x="5660400" y="238125"/>
            <a:chExt cx="481825" cy="481825"/>
          </a:xfrm>
        </p:grpSpPr>
        <p:sp>
          <p:nvSpPr>
            <p:cNvPr id="1557" name="Google Shape;1557;p49"/>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558" name="Google Shape;1558;p49"/>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1559" name="Google Shape;1559;p49">
            <a:hlinkClick r:id="rId8" action="ppaction://hlinksldjump"/>
          </p:cNvPr>
          <p:cNvSpPr/>
          <p:nvPr/>
        </p:nvSpPr>
        <p:spPr>
          <a:xfrm>
            <a:off x="6934475" y="681975"/>
            <a:ext cx="195900" cy="215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49">
            <a:hlinkClick r:id="rId9" action="ppaction://hlinksldjump"/>
          </p:cNvPr>
          <p:cNvSpPr/>
          <p:nvPr/>
        </p:nvSpPr>
        <p:spPr>
          <a:xfrm>
            <a:off x="7246284" y="695850"/>
            <a:ext cx="213106" cy="195722"/>
          </a:xfrm>
          <a:custGeom>
            <a:avLst/>
            <a:gdLst/>
            <a:ahLst/>
            <a:cxnLst/>
            <a:rect l="l" t="t" r="r" b="b"/>
            <a:pathLst>
              <a:path w="34372" h="31568" extrusionOk="0">
                <a:moveTo>
                  <a:pt x="17158" y="1"/>
                </a:moveTo>
                <a:cubicBezTo>
                  <a:pt x="11439" y="3246"/>
                  <a:pt x="5719" y="6490"/>
                  <a:pt x="0" y="9735"/>
                </a:cubicBezTo>
                <a:lnTo>
                  <a:pt x="2750" y="9735"/>
                </a:lnTo>
                <a:lnTo>
                  <a:pt x="2750" y="31567"/>
                </a:lnTo>
                <a:lnTo>
                  <a:pt x="11659" y="31567"/>
                </a:lnTo>
                <a:lnTo>
                  <a:pt x="11659" y="17379"/>
                </a:lnTo>
                <a:lnTo>
                  <a:pt x="23373" y="17379"/>
                </a:lnTo>
                <a:lnTo>
                  <a:pt x="23373" y="31567"/>
                </a:lnTo>
                <a:lnTo>
                  <a:pt x="31622" y="31567"/>
                </a:lnTo>
                <a:lnTo>
                  <a:pt x="31622" y="9735"/>
                </a:lnTo>
                <a:lnTo>
                  <a:pt x="34371" y="9735"/>
                </a:lnTo>
                <a:cubicBezTo>
                  <a:pt x="28597" y="6490"/>
                  <a:pt x="22878" y="3246"/>
                  <a:pt x="1715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49">
            <a:hlinkClick r:id="" action="ppaction://hlinkshowjump?jump=nextslide"/>
          </p:cNvPr>
          <p:cNvSpPr/>
          <p:nvPr/>
        </p:nvSpPr>
        <p:spPr>
          <a:xfrm>
            <a:off x="7870218" y="695853"/>
            <a:ext cx="145409" cy="215293"/>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49">
            <a:hlinkClick r:id="" action="ppaction://hlinkshowjump?jump=previousslide"/>
          </p:cNvPr>
          <p:cNvSpPr/>
          <p:nvPr/>
        </p:nvSpPr>
        <p:spPr>
          <a:xfrm rot="10800000">
            <a:off x="7575225" y="695855"/>
            <a:ext cx="145409" cy="215293"/>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301;p46"/>
          <p:cNvSpPr txBox="1">
            <a:spLocks noGrp="1"/>
          </p:cNvSpPr>
          <p:nvPr>
            <p:ph type="subTitle" idx="1"/>
          </p:nvPr>
        </p:nvSpPr>
        <p:spPr>
          <a:xfrm>
            <a:off x="671607" y="1086181"/>
            <a:ext cx="7693460" cy="567038"/>
          </a:xfrm>
          <a:prstGeom prst="rect">
            <a:avLst/>
          </a:prstGeom>
        </p:spPr>
        <p:txBody>
          <a:bodyPr spcFirstLastPara="1" wrap="square" lIns="91425" tIns="91425" rIns="91425" bIns="91425" anchor="ctr" anchorCtr="0">
            <a:noAutofit/>
          </a:bodyPr>
          <a:lstStyle/>
          <a:p>
            <a:pPr marL="0" lvl="0" indent="0" algn="l"/>
            <a:r>
              <a:rPr lang="vi-VN" sz="1700" b="0" dirty="0">
                <a:solidFill>
                  <a:schemeClr val="dk1"/>
                </a:solidFill>
              </a:rPr>
              <a:t>Còn nếu như ta muốn loại bỏ những khoảng trắng ở hai đầu của dữ liệu thì .trim modifier là một lựa chọn cực kỳ tuyệt vời.</a:t>
            </a:r>
          </a:p>
        </p:txBody>
      </p:sp>
      <p:pic>
        <p:nvPicPr>
          <p:cNvPr id="2" name="Picture 1"/>
          <p:cNvPicPr>
            <a:picLocks noChangeAspect="1"/>
          </p:cNvPicPr>
          <p:nvPr/>
        </p:nvPicPr>
        <p:blipFill>
          <a:blip r:embed="rId10"/>
          <a:stretch>
            <a:fillRect/>
          </a:stretch>
        </p:blipFill>
        <p:spPr>
          <a:xfrm>
            <a:off x="1232747" y="1653219"/>
            <a:ext cx="6292427" cy="3333020"/>
          </a:xfrm>
          <a:prstGeom prst="rect">
            <a:avLst/>
          </a:prstGeom>
        </p:spPr>
      </p:pic>
    </p:spTree>
    <p:extLst>
      <p:ext uri="{BB962C8B-B14F-4D97-AF65-F5344CB8AC3E}">
        <p14:creationId xmlns:p14="http://schemas.microsoft.com/office/powerpoint/2010/main" val="359630695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3">
                                            <p:txEl>
                                              <p:pRg st="0" end="0"/>
                                            </p:txEl>
                                          </p:spTgt>
                                        </p:tgtEl>
                                        <p:attrNameLst>
                                          <p:attrName>style.visibility</p:attrName>
                                        </p:attrNameLst>
                                      </p:cBhvr>
                                      <p:to>
                                        <p:strVal val="visible"/>
                                      </p:to>
                                    </p:set>
                                    <p:animEffect transition="in" filter="fade">
                                      <p:cBhvr>
                                        <p:cTn id="7" dur="500"/>
                                        <p:tgtEl>
                                          <p:spTgt spid="19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3" grpId="0" build="p"/>
    </p:bld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Shape 1045"/>
        <p:cNvGrpSpPr/>
        <p:nvPr/>
      </p:nvGrpSpPr>
      <p:grpSpPr>
        <a:xfrm>
          <a:off x="0" y="0"/>
          <a:ext cx="0" cy="0"/>
          <a:chOff x="0" y="0"/>
          <a:chExt cx="0" cy="0"/>
        </a:xfrm>
      </p:grpSpPr>
      <p:sp>
        <p:nvSpPr>
          <p:cNvPr id="1057" name="Google Shape;1057;p42"/>
          <p:cNvSpPr txBox="1">
            <a:spLocks noGrp="1"/>
          </p:cNvSpPr>
          <p:nvPr>
            <p:ph type="title"/>
          </p:nvPr>
        </p:nvSpPr>
        <p:spPr>
          <a:xfrm>
            <a:off x="1540300" y="541113"/>
            <a:ext cx="6486900" cy="4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400" dirty="0">
                <a:solidFill>
                  <a:schemeClr val="accent4"/>
                </a:solidFill>
              </a:rPr>
              <a:t>X</a:t>
            </a:r>
            <a:r>
              <a:rPr lang="en" sz="2400" dirty="0" smtClean="0">
                <a:solidFill>
                  <a:schemeClr val="accent4"/>
                </a:solidFill>
              </a:rPr>
              <a:t>. Component trong Vue.js</a:t>
            </a:r>
            <a:endParaRPr sz="2400" b="1" dirty="0">
              <a:solidFill>
                <a:schemeClr val="accent4"/>
              </a:solidFill>
            </a:endParaRPr>
          </a:p>
        </p:txBody>
      </p:sp>
      <p:sp>
        <p:nvSpPr>
          <p:cNvPr id="1127" name="Google Shape;1127;p42">
            <a:hlinkClick r:id="rId3" action="ppaction://hlinksldjump"/>
          </p:cNvPr>
          <p:cNvSpPr/>
          <p:nvPr/>
        </p:nvSpPr>
        <p:spPr>
          <a:xfrm rot="5400000">
            <a:off x="8034175" y="3124075"/>
            <a:ext cx="1158900" cy="59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42">
            <a:hlinkClick r:id="rId4" action="ppaction://hlinksldjump"/>
          </p:cNvPr>
          <p:cNvSpPr/>
          <p:nvPr/>
        </p:nvSpPr>
        <p:spPr>
          <a:xfrm rot="5400000">
            <a:off x="7968625" y="1902850"/>
            <a:ext cx="1290000" cy="59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42">
            <a:hlinkClick r:id="rId5" action="ppaction://hlinksldjump"/>
          </p:cNvPr>
          <p:cNvSpPr/>
          <p:nvPr/>
        </p:nvSpPr>
        <p:spPr>
          <a:xfrm rot="5400000">
            <a:off x="7955725" y="4354575"/>
            <a:ext cx="13158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42">
            <a:hlinkClick r:id="rId4" action="ppaction://hlinksldjump"/>
          </p:cNvPr>
          <p:cNvSpPr txBox="1"/>
          <p:nvPr/>
        </p:nvSpPr>
        <p:spPr>
          <a:xfrm>
            <a:off x="8264833" y="1859014"/>
            <a:ext cx="440400" cy="23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4"/>
                </a:solidFill>
                <a:latin typeface="Ubuntu"/>
                <a:ea typeface="Ubuntu"/>
                <a:cs typeface="Ubuntu"/>
                <a:sym typeface="Ubuntu"/>
              </a:rPr>
              <a:t>2</a:t>
            </a:r>
            <a:endParaRPr b="1">
              <a:solidFill>
                <a:schemeClr val="accent4"/>
              </a:solidFill>
              <a:latin typeface="Ubuntu"/>
              <a:ea typeface="Ubuntu"/>
              <a:cs typeface="Ubuntu"/>
              <a:sym typeface="Ubuntu"/>
            </a:endParaRPr>
          </a:p>
        </p:txBody>
      </p:sp>
      <p:sp>
        <p:nvSpPr>
          <p:cNvPr id="1131" name="Google Shape;1131;p42">
            <a:hlinkClick r:id="rId3" action="ppaction://hlinksldjump"/>
          </p:cNvPr>
          <p:cNvSpPr txBox="1"/>
          <p:nvPr/>
        </p:nvSpPr>
        <p:spPr>
          <a:xfrm>
            <a:off x="8264833" y="3062914"/>
            <a:ext cx="440400" cy="23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2"/>
                </a:solidFill>
                <a:latin typeface="Ubuntu"/>
                <a:ea typeface="Ubuntu"/>
                <a:cs typeface="Ubuntu"/>
                <a:sym typeface="Ubuntu"/>
              </a:rPr>
              <a:t>3</a:t>
            </a:r>
            <a:endParaRPr b="1">
              <a:solidFill>
                <a:schemeClr val="accent2"/>
              </a:solidFill>
              <a:latin typeface="Ubuntu"/>
              <a:ea typeface="Ubuntu"/>
              <a:cs typeface="Ubuntu"/>
              <a:sym typeface="Ubuntu"/>
            </a:endParaRPr>
          </a:p>
        </p:txBody>
      </p:sp>
      <p:sp>
        <p:nvSpPr>
          <p:cNvPr id="1132" name="Google Shape;1132;p42">
            <a:hlinkClick r:id="rId5" action="ppaction://hlinksldjump"/>
          </p:cNvPr>
          <p:cNvSpPr txBox="1"/>
          <p:nvPr/>
        </p:nvSpPr>
        <p:spPr>
          <a:xfrm>
            <a:off x="8264833" y="4266814"/>
            <a:ext cx="440400" cy="23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1"/>
                </a:solidFill>
                <a:latin typeface="Ubuntu"/>
                <a:ea typeface="Ubuntu"/>
                <a:cs typeface="Ubuntu"/>
                <a:sym typeface="Ubuntu"/>
              </a:rPr>
              <a:t>4</a:t>
            </a:r>
            <a:endParaRPr b="1">
              <a:solidFill>
                <a:schemeClr val="accent1"/>
              </a:solidFill>
              <a:latin typeface="Ubuntu"/>
              <a:ea typeface="Ubuntu"/>
              <a:cs typeface="Ubuntu"/>
              <a:sym typeface="Ubuntu"/>
            </a:endParaRPr>
          </a:p>
        </p:txBody>
      </p:sp>
      <p:sp>
        <p:nvSpPr>
          <p:cNvPr id="1133" name="Google Shape;1133;p42">
            <a:hlinkClick r:id="rId6" action="ppaction://hlinksldjump"/>
          </p:cNvPr>
          <p:cNvSpPr/>
          <p:nvPr/>
        </p:nvSpPr>
        <p:spPr>
          <a:xfrm>
            <a:off x="7246284" y="695850"/>
            <a:ext cx="213106" cy="195722"/>
          </a:xfrm>
          <a:custGeom>
            <a:avLst/>
            <a:gdLst/>
            <a:ahLst/>
            <a:cxnLst/>
            <a:rect l="l" t="t" r="r" b="b"/>
            <a:pathLst>
              <a:path w="34372" h="31568" extrusionOk="0">
                <a:moveTo>
                  <a:pt x="17158" y="1"/>
                </a:moveTo>
                <a:cubicBezTo>
                  <a:pt x="11439" y="3246"/>
                  <a:pt x="5719" y="6490"/>
                  <a:pt x="0" y="9735"/>
                </a:cubicBezTo>
                <a:lnTo>
                  <a:pt x="2750" y="9735"/>
                </a:lnTo>
                <a:lnTo>
                  <a:pt x="2750" y="31567"/>
                </a:lnTo>
                <a:lnTo>
                  <a:pt x="11659" y="31567"/>
                </a:lnTo>
                <a:lnTo>
                  <a:pt x="11659" y="17379"/>
                </a:lnTo>
                <a:lnTo>
                  <a:pt x="23373" y="17379"/>
                </a:lnTo>
                <a:lnTo>
                  <a:pt x="23373" y="31567"/>
                </a:lnTo>
                <a:lnTo>
                  <a:pt x="31622" y="31567"/>
                </a:lnTo>
                <a:lnTo>
                  <a:pt x="31622" y="9735"/>
                </a:lnTo>
                <a:lnTo>
                  <a:pt x="34371" y="9735"/>
                </a:lnTo>
                <a:cubicBezTo>
                  <a:pt x="28597" y="6490"/>
                  <a:pt x="22878" y="3246"/>
                  <a:pt x="1715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42">
            <a:hlinkClick r:id="rId7" action="ppaction://hlinksldjump"/>
          </p:cNvPr>
          <p:cNvSpPr/>
          <p:nvPr/>
        </p:nvSpPr>
        <p:spPr>
          <a:xfrm rot="5400000">
            <a:off x="8023975" y="671275"/>
            <a:ext cx="1179300" cy="594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42">
            <a:hlinkClick r:id="rId7" action="ppaction://hlinksldjump"/>
          </p:cNvPr>
          <p:cNvSpPr txBox="1"/>
          <p:nvPr/>
        </p:nvSpPr>
        <p:spPr>
          <a:xfrm>
            <a:off x="8264833" y="655114"/>
            <a:ext cx="440400" cy="23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3"/>
                </a:solidFill>
                <a:latin typeface="Ubuntu"/>
                <a:ea typeface="Ubuntu"/>
                <a:cs typeface="Ubuntu"/>
                <a:sym typeface="Ubuntu"/>
              </a:rPr>
              <a:t>1</a:t>
            </a:r>
            <a:endParaRPr b="1">
              <a:solidFill>
                <a:schemeClr val="accent3"/>
              </a:solidFill>
              <a:latin typeface="Ubuntu"/>
              <a:ea typeface="Ubuntu"/>
              <a:cs typeface="Ubuntu"/>
              <a:sym typeface="Ubuntu"/>
            </a:endParaRPr>
          </a:p>
        </p:txBody>
      </p:sp>
      <p:sp>
        <p:nvSpPr>
          <p:cNvPr id="1139" name="Google Shape;1139;p42">
            <a:hlinkClick r:id="" action="ppaction://hlinkshowjump?jump=nextslide"/>
          </p:cNvPr>
          <p:cNvSpPr/>
          <p:nvPr/>
        </p:nvSpPr>
        <p:spPr>
          <a:xfrm>
            <a:off x="7870218" y="695853"/>
            <a:ext cx="145409" cy="215293"/>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42">
            <a:hlinkClick r:id="" action="ppaction://hlinkshowjump?jump=previousslide"/>
          </p:cNvPr>
          <p:cNvSpPr/>
          <p:nvPr/>
        </p:nvSpPr>
        <p:spPr>
          <a:xfrm rot="10800000">
            <a:off x="7575225" y="695855"/>
            <a:ext cx="145409" cy="215293"/>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3" name="Google Shape;3606;p66"/>
          <p:cNvGrpSpPr/>
          <p:nvPr/>
        </p:nvGrpSpPr>
        <p:grpSpPr>
          <a:xfrm>
            <a:off x="974665" y="1223239"/>
            <a:ext cx="3132775" cy="305215"/>
            <a:chOff x="1384025" y="1945908"/>
            <a:chExt cx="3132775" cy="305215"/>
          </a:xfrm>
        </p:grpSpPr>
        <p:sp>
          <p:nvSpPr>
            <p:cNvPr id="104" name="Google Shape;3607;p66"/>
            <p:cNvSpPr/>
            <p:nvPr/>
          </p:nvSpPr>
          <p:spPr>
            <a:xfrm>
              <a:off x="1389900" y="1950823"/>
              <a:ext cx="3126900" cy="300300"/>
            </a:xfrm>
            <a:prstGeom prst="roundRect">
              <a:avLst>
                <a:gd name="adj" fmla="val 50000"/>
              </a:avLst>
            </a:prstGeom>
            <a:solidFill>
              <a:schemeClr val="accent5"/>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3608;p66"/>
            <p:cNvSpPr/>
            <p:nvPr/>
          </p:nvSpPr>
          <p:spPr>
            <a:xfrm>
              <a:off x="1384025" y="1945908"/>
              <a:ext cx="300900" cy="3009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 name="Google Shape;3609;p66"/>
          <p:cNvGrpSpPr/>
          <p:nvPr/>
        </p:nvGrpSpPr>
        <p:grpSpPr>
          <a:xfrm>
            <a:off x="974666" y="1761236"/>
            <a:ext cx="3132774" cy="307218"/>
            <a:chOff x="1384026" y="2431680"/>
            <a:chExt cx="3132774" cy="307218"/>
          </a:xfrm>
        </p:grpSpPr>
        <p:sp>
          <p:nvSpPr>
            <p:cNvPr id="107" name="Google Shape;3610;p66"/>
            <p:cNvSpPr/>
            <p:nvPr/>
          </p:nvSpPr>
          <p:spPr>
            <a:xfrm>
              <a:off x="1389900" y="2431680"/>
              <a:ext cx="3126900" cy="301800"/>
            </a:xfrm>
            <a:prstGeom prst="roundRect">
              <a:avLst>
                <a:gd name="adj" fmla="val 50000"/>
              </a:avLst>
            </a:prstGeom>
            <a:solidFill>
              <a:schemeClr val="accent5"/>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3611;p66"/>
            <p:cNvSpPr/>
            <p:nvPr/>
          </p:nvSpPr>
          <p:spPr>
            <a:xfrm>
              <a:off x="1384026" y="2437099"/>
              <a:ext cx="301800" cy="3018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 name="Google Shape;3612;p66"/>
          <p:cNvGrpSpPr/>
          <p:nvPr/>
        </p:nvGrpSpPr>
        <p:grpSpPr>
          <a:xfrm>
            <a:off x="974666" y="2301224"/>
            <a:ext cx="3132774" cy="307223"/>
            <a:chOff x="1384026" y="2887116"/>
            <a:chExt cx="3132774" cy="307223"/>
          </a:xfrm>
        </p:grpSpPr>
        <p:sp>
          <p:nvSpPr>
            <p:cNvPr id="110" name="Google Shape;3613;p66"/>
            <p:cNvSpPr/>
            <p:nvPr/>
          </p:nvSpPr>
          <p:spPr>
            <a:xfrm>
              <a:off x="1389900" y="2887116"/>
              <a:ext cx="3126900" cy="301800"/>
            </a:xfrm>
            <a:prstGeom prst="roundRect">
              <a:avLst>
                <a:gd name="adj" fmla="val 50000"/>
              </a:avLst>
            </a:prstGeom>
            <a:solidFill>
              <a:schemeClr val="accent5"/>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3614;p66"/>
            <p:cNvSpPr/>
            <p:nvPr/>
          </p:nvSpPr>
          <p:spPr>
            <a:xfrm>
              <a:off x="1384026" y="2892539"/>
              <a:ext cx="301800" cy="3018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2" name="Google Shape;3618;p66"/>
          <p:cNvSpPr txBox="1">
            <a:spLocks noGrp="1"/>
          </p:cNvSpPr>
          <p:nvPr>
            <p:ph type="subTitle" idx="1"/>
          </p:nvPr>
        </p:nvSpPr>
        <p:spPr>
          <a:xfrm>
            <a:off x="1237453" y="2336035"/>
            <a:ext cx="2736300" cy="237600"/>
          </a:xfrm>
          <a:prstGeom prst="rect">
            <a:avLst/>
          </a:prstGeom>
        </p:spPr>
        <p:txBody>
          <a:bodyPr spcFirstLastPara="1" wrap="square" lIns="91425" tIns="91425" rIns="91425" bIns="91425" anchor="ctr" anchorCtr="0">
            <a:noAutofit/>
          </a:bodyPr>
          <a:lstStyle/>
          <a:p>
            <a:pPr marL="0" indent="0" algn="l"/>
            <a:r>
              <a:rPr lang="en-US" sz="1600" b="0" dirty="0" smtClean="0">
                <a:solidFill>
                  <a:schemeClr val="dk2"/>
                </a:solidFill>
              </a:rPr>
              <a:t>3. Props.</a:t>
            </a:r>
            <a:endParaRPr sz="1600" b="0" dirty="0">
              <a:solidFill>
                <a:schemeClr val="dk2"/>
              </a:solidFill>
            </a:endParaRPr>
          </a:p>
        </p:txBody>
      </p:sp>
      <p:sp>
        <p:nvSpPr>
          <p:cNvPr id="113" name="Google Shape;3620;p66"/>
          <p:cNvSpPr txBox="1">
            <a:spLocks noGrp="1"/>
          </p:cNvSpPr>
          <p:nvPr>
            <p:ph type="subTitle" idx="4294967295"/>
          </p:nvPr>
        </p:nvSpPr>
        <p:spPr>
          <a:xfrm>
            <a:off x="1237453" y="1796045"/>
            <a:ext cx="2736300" cy="237600"/>
          </a:xfrm>
          <a:prstGeom prst="rect">
            <a:avLst/>
          </a:prstGeom>
        </p:spPr>
        <p:txBody>
          <a:bodyPr spcFirstLastPara="1" wrap="square" lIns="91425" tIns="91425" rIns="91425" bIns="91425" anchor="ctr" anchorCtr="0">
            <a:noAutofit/>
          </a:bodyPr>
          <a:lstStyle/>
          <a:p>
            <a:pPr marL="0" lvl="0" indent="0" algn="l">
              <a:buNone/>
            </a:pPr>
            <a:r>
              <a:rPr lang="en-US" sz="1600" b="0" dirty="0" smtClean="0">
                <a:solidFill>
                  <a:schemeClr val="dk2"/>
                </a:solidFill>
              </a:rPr>
              <a:t>2. </a:t>
            </a:r>
            <a:r>
              <a:rPr lang="en-US" sz="1600" dirty="0" smtClean="0">
                <a:solidFill>
                  <a:schemeClr val="dk2"/>
                </a:solidFill>
              </a:rPr>
              <a:t>Using components</a:t>
            </a:r>
            <a:r>
              <a:rPr lang="en-US" sz="1600" b="0" dirty="0" smtClean="0">
                <a:solidFill>
                  <a:schemeClr val="dk2"/>
                </a:solidFill>
              </a:rPr>
              <a:t>.</a:t>
            </a:r>
            <a:endParaRPr sz="1600" b="0" dirty="0">
              <a:solidFill>
                <a:schemeClr val="dk2"/>
              </a:solidFill>
            </a:endParaRPr>
          </a:p>
        </p:txBody>
      </p:sp>
      <p:sp>
        <p:nvSpPr>
          <p:cNvPr id="114" name="Google Shape;3621;p66"/>
          <p:cNvSpPr txBox="1">
            <a:spLocks noGrp="1"/>
          </p:cNvSpPr>
          <p:nvPr>
            <p:ph type="subTitle" idx="4294967295"/>
          </p:nvPr>
        </p:nvSpPr>
        <p:spPr>
          <a:xfrm>
            <a:off x="1237453" y="1257046"/>
            <a:ext cx="2736300" cy="237600"/>
          </a:xfrm>
          <a:prstGeom prst="rect">
            <a:avLst/>
          </a:prstGeom>
        </p:spPr>
        <p:txBody>
          <a:bodyPr spcFirstLastPara="1" wrap="square" lIns="91425" tIns="91425" rIns="91425" bIns="91425" anchor="ctr" anchorCtr="0">
            <a:noAutofit/>
          </a:bodyPr>
          <a:lstStyle/>
          <a:p>
            <a:pPr marL="0" lvl="0" indent="0" algn="l">
              <a:buNone/>
            </a:pPr>
            <a:r>
              <a:rPr lang="en-US" sz="1600" dirty="0" smtClean="0">
                <a:solidFill>
                  <a:schemeClr val="dk2"/>
                </a:solidFill>
              </a:rPr>
              <a:t>1. Component </a:t>
            </a:r>
            <a:r>
              <a:rPr lang="en-US" sz="1600" dirty="0" err="1" smtClean="0">
                <a:solidFill>
                  <a:schemeClr val="dk2"/>
                </a:solidFill>
              </a:rPr>
              <a:t>là</a:t>
            </a:r>
            <a:r>
              <a:rPr lang="en-US" sz="1600" dirty="0" smtClean="0">
                <a:solidFill>
                  <a:schemeClr val="dk2"/>
                </a:solidFill>
              </a:rPr>
              <a:t> </a:t>
            </a:r>
            <a:r>
              <a:rPr lang="en-US" sz="1600" dirty="0" err="1" smtClean="0">
                <a:solidFill>
                  <a:schemeClr val="dk2"/>
                </a:solidFill>
              </a:rPr>
              <a:t>gì</a:t>
            </a:r>
            <a:r>
              <a:rPr lang="en-US" sz="1600" dirty="0">
                <a:solidFill>
                  <a:schemeClr val="dk2"/>
                </a:solidFill>
              </a:rPr>
              <a:t>?</a:t>
            </a:r>
            <a:endParaRPr dirty="0"/>
          </a:p>
        </p:txBody>
      </p:sp>
      <p:grpSp>
        <p:nvGrpSpPr>
          <p:cNvPr id="115" name="Google Shape;786;p40"/>
          <p:cNvGrpSpPr/>
          <p:nvPr/>
        </p:nvGrpSpPr>
        <p:grpSpPr>
          <a:xfrm>
            <a:off x="4733195" y="2470041"/>
            <a:ext cx="3384596" cy="2613032"/>
            <a:chOff x="4733195" y="2470041"/>
            <a:chExt cx="3384596" cy="2613032"/>
          </a:xfrm>
        </p:grpSpPr>
        <p:sp>
          <p:nvSpPr>
            <p:cNvPr id="116" name="Google Shape;787;p40"/>
            <p:cNvSpPr/>
            <p:nvPr/>
          </p:nvSpPr>
          <p:spPr>
            <a:xfrm>
              <a:off x="5800730" y="2859760"/>
              <a:ext cx="497754" cy="186220"/>
            </a:xfrm>
            <a:custGeom>
              <a:avLst/>
              <a:gdLst/>
              <a:ahLst/>
              <a:cxnLst/>
              <a:rect l="l" t="t" r="r" b="b"/>
              <a:pathLst>
                <a:path w="28007" h="10478" extrusionOk="0">
                  <a:moveTo>
                    <a:pt x="1119" y="0"/>
                  </a:moveTo>
                  <a:cubicBezTo>
                    <a:pt x="484" y="0"/>
                    <a:pt x="0" y="484"/>
                    <a:pt x="0" y="1089"/>
                  </a:cubicBezTo>
                  <a:lnTo>
                    <a:pt x="0" y="7259"/>
                  </a:lnTo>
                  <a:lnTo>
                    <a:pt x="0" y="10313"/>
                  </a:lnTo>
                  <a:cubicBezTo>
                    <a:pt x="0" y="10416"/>
                    <a:pt x="84" y="10477"/>
                    <a:pt x="166" y="10477"/>
                  </a:cubicBezTo>
                  <a:cubicBezTo>
                    <a:pt x="205" y="10477"/>
                    <a:pt x="243" y="10463"/>
                    <a:pt x="272" y="10434"/>
                  </a:cubicBezTo>
                  <a:lnTo>
                    <a:pt x="1694" y="8771"/>
                  </a:lnTo>
                  <a:lnTo>
                    <a:pt x="26918" y="8771"/>
                  </a:lnTo>
                  <a:cubicBezTo>
                    <a:pt x="27523" y="8771"/>
                    <a:pt x="28007" y="8287"/>
                    <a:pt x="28007" y="7682"/>
                  </a:cubicBezTo>
                  <a:lnTo>
                    <a:pt x="28007" y="1089"/>
                  </a:lnTo>
                  <a:cubicBezTo>
                    <a:pt x="28007" y="484"/>
                    <a:pt x="27523" y="0"/>
                    <a:pt x="269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788;p40"/>
            <p:cNvSpPr/>
            <p:nvPr/>
          </p:nvSpPr>
          <p:spPr>
            <a:xfrm>
              <a:off x="5882965" y="2914571"/>
              <a:ext cx="337589" cy="2719"/>
            </a:xfrm>
            <a:custGeom>
              <a:avLst/>
              <a:gdLst/>
              <a:ahLst/>
              <a:cxnLst/>
              <a:rect l="l" t="t" r="r" b="b"/>
              <a:pathLst>
                <a:path w="18995" h="153" extrusionOk="0">
                  <a:moveTo>
                    <a:pt x="91" y="1"/>
                  </a:moveTo>
                  <a:cubicBezTo>
                    <a:pt x="61" y="1"/>
                    <a:pt x="1" y="31"/>
                    <a:pt x="1" y="61"/>
                  </a:cubicBezTo>
                  <a:cubicBezTo>
                    <a:pt x="1" y="122"/>
                    <a:pt x="61" y="152"/>
                    <a:pt x="91" y="152"/>
                  </a:cubicBezTo>
                  <a:lnTo>
                    <a:pt x="18903" y="152"/>
                  </a:lnTo>
                  <a:cubicBezTo>
                    <a:pt x="18964" y="152"/>
                    <a:pt x="18994" y="122"/>
                    <a:pt x="18994" y="61"/>
                  </a:cubicBezTo>
                  <a:cubicBezTo>
                    <a:pt x="18994" y="31"/>
                    <a:pt x="18964" y="1"/>
                    <a:pt x="1890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789;p40"/>
            <p:cNvSpPr/>
            <p:nvPr/>
          </p:nvSpPr>
          <p:spPr>
            <a:xfrm>
              <a:off x="5882965" y="2960816"/>
              <a:ext cx="171487" cy="2701"/>
            </a:xfrm>
            <a:custGeom>
              <a:avLst/>
              <a:gdLst/>
              <a:ahLst/>
              <a:cxnLst/>
              <a:rect l="l" t="t" r="r" b="b"/>
              <a:pathLst>
                <a:path w="9649" h="152" extrusionOk="0">
                  <a:moveTo>
                    <a:pt x="91" y="0"/>
                  </a:moveTo>
                  <a:cubicBezTo>
                    <a:pt x="61" y="0"/>
                    <a:pt x="1" y="30"/>
                    <a:pt x="1" y="91"/>
                  </a:cubicBezTo>
                  <a:cubicBezTo>
                    <a:pt x="1" y="121"/>
                    <a:pt x="61" y="151"/>
                    <a:pt x="91" y="151"/>
                  </a:cubicBezTo>
                  <a:lnTo>
                    <a:pt x="9558" y="151"/>
                  </a:lnTo>
                  <a:cubicBezTo>
                    <a:pt x="9588" y="151"/>
                    <a:pt x="9649" y="121"/>
                    <a:pt x="9649" y="91"/>
                  </a:cubicBezTo>
                  <a:cubicBezTo>
                    <a:pt x="9649" y="30"/>
                    <a:pt x="9588" y="0"/>
                    <a:pt x="955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790;p40"/>
            <p:cNvSpPr/>
            <p:nvPr/>
          </p:nvSpPr>
          <p:spPr>
            <a:xfrm>
              <a:off x="6763070" y="2600450"/>
              <a:ext cx="424123" cy="424123"/>
            </a:xfrm>
            <a:custGeom>
              <a:avLst/>
              <a:gdLst/>
              <a:ahLst/>
              <a:cxnLst/>
              <a:rect l="l" t="t" r="r" b="b"/>
              <a:pathLst>
                <a:path w="23864" h="23864" extrusionOk="0">
                  <a:moveTo>
                    <a:pt x="11947" y="1"/>
                  </a:moveTo>
                  <a:cubicBezTo>
                    <a:pt x="5354" y="1"/>
                    <a:pt x="0" y="5324"/>
                    <a:pt x="0" y="11917"/>
                  </a:cubicBezTo>
                  <a:cubicBezTo>
                    <a:pt x="0" y="18511"/>
                    <a:pt x="5354" y="23864"/>
                    <a:pt x="11947" y="23864"/>
                  </a:cubicBezTo>
                  <a:cubicBezTo>
                    <a:pt x="18540" y="23864"/>
                    <a:pt x="23863" y="18511"/>
                    <a:pt x="23863" y="11917"/>
                  </a:cubicBezTo>
                  <a:cubicBezTo>
                    <a:pt x="23863" y="5324"/>
                    <a:pt x="18540" y="1"/>
                    <a:pt x="1194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791;p40"/>
            <p:cNvSpPr/>
            <p:nvPr/>
          </p:nvSpPr>
          <p:spPr>
            <a:xfrm>
              <a:off x="6928090" y="2725161"/>
              <a:ext cx="136013" cy="170421"/>
            </a:xfrm>
            <a:custGeom>
              <a:avLst/>
              <a:gdLst/>
              <a:ahLst/>
              <a:cxnLst/>
              <a:rect l="l" t="t" r="r" b="b"/>
              <a:pathLst>
                <a:path w="7653" h="9589" extrusionOk="0">
                  <a:moveTo>
                    <a:pt x="1" y="1"/>
                  </a:moveTo>
                  <a:lnTo>
                    <a:pt x="1" y="9588"/>
                  </a:lnTo>
                  <a:lnTo>
                    <a:pt x="7652" y="4810"/>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792;p40"/>
            <p:cNvSpPr/>
            <p:nvPr/>
          </p:nvSpPr>
          <p:spPr>
            <a:xfrm>
              <a:off x="5221269" y="3075308"/>
              <a:ext cx="437026" cy="593868"/>
            </a:xfrm>
            <a:custGeom>
              <a:avLst/>
              <a:gdLst/>
              <a:ahLst/>
              <a:cxnLst/>
              <a:rect l="l" t="t" r="r" b="b"/>
              <a:pathLst>
                <a:path w="24590" h="33415" extrusionOk="0">
                  <a:moveTo>
                    <a:pt x="8832" y="0"/>
                  </a:moveTo>
                  <a:lnTo>
                    <a:pt x="1" y="5111"/>
                  </a:lnTo>
                  <a:lnTo>
                    <a:pt x="15032" y="31061"/>
                  </a:lnTo>
                  <a:cubicBezTo>
                    <a:pt x="15899" y="32556"/>
                    <a:pt x="17479" y="33414"/>
                    <a:pt x="19118" y="33414"/>
                  </a:cubicBezTo>
                  <a:cubicBezTo>
                    <a:pt x="19767" y="33414"/>
                    <a:pt x="20425" y="33280"/>
                    <a:pt x="21051" y="32997"/>
                  </a:cubicBezTo>
                  <a:cubicBezTo>
                    <a:pt x="23561" y="31878"/>
                    <a:pt x="24589" y="28853"/>
                    <a:pt x="23259" y="26434"/>
                  </a:cubicBezTo>
                  <a:lnTo>
                    <a:pt x="8832" y="0"/>
                  </a:lnTo>
                  <a:close/>
                </a:path>
              </a:pathLst>
            </a:custGeom>
            <a:solidFill>
              <a:srgbClr val="FDB5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793;p40"/>
            <p:cNvSpPr/>
            <p:nvPr/>
          </p:nvSpPr>
          <p:spPr>
            <a:xfrm>
              <a:off x="5183111" y="3063027"/>
              <a:ext cx="324135" cy="354686"/>
            </a:xfrm>
            <a:custGeom>
              <a:avLst/>
              <a:gdLst/>
              <a:ahLst/>
              <a:cxnLst/>
              <a:rect l="l" t="t" r="r" b="b"/>
              <a:pathLst>
                <a:path w="18238" h="19957" extrusionOk="0">
                  <a:moveTo>
                    <a:pt x="9180" y="0"/>
                  </a:moveTo>
                  <a:cubicBezTo>
                    <a:pt x="8529" y="0"/>
                    <a:pt x="7856" y="175"/>
                    <a:pt x="7168" y="570"/>
                  </a:cubicBezTo>
                  <a:cubicBezTo>
                    <a:pt x="0" y="4714"/>
                    <a:pt x="8136" y="19957"/>
                    <a:pt x="8136" y="19957"/>
                  </a:cubicBezTo>
                  <a:lnTo>
                    <a:pt x="18238" y="11125"/>
                  </a:lnTo>
                  <a:cubicBezTo>
                    <a:pt x="18238" y="11125"/>
                    <a:pt x="14370" y="0"/>
                    <a:pt x="918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794;p40"/>
            <p:cNvSpPr/>
            <p:nvPr/>
          </p:nvSpPr>
          <p:spPr>
            <a:xfrm>
              <a:off x="6024329" y="3318384"/>
              <a:ext cx="125261" cy="86979"/>
            </a:xfrm>
            <a:custGeom>
              <a:avLst/>
              <a:gdLst/>
              <a:ahLst/>
              <a:cxnLst/>
              <a:rect l="l" t="t" r="r" b="b"/>
              <a:pathLst>
                <a:path w="7048" h="4894" extrusionOk="0">
                  <a:moveTo>
                    <a:pt x="6471" y="0"/>
                  </a:moveTo>
                  <a:cubicBezTo>
                    <a:pt x="6392" y="0"/>
                    <a:pt x="6311" y="17"/>
                    <a:pt x="6231" y="54"/>
                  </a:cubicBezTo>
                  <a:lnTo>
                    <a:pt x="4084" y="1022"/>
                  </a:lnTo>
                  <a:cubicBezTo>
                    <a:pt x="3509" y="1264"/>
                    <a:pt x="2965" y="1657"/>
                    <a:pt x="2511" y="2141"/>
                  </a:cubicBezTo>
                  <a:lnTo>
                    <a:pt x="1" y="4893"/>
                  </a:lnTo>
                  <a:lnTo>
                    <a:pt x="1" y="4893"/>
                  </a:lnTo>
                  <a:lnTo>
                    <a:pt x="3630" y="2897"/>
                  </a:lnTo>
                  <a:lnTo>
                    <a:pt x="6745" y="1052"/>
                  </a:lnTo>
                  <a:cubicBezTo>
                    <a:pt x="6927" y="961"/>
                    <a:pt x="7018" y="780"/>
                    <a:pt x="7048" y="598"/>
                  </a:cubicBezTo>
                  <a:cubicBezTo>
                    <a:pt x="7048" y="261"/>
                    <a:pt x="6779" y="0"/>
                    <a:pt x="6471" y="0"/>
                  </a:cubicBezTo>
                  <a:close/>
                </a:path>
              </a:pathLst>
            </a:custGeom>
            <a:solidFill>
              <a:srgbClr val="E9A5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795;p40"/>
            <p:cNvSpPr/>
            <p:nvPr/>
          </p:nvSpPr>
          <p:spPr>
            <a:xfrm>
              <a:off x="5547558" y="3432219"/>
              <a:ext cx="411753" cy="229532"/>
            </a:xfrm>
            <a:custGeom>
              <a:avLst/>
              <a:gdLst/>
              <a:ahLst/>
              <a:cxnLst/>
              <a:rect l="l" t="t" r="r" b="b"/>
              <a:pathLst>
                <a:path w="23168" h="12915" extrusionOk="0">
                  <a:moveTo>
                    <a:pt x="22653" y="0"/>
                  </a:moveTo>
                  <a:lnTo>
                    <a:pt x="0" y="5021"/>
                  </a:lnTo>
                  <a:lnTo>
                    <a:pt x="2692" y="12915"/>
                  </a:lnTo>
                  <a:lnTo>
                    <a:pt x="23167" y="3720"/>
                  </a:lnTo>
                  <a:lnTo>
                    <a:pt x="22653" y="0"/>
                  </a:lnTo>
                  <a:close/>
                </a:path>
              </a:pathLst>
            </a:custGeom>
            <a:solidFill>
              <a:srgbClr val="FDB5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796;p40"/>
            <p:cNvSpPr/>
            <p:nvPr/>
          </p:nvSpPr>
          <p:spPr>
            <a:xfrm>
              <a:off x="5944778" y="3318189"/>
              <a:ext cx="214247" cy="180160"/>
            </a:xfrm>
            <a:custGeom>
              <a:avLst/>
              <a:gdLst/>
              <a:ahLst/>
              <a:cxnLst/>
              <a:rect l="l" t="t" r="r" b="b"/>
              <a:pathLst>
                <a:path w="12055" h="10137" extrusionOk="0">
                  <a:moveTo>
                    <a:pt x="11390" y="0"/>
                  </a:moveTo>
                  <a:cubicBezTo>
                    <a:pt x="11324" y="0"/>
                    <a:pt x="11257" y="11"/>
                    <a:pt x="11191" y="35"/>
                  </a:cubicBezTo>
                  <a:lnTo>
                    <a:pt x="7350" y="1305"/>
                  </a:lnTo>
                  <a:cubicBezTo>
                    <a:pt x="6957" y="1426"/>
                    <a:pt x="6564" y="1607"/>
                    <a:pt x="6201" y="1849"/>
                  </a:cubicBezTo>
                  <a:lnTo>
                    <a:pt x="1" y="6537"/>
                  </a:lnTo>
                  <a:lnTo>
                    <a:pt x="817" y="10136"/>
                  </a:lnTo>
                  <a:cubicBezTo>
                    <a:pt x="817" y="10136"/>
                    <a:pt x="7411" y="8412"/>
                    <a:pt x="7834" y="2999"/>
                  </a:cubicBezTo>
                  <a:lnTo>
                    <a:pt x="11645" y="1184"/>
                  </a:lnTo>
                  <a:cubicBezTo>
                    <a:pt x="11826" y="1093"/>
                    <a:pt x="11947" y="912"/>
                    <a:pt x="11978" y="730"/>
                  </a:cubicBezTo>
                  <a:cubicBezTo>
                    <a:pt x="12054" y="322"/>
                    <a:pt x="11743" y="0"/>
                    <a:pt x="11390" y="0"/>
                  </a:cubicBezTo>
                  <a:close/>
                </a:path>
              </a:pathLst>
            </a:custGeom>
            <a:solidFill>
              <a:srgbClr val="FDB5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797;p40"/>
            <p:cNvSpPr/>
            <p:nvPr/>
          </p:nvSpPr>
          <p:spPr>
            <a:xfrm>
              <a:off x="5617974" y="3656368"/>
              <a:ext cx="406368" cy="39793"/>
            </a:xfrm>
            <a:custGeom>
              <a:avLst/>
              <a:gdLst/>
              <a:ahLst/>
              <a:cxnLst/>
              <a:rect l="l" t="t" r="r" b="b"/>
              <a:pathLst>
                <a:path w="22865" h="2239" extrusionOk="0">
                  <a:moveTo>
                    <a:pt x="2238" y="0"/>
                  </a:moveTo>
                  <a:cubicBezTo>
                    <a:pt x="998" y="0"/>
                    <a:pt x="0" y="998"/>
                    <a:pt x="0" y="2238"/>
                  </a:cubicBezTo>
                  <a:lnTo>
                    <a:pt x="19689" y="2238"/>
                  </a:lnTo>
                  <a:lnTo>
                    <a:pt x="2286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798;p40"/>
            <p:cNvSpPr/>
            <p:nvPr/>
          </p:nvSpPr>
          <p:spPr>
            <a:xfrm>
              <a:off x="5959298" y="3210753"/>
              <a:ext cx="778347" cy="485403"/>
            </a:xfrm>
            <a:custGeom>
              <a:avLst/>
              <a:gdLst/>
              <a:ahLst/>
              <a:cxnLst/>
              <a:rect l="l" t="t" r="r" b="b"/>
              <a:pathLst>
                <a:path w="43795" h="27312" extrusionOk="0">
                  <a:moveTo>
                    <a:pt x="11100" y="1"/>
                  </a:moveTo>
                  <a:cubicBezTo>
                    <a:pt x="9981" y="1"/>
                    <a:pt x="9013" y="787"/>
                    <a:pt x="8771" y="1876"/>
                  </a:cubicBezTo>
                  <a:lnTo>
                    <a:pt x="0" y="27311"/>
                  </a:lnTo>
                  <a:lnTo>
                    <a:pt x="35205" y="27311"/>
                  </a:lnTo>
                  <a:lnTo>
                    <a:pt x="43552" y="2148"/>
                  </a:lnTo>
                  <a:cubicBezTo>
                    <a:pt x="43794" y="1059"/>
                    <a:pt x="42948" y="1"/>
                    <a:pt x="418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799;p40"/>
            <p:cNvSpPr/>
            <p:nvPr/>
          </p:nvSpPr>
          <p:spPr>
            <a:xfrm>
              <a:off x="6355985" y="3402876"/>
              <a:ext cx="107524" cy="106759"/>
            </a:xfrm>
            <a:custGeom>
              <a:avLst/>
              <a:gdLst/>
              <a:ahLst/>
              <a:cxnLst/>
              <a:rect l="l" t="t" r="r" b="b"/>
              <a:pathLst>
                <a:path w="6050" h="6007" extrusionOk="0">
                  <a:moveTo>
                    <a:pt x="3056" y="623"/>
                  </a:moveTo>
                  <a:cubicBezTo>
                    <a:pt x="3267" y="623"/>
                    <a:pt x="3509" y="653"/>
                    <a:pt x="3721" y="744"/>
                  </a:cubicBezTo>
                  <a:cubicBezTo>
                    <a:pt x="4840" y="1167"/>
                    <a:pt x="5354" y="2528"/>
                    <a:pt x="4870" y="3768"/>
                  </a:cubicBezTo>
                  <a:cubicBezTo>
                    <a:pt x="4483" y="4761"/>
                    <a:pt x="3591" y="5405"/>
                    <a:pt x="2677" y="5405"/>
                  </a:cubicBezTo>
                  <a:cubicBezTo>
                    <a:pt x="2449" y="5405"/>
                    <a:pt x="2220" y="5365"/>
                    <a:pt x="1997" y="5281"/>
                  </a:cubicBezTo>
                  <a:cubicBezTo>
                    <a:pt x="1483" y="5069"/>
                    <a:pt x="1059" y="4646"/>
                    <a:pt x="848" y="4071"/>
                  </a:cubicBezTo>
                  <a:cubicBezTo>
                    <a:pt x="636" y="3496"/>
                    <a:pt x="636" y="2861"/>
                    <a:pt x="848" y="2226"/>
                  </a:cubicBezTo>
                  <a:cubicBezTo>
                    <a:pt x="1241" y="1228"/>
                    <a:pt x="2148" y="623"/>
                    <a:pt x="3056" y="623"/>
                  </a:cubicBezTo>
                  <a:close/>
                  <a:moveTo>
                    <a:pt x="3049" y="1"/>
                  </a:moveTo>
                  <a:cubicBezTo>
                    <a:pt x="1891" y="1"/>
                    <a:pt x="757" y="771"/>
                    <a:pt x="303" y="2014"/>
                  </a:cubicBezTo>
                  <a:cubicBezTo>
                    <a:pt x="1" y="2770"/>
                    <a:pt x="1" y="3587"/>
                    <a:pt x="273" y="4283"/>
                  </a:cubicBezTo>
                  <a:cubicBezTo>
                    <a:pt x="545" y="5039"/>
                    <a:pt x="1090" y="5583"/>
                    <a:pt x="1785" y="5825"/>
                  </a:cubicBezTo>
                  <a:cubicBezTo>
                    <a:pt x="2088" y="5946"/>
                    <a:pt x="2390" y="6007"/>
                    <a:pt x="2693" y="6007"/>
                  </a:cubicBezTo>
                  <a:cubicBezTo>
                    <a:pt x="3842" y="6007"/>
                    <a:pt x="4961" y="5220"/>
                    <a:pt x="5445" y="3980"/>
                  </a:cubicBezTo>
                  <a:cubicBezTo>
                    <a:pt x="6050" y="2407"/>
                    <a:pt x="5384" y="714"/>
                    <a:pt x="3963" y="169"/>
                  </a:cubicBezTo>
                  <a:cubicBezTo>
                    <a:pt x="3665" y="55"/>
                    <a:pt x="3356" y="1"/>
                    <a:pt x="30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800;p40"/>
            <p:cNvSpPr/>
            <p:nvPr/>
          </p:nvSpPr>
          <p:spPr>
            <a:xfrm>
              <a:off x="5736215" y="3734834"/>
              <a:ext cx="19905" cy="1304039"/>
            </a:xfrm>
            <a:custGeom>
              <a:avLst/>
              <a:gdLst/>
              <a:ahLst/>
              <a:cxnLst/>
              <a:rect l="l" t="t" r="r" b="b"/>
              <a:pathLst>
                <a:path w="1120" h="73374" extrusionOk="0">
                  <a:moveTo>
                    <a:pt x="1" y="1"/>
                  </a:moveTo>
                  <a:lnTo>
                    <a:pt x="1" y="73374"/>
                  </a:lnTo>
                  <a:lnTo>
                    <a:pt x="1120" y="73374"/>
                  </a:lnTo>
                  <a:lnTo>
                    <a:pt x="112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801;p40"/>
            <p:cNvSpPr/>
            <p:nvPr/>
          </p:nvSpPr>
          <p:spPr>
            <a:xfrm>
              <a:off x="7028433" y="3734834"/>
              <a:ext cx="19905" cy="1304039"/>
            </a:xfrm>
            <a:custGeom>
              <a:avLst/>
              <a:gdLst/>
              <a:ahLst/>
              <a:cxnLst/>
              <a:rect l="l" t="t" r="r" b="b"/>
              <a:pathLst>
                <a:path w="1120" h="73374" extrusionOk="0">
                  <a:moveTo>
                    <a:pt x="1" y="1"/>
                  </a:moveTo>
                  <a:lnTo>
                    <a:pt x="1" y="73374"/>
                  </a:lnTo>
                  <a:lnTo>
                    <a:pt x="1120" y="73374"/>
                  </a:lnTo>
                  <a:lnTo>
                    <a:pt x="112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802;p40"/>
            <p:cNvSpPr/>
            <p:nvPr/>
          </p:nvSpPr>
          <p:spPr>
            <a:xfrm>
              <a:off x="5473375" y="3697760"/>
              <a:ext cx="1809312" cy="73649"/>
            </a:xfrm>
            <a:custGeom>
              <a:avLst/>
              <a:gdLst/>
              <a:ahLst/>
              <a:cxnLst/>
              <a:rect l="l" t="t" r="r" b="b"/>
              <a:pathLst>
                <a:path w="101804" h="4144" extrusionOk="0">
                  <a:moveTo>
                    <a:pt x="0" y="0"/>
                  </a:moveTo>
                  <a:lnTo>
                    <a:pt x="0" y="4144"/>
                  </a:lnTo>
                  <a:lnTo>
                    <a:pt x="101803" y="4144"/>
                  </a:lnTo>
                  <a:lnTo>
                    <a:pt x="10180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803;p40"/>
            <p:cNvSpPr/>
            <p:nvPr/>
          </p:nvSpPr>
          <p:spPr>
            <a:xfrm>
              <a:off x="6826819" y="3512835"/>
              <a:ext cx="263993" cy="184016"/>
            </a:xfrm>
            <a:custGeom>
              <a:avLst/>
              <a:gdLst/>
              <a:ahLst/>
              <a:cxnLst/>
              <a:rect l="l" t="t" r="r" b="b"/>
              <a:pathLst>
                <a:path w="14854" h="10354" extrusionOk="0">
                  <a:moveTo>
                    <a:pt x="1697" y="1"/>
                  </a:moveTo>
                  <a:cubicBezTo>
                    <a:pt x="1697" y="1"/>
                    <a:pt x="0" y="10354"/>
                    <a:pt x="7018" y="10354"/>
                  </a:cubicBezTo>
                  <a:cubicBezTo>
                    <a:pt x="7137" y="10354"/>
                    <a:pt x="7259" y="10351"/>
                    <a:pt x="7383" y="10345"/>
                  </a:cubicBezTo>
                  <a:cubicBezTo>
                    <a:pt x="14853" y="9982"/>
                    <a:pt x="13220" y="1"/>
                    <a:pt x="132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804;p40"/>
            <p:cNvSpPr/>
            <p:nvPr/>
          </p:nvSpPr>
          <p:spPr>
            <a:xfrm>
              <a:off x="6788164" y="3532705"/>
              <a:ext cx="116126" cy="114562"/>
            </a:xfrm>
            <a:custGeom>
              <a:avLst/>
              <a:gdLst/>
              <a:ahLst/>
              <a:cxnLst/>
              <a:rect l="l" t="t" r="r" b="b"/>
              <a:pathLst>
                <a:path w="6534" h="6446" extrusionOk="0">
                  <a:moveTo>
                    <a:pt x="3263" y="1030"/>
                  </a:moveTo>
                  <a:cubicBezTo>
                    <a:pt x="4447" y="1030"/>
                    <a:pt x="5415" y="1957"/>
                    <a:pt x="5444" y="3147"/>
                  </a:cubicBezTo>
                  <a:cubicBezTo>
                    <a:pt x="5505" y="4357"/>
                    <a:pt x="4537" y="5355"/>
                    <a:pt x="3327" y="5416"/>
                  </a:cubicBezTo>
                  <a:cubicBezTo>
                    <a:pt x="3309" y="5416"/>
                    <a:pt x="3290" y="5416"/>
                    <a:pt x="3272" y="5416"/>
                  </a:cubicBezTo>
                  <a:cubicBezTo>
                    <a:pt x="2087" y="5416"/>
                    <a:pt x="1119" y="4460"/>
                    <a:pt x="1059" y="3268"/>
                  </a:cubicBezTo>
                  <a:cubicBezTo>
                    <a:pt x="1029" y="2059"/>
                    <a:pt x="1997" y="1061"/>
                    <a:pt x="3206" y="1030"/>
                  </a:cubicBezTo>
                  <a:cubicBezTo>
                    <a:pt x="3225" y="1030"/>
                    <a:pt x="3244" y="1030"/>
                    <a:pt x="3263" y="1030"/>
                  </a:cubicBezTo>
                  <a:close/>
                  <a:moveTo>
                    <a:pt x="3286" y="0"/>
                  </a:moveTo>
                  <a:cubicBezTo>
                    <a:pt x="3250" y="0"/>
                    <a:pt x="3213" y="1"/>
                    <a:pt x="3176" y="2"/>
                  </a:cubicBezTo>
                  <a:cubicBezTo>
                    <a:pt x="1392" y="32"/>
                    <a:pt x="0" y="1544"/>
                    <a:pt x="31" y="3299"/>
                  </a:cubicBezTo>
                  <a:cubicBezTo>
                    <a:pt x="90" y="5046"/>
                    <a:pt x="1513" y="6446"/>
                    <a:pt x="3248" y="6446"/>
                  </a:cubicBezTo>
                  <a:cubicBezTo>
                    <a:pt x="3284" y="6446"/>
                    <a:pt x="3321" y="6445"/>
                    <a:pt x="3358" y="6444"/>
                  </a:cubicBezTo>
                  <a:cubicBezTo>
                    <a:pt x="5142" y="6384"/>
                    <a:pt x="6533" y="4902"/>
                    <a:pt x="6473" y="3117"/>
                  </a:cubicBezTo>
                  <a:cubicBezTo>
                    <a:pt x="6443" y="1370"/>
                    <a:pt x="4993" y="0"/>
                    <a:pt x="32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805;p40"/>
            <p:cNvSpPr/>
            <p:nvPr/>
          </p:nvSpPr>
          <p:spPr>
            <a:xfrm>
              <a:off x="4767603" y="3492699"/>
              <a:ext cx="350474" cy="471682"/>
            </a:xfrm>
            <a:custGeom>
              <a:avLst/>
              <a:gdLst/>
              <a:ahLst/>
              <a:cxnLst/>
              <a:rect l="l" t="t" r="r" b="b"/>
              <a:pathLst>
                <a:path w="19720" h="26540" extrusionOk="0">
                  <a:moveTo>
                    <a:pt x="9786" y="1"/>
                  </a:moveTo>
                  <a:cubicBezTo>
                    <a:pt x="4844" y="1"/>
                    <a:pt x="1101" y="3588"/>
                    <a:pt x="575" y="7606"/>
                  </a:cubicBezTo>
                  <a:cubicBezTo>
                    <a:pt x="0" y="11992"/>
                    <a:pt x="7289" y="24029"/>
                    <a:pt x="7319" y="24029"/>
                  </a:cubicBezTo>
                  <a:lnTo>
                    <a:pt x="19720" y="26539"/>
                  </a:lnTo>
                  <a:lnTo>
                    <a:pt x="19720" y="4733"/>
                  </a:lnTo>
                  <a:cubicBezTo>
                    <a:pt x="16268" y="1339"/>
                    <a:pt x="12803" y="1"/>
                    <a:pt x="978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806;p40"/>
            <p:cNvSpPr/>
            <p:nvPr/>
          </p:nvSpPr>
          <p:spPr>
            <a:xfrm>
              <a:off x="5654514" y="4640565"/>
              <a:ext cx="238685" cy="391102"/>
            </a:xfrm>
            <a:custGeom>
              <a:avLst/>
              <a:gdLst/>
              <a:ahLst/>
              <a:cxnLst/>
              <a:rect l="l" t="t" r="r" b="b"/>
              <a:pathLst>
                <a:path w="13430" h="22006" extrusionOk="0">
                  <a:moveTo>
                    <a:pt x="6655" y="1"/>
                  </a:moveTo>
                  <a:lnTo>
                    <a:pt x="575" y="17179"/>
                  </a:lnTo>
                  <a:cubicBezTo>
                    <a:pt x="1" y="18813"/>
                    <a:pt x="666" y="20597"/>
                    <a:pt x="2118" y="21474"/>
                  </a:cubicBezTo>
                  <a:cubicBezTo>
                    <a:pt x="2708" y="21836"/>
                    <a:pt x="3358" y="22006"/>
                    <a:pt x="3998" y="22006"/>
                  </a:cubicBezTo>
                  <a:cubicBezTo>
                    <a:pt x="5392" y="22006"/>
                    <a:pt x="6740" y="21199"/>
                    <a:pt x="7320" y="19811"/>
                  </a:cubicBezTo>
                  <a:lnTo>
                    <a:pt x="13429" y="5354"/>
                  </a:lnTo>
                  <a:lnTo>
                    <a:pt x="6655" y="1"/>
                  </a:lnTo>
                  <a:close/>
                </a:path>
              </a:pathLst>
            </a:custGeom>
            <a:solidFill>
              <a:srgbClr val="FDB5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807;p40"/>
            <p:cNvSpPr/>
            <p:nvPr/>
          </p:nvSpPr>
          <p:spPr>
            <a:xfrm>
              <a:off x="5709876" y="4866332"/>
              <a:ext cx="290278" cy="152133"/>
            </a:xfrm>
            <a:custGeom>
              <a:avLst/>
              <a:gdLst/>
              <a:ahLst/>
              <a:cxnLst/>
              <a:rect l="l" t="t" r="r" b="b"/>
              <a:pathLst>
                <a:path w="16333" h="8560" extrusionOk="0">
                  <a:moveTo>
                    <a:pt x="1755" y="0"/>
                  </a:moveTo>
                  <a:lnTo>
                    <a:pt x="1" y="8559"/>
                  </a:lnTo>
                  <a:lnTo>
                    <a:pt x="16333" y="8559"/>
                  </a:lnTo>
                  <a:lnTo>
                    <a:pt x="16333" y="4537"/>
                  </a:lnTo>
                  <a:lnTo>
                    <a:pt x="1755" y="0"/>
                  </a:lnTo>
                  <a:close/>
                </a:path>
              </a:pathLst>
            </a:custGeom>
            <a:solidFill>
              <a:srgbClr val="FDB5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808;p40"/>
            <p:cNvSpPr/>
            <p:nvPr/>
          </p:nvSpPr>
          <p:spPr>
            <a:xfrm>
              <a:off x="5781909" y="4893204"/>
              <a:ext cx="282760" cy="145681"/>
            </a:xfrm>
            <a:custGeom>
              <a:avLst/>
              <a:gdLst/>
              <a:ahLst/>
              <a:cxnLst/>
              <a:rect l="l" t="t" r="r" b="b"/>
              <a:pathLst>
                <a:path w="15910" h="8197" extrusionOk="0">
                  <a:moveTo>
                    <a:pt x="4779" y="1"/>
                  </a:moveTo>
                  <a:cubicBezTo>
                    <a:pt x="4779" y="1"/>
                    <a:pt x="1120" y="1603"/>
                    <a:pt x="1" y="8076"/>
                  </a:cubicBezTo>
                  <a:lnTo>
                    <a:pt x="13369" y="8197"/>
                  </a:lnTo>
                  <a:cubicBezTo>
                    <a:pt x="14851" y="8197"/>
                    <a:pt x="15909" y="6624"/>
                    <a:pt x="15909" y="5172"/>
                  </a:cubicBezTo>
                  <a:cubicBezTo>
                    <a:pt x="15909" y="3418"/>
                    <a:pt x="14397" y="2027"/>
                    <a:pt x="13127" y="1755"/>
                  </a:cubicBezTo>
                  <a:lnTo>
                    <a:pt x="477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809;p40"/>
            <p:cNvSpPr/>
            <p:nvPr/>
          </p:nvSpPr>
          <p:spPr>
            <a:xfrm>
              <a:off x="5649147" y="3964901"/>
              <a:ext cx="527861" cy="820805"/>
            </a:xfrm>
            <a:custGeom>
              <a:avLst/>
              <a:gdLst/>
              <a:ahLst/>
              <a:cxnLst/>
              <a:rect l="l" t="t" r="r" b="b"/>
              <a:pathLst>
                <a:path w="29701" h="46184" extrusionOk="0">
                  <a:moveTo>
                    <a:pt x="13701" y="0"/>
                  </a:moveTo>
                  <a:lnTo>
                    <a:pt x="0" y="42706"/>
                  </a:lnTo>
                  <a:lnTo>
                    <a:pt x="16332" y="46184"/>
                  </a:lnTo>
                  <a:lnTo>
                    <a:pt x="29700" y="6473"/>
                  </a:lnTo>
                  <a:lnTo>
                    <a:pt x="1370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810;p40"/>
            <p:cNvSpPr/>
            <p:nvPr/>
          </p:nvSpPr>
          <p:spPr>
            <a:xfrm>
              <a:off x="4843937" y="3697760"/>
              <a:ext cx="1364235" cy="474632"/>
            </a:xfrm>
            <a:custGeom>
              <a:avLst/>
              <a:gdLst/>
              <a:ahLst/>
              <a:cxnLst/>
              <a:rect l="l" t="t" r="r" b="b"/>
              <a:pathLst>
                <a:path w="76761" h="26706" extrusionOk="0">
                  <a:moveTo>
                    <a:pt x="14699" y="0"/>
                  </a:moveTo>
                  <a:cubicBezTo>
                    <a:pt x="14699" y="0"/>
                    <a:pt x="0" y="20778"/>
                    <a:pt x="18237" y="26706"/>
                  </a:cubicBezTo>
                  <a:lnTo>
                    <a:pt x="67476" y="26706"/>
                  </a:lnTo>
                  <a:cubicBezTo>
                    <a:pt x="70802" y="26706"/>
                    <a:pt x="73797" y="24649"/>
                    <a:pt x="75006" y="21504"/>
                  </a:cubicBezTo>
                  <a:cubicBezTo>
                    <a:pt x="76761" y="16846"/>
                    <a:pt x="73918" y="11735"/>
                    <a:pt x="69018" y="10767"/>
                  </a:cubicBezTo>
                  <a:lnTo>
                    <a:pt x="25194" y="4627"/>
                  </a:lnTo>
                  <a:lnTo>
                    <a:pt x="2658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811;p40"/>
            <p:cNvSpPr/>
            <p:nvPr/>
          </p:nvSpPr>
          <p:spPr>
            <a:xfrm>
              <a:off x="4744481" y="3697760"/>
              <a:ext cx="1364786" cy="474632"/>
            </a:xfrm>
            <a:custGeom>
              <a:avLst/>
              <a:gdLst/>
              <a:ahLst/>
              <a:cxnLst/>
              <a:rect l="l" t="t" r="r" b="b"/>
              <a:pathLst>
                <a:path w="76792" h="26706" extrusionOk="0">
                  <a:moveTo>
                    <a:pt x="14730" y="0"/>
                  </a:moveTo>
                  <a:cubicBezTo>
                    <a:pt x="14730" y="0"/>
                    <a:pt x="1" y="20778"/>
                    <a:pt x="18238" y="26706"/>
                  </a:cubicBezTo>
                  <a:lnTo>
                    <a:pt x="67507" y="26706"/>
                  </a:lnTo>
                  <a:cubicBezTo>
                    <a:pt x="70833" y="26706"/>
                    <a:pt x="73828" y="24649"/>
                    <a:pt x="75007" y="21504"/>
                  </a:cubicBezTo>
                  <a:cubicBezTo>
                    <a:pt x="76792" y="16846"/>
                    <a:pt x="73888" y="10949"/>
                    <a:pt x="68989" y="9981"/>
                  </a:cubicBezTo>
                  <a:lnTo>
                    <a:pt x="35659" y="5323"/>
                  </a:lnTo>
                  <a:lnTo>
                    <a:pt x="3354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812;p40"/>
            <p:cNvSpPr/>
            <p:nvPr/>
          </p:nvSpPr>
          <p:spPr>
            <a:xfrm>
              <a:off x="6121083" y="4670672"/>
              <a:ext cx="264490" cy="347666"/>
            </a:xfrm>
            <a:custGeom>
              <a:avLst/>
              <a:gdLst/>
              <a:ahLst/>
              <a:cxnLst/>
              <a:rect l="l" t="t" r="r" b="b"/>
              <a:pathLst>
                <a:path w="14882" h="19562" extrusionOk="0">
                  <a:moveTo>
                    <a:pt x="8621" y="0"/>
                  </a:moveTo>
                  <a:lnTo>
                    <a:pt x="1" y="756"/>
                  </a:lnTo>
                  <a:lnTo>
                    <a:pt x="7441" y="17421"/>
                  </a:lnTo>
                  <a:cubicBezTo>
                    <a:pt x="8029" y="18750"/>
                    <a:pt x="9330" y="19561"/>
                    <a:pt x="10723" y="19561"/>
                  </a:cubicBezTo>
                  <a:cubicBezTo>
                    <a:pt x="10978" y="19561"/>
                    <a:pt x="11236" y="19534"/>
                    <a:pt x="11494" y="19478"/>
                  </a:cubicBezTo>
                  <a:cubicBezTo>
                    <a:pt x="13641" y="19024"/>
                    <a:pt x="14881" y="16756"/>
                    <a:pt x="14125" y="14669"/>
                  </a:cubicBezTo>
                  <a:lnTo>
                    <a:pt x="8621" y="0"/>
                  </a:lnTo>
                  <a:close/>
                </a:path>
              </a:pathLst>
            </a:custGeom>
            <a:solidFill>
              <a:srgbClr val="FDB5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813;p40"/>
            <p:cNvSpPr/>
            <p:nvPr/>
          </p:nvSpPr>
          <p:spPr>
            <a:xfrm>
              <a:off x="6304924" y="4866332"/>
              <a:ext cx="290278" cy="152133"/>
            </a:xfrm>
            <a:custGeom>
              <a:avLst/>
              <a:gdLst/>
              <a:ahLst/>
              <a:cxnLst/>
              <a:rect l="l" t="t" r="r" b="b"/>
              <a:pathLst>
                <a:path w="16333" h="8560" extrusionOk="0">
                  <a:moveTo>
                    <a:pt x="1755" y="0"/>
                  </a:moveTo>
                  <a:lnTo>
                    <a:pt x="1" y="8559"/>
                  </a:lnTo>
                  <a:lnTo>
                    <a:pt x="16333" y="8559"/>
                  </a:lnTo>
                  <a:lnTo>
                    <a:pt x="16333" y="4537"/>
                  </a:lnTo>
                  <a:lnTo>
                    <a:pt x="1755" y="0"/>
                  </a:lnTo>
                  <a:close/>
                </a:path>
              </a:pathLst>
            </a:custGeom>
            <a:solidFill>
              <a:srgbClr val="FDB5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814;p40"/>
            <p:cNvSpPr/>
            <p:nvPr/>
          </p:nvSpPr>
          <p:spPr>
            <a:xfrm>
              <a:off x="6376424" y="4893204"/>
              <a:ext cx="283276" cy="145681"/>
            </a:xfrm>
            <a:custGeom>
              <a:avLst/>
              <a:gdLst/>
              <a:ahLst/>
              <a:cxnLst/>
              <a:rect l="l" t="t" r="r" b="b"/>
              <a:pathLst>
                <a:path w="15939" h="8197" extrusionOk="0">
                  <a:moveTo>
                    <a:pt x="4779" y="1"/>
                  </a:moveTo>
                  <a:cubicBezTo>
                    <a:pt x="4779" y="1"/>
                    <a:pt x="1119" y="1603"/>
                    <a:pt x="0" y="8076"/>
                  </a:cubicBezTo>
                  <a:lnTo>
                    <a:pt x="13398" y="8197"/>
                  </a:lnTo>
                  <a:cubicBezTo>
                    <a:pt x="14850" y="8197"/>
                    <a:pt x="15939" y="6624"/>
                    <a:pt x="15939" y="5172"/>
                  </a:cubicBezTo>
                  <a:cubicBezTo>
                    <a:pt x="15939" y="3418"/>
                    <a:pt x="14396" y="2027"/>
                    <a:pt x="13156" y="1755"/>
                  </a:cubicBezTo>
                  <a:lnTo>
                    <a:pt x="477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815;p40"/>
            <p:cNvSpPr/>
            <p:nvPr/>
          </p:nvSpPr>
          <p:spPr>
            <a:xfrm>
              <a:off x="5795345" y="3964901"/>
              <a:ext cx="585391" cy="897138"/>
            </a:xfrm>
            <a:custGeom>
              <a:avLst/>
              <a:gdLst/>
              <a:ahLst/>
              <a:cxnLst/>
              <a:rect l="l" t="t" r="r" b="b"/>
              <a:pathLst>
                <a:path w="32938" h="50479" extrusionOk="0">
                  <a:moveTo>
                    <a:pt x="15516" y="0"/>
                  </a:moveTo>
                  <a:lnTo>
                    <a:pt x="1" y="7592"/>
                  </a:lnTo>
                  <a:lnTo>
                    <a:pt x="17301" y="50478"/>
                  </a:lnTo>
                  <a:lnTo>
                    <a:pt x="32937" y="44944"/>
                  </a:lnTo>
                  <a:lnTo>
                    <a:pt x="155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816;p40"/>
            <p:cNvSpPr/>
            <p:nvPr/>
          </p:nvSpPr>
          <p:spPr>
            <a:xfrm>
              <a:off x="4733195" y="3627878"/>
              <a:ext cx="862748" cy="584289"/>
            </a:xfrm>
            <a:custGeom>
              <a:avLst/>
              <a:gdLst/>
              <a:ahLst/>
              <a:cxnLst/>
              <a:rect l="l" t="t" r="r" b="b"/>
              <a:pathLst>
                <a:path w="48544" h="32876" extrusionOk="0">
                  <a:moveTo>
                    <a:pt x="2511" y="0"/>
                  </a:moveTo>
                  <a:cubicBezTo>
                    <a:pt x="2511" y="1"/>
                    <a:pt x="1" y="18631"/>
                    <a:pt x="9407" y="28944"/>
                  </a:cubicBezTo>
                  <a:cubicBezTo>
                    <a:pt x="11463" y="31212"/>
                    <a:pt x="16635" y="32876"/>
                    <a:pt x="19690" y="32876"/>
                  </a:cubicBezTo>
                  <a:lnTo>
                    <a:pt x="44853" y="32876"/>
                  </a:lnTo>
                  <a:cubicBezTo>
                    <a:pt x="45942" y="32876"/>
                    <a:pt x="46880" y="32090"/>
                    <a:pt x="47061" y="31031"/>
                  </a:cubicBezTo>
                  <a:cubicBezTo>
                    <a:pt x="47878" y="26283"/>
                    <a:pt x="48543" y="13973"/>
                    <a:pt x="33935" y="12159"/>
                  </a:cubicBezTo>
                  <a:cubicBezTo>
                    <a:pt x="15788" y="9860"/>
                    <a:pt x="8651" y="12431"/>
                    <a:pt x="251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817;p40"/>
            <p:cNvSpPr/>
            <p:nvPr/>
          </p:nvSpPr>
          <p:spPr>
            <a:xfrm>
              <a:off x="5364784" y="4034783"/>
              <a:ext cx="205361" cy="1005710"/>
            </a:xfrm>
            <a:custGeom>
              <a:avLst/>
              <a:gdLst/>
              <a:ahLst/>
              <a:cxnLst/>
              <a:rect l="l" t="t" r="r" b="b"/>
              <a:pathLst>
                <a:path w="11555" h="56588" extrusionOk="0">
                  <a:moveTo>
                    <a:pt x="848" y="0"/>
                  </a:moveTo>
                  <a:lnTo>
                    <a:pt x="1" y="182"/>
                  </a:lnTo>
                  <a:lnTo>
                    <a:pt x="10708" y="56587"/>
                  </a:lnTo>
                  <a:lnTo>
                    <a:pt x="11554" y="56406"/>
                  </a:lnTo>
                  <a:lnTo>
                    <a:pt x="84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818;p40"/>
            <p:cNvSpPr/>
            <p:nvPr/>
          </p:nvSpPr>
          <p:spPr>
            <a:xfrm>
              <a:off x="4872409" y="4034783"/>
              <a:ext cx="205361" cy="1005710"/>
            </a:xfrm>
            <a:custGeom>
              <a:avLst/>
              <a:gdLst/>
              <a:ahLst/>
              <a:cxnLst/>
              <a:rect l="l" t="t" r="r" b="b"/>
              <a:pathLst>
                <a:path w="11555" h="56588" extrusionOk="0">
                  <a:moveTo>
                    <a:pt x="10708" y="0"/>
                  </a:moveTo>
                  <a:lnTo>
                    <a:pt x="1" y="56406"/>
                  </a:lnTo>
                  <a:lnTo>
                    <a:pt x="848" y="56587"/>
                  </a:lnTo>
                  <a:lnTo>
                    <a:pt x="11554" y="182"/>
                  </a:lnTo>
                  <a:lnTo>
                    <a:pt x="1070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819;p40"/>
            <p:cNvSpPr/>
            <p:nvPr/>
          </p:nvSpPr>
          <p:spPr>
            <a:xfrm>
              <a:off x="4913268" y="3022078"/>
              <a:ext cx="545598" cy="675693"/>
            </a:xfrm>
            <a:custGeom>
              <a:avLst/>
              <a:gdLst/>
              <a:ahLst/>
              <a:cxnLst/>
              <a:rect l="l" t="t" r="r" b="b"/>
              <a:pathLst>
                <a:path w="30699" h="38019" extrusionOk="0">
                  <a:moveTo>
                    <a:pt x="15909" y="1"/>
                  </a:moveTo>
                  <a:lnTo>
                    <a:pt x="9104" y="999"/>
                  </a:lnTo>
                  <a:cubicBezTo>
                    <a:pt x="9104" y="999"/>
                    <a:pt x="2723" y="2299"/>
                    <a:pt x="1362" y="7350"/>
                  </a:cubicBezTo>
                  <a:cubicBezTo>
                    <a:pt x="1" y="12431"/>
                    <a:pt x="5233" y="38018"/>
                    <a:pt x="5233" y="38018"/>
                  </a:cubicBezTo>
                  <a:lnTo>
                    <a:pt x="24045" y="38018"/>
                  </a:lnTo>
                  <a:lnTo>
                    <a:pt x="29701" y="21958"/>
                  </a:lnTo>
                  <a:cubicBezTo>
                    <a:pt x="30124" y="20658"/>
                    <a:pt x="30427" y="19327"/>
                    <a:pt x="30517" y="17966"/>
                  </a:cubicBezTo>
                  <a:cubicBezTo>
                    <a:pt x="30699" y="15093"/>
                    <a:pt x="30366" y="12129"/>
                    <a:pt x="29187" y="9558"/>
                  </a:cubicBezTo>
                  <a:lnTo>
                    <a:pt x="26041" y="2693"/>
                  </a:lnTo>
                  <a:lnTo>
                    <a:pt x="21021" y="545"/>
                  </a:lnTo>
                  <a:lnTo>
                    <a:pt x="1590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820;p40"/>
            <p:cNvSpPr/>
            <p:nvPr/>
          </p:nvSpPr>
          <p:spPr>
            <a:xfrm>
              <a:off x="5125599" y="3022078"/>
              <a:ext cx="253187" cy="100610"/>
            </a:xfrm>
            <a:custGeom>
              <a:avLst/>
              <a:gdLst/>
              <a:ahLst/>
              <a:cxnLst/>
              <a:rect l="l" t="t" r="r" b="b"/>
              <a:pathLst>
                <a:path w="14246" h="5661" extrusionOk="0">
                  <a:moveTo>
                    <a:pt x="3962" y="1"/>
                  </a:moveTo>
                  <a:lnTo>
                    <a:pt x="0" y="606"/>
                  </a:lnTo>
                  <a:cubicBezTo>
                    <a:pt x="1923" y="3865"/>
                    <a:pt x="5003" y="5661"/>
                    <a:pt x="8884" y="5661"/>
                  </a:cubicBezTo>
                  <a:cubicBezTo>
                    <a:pt x="9397" y="5661"/>
                    <a:pt x="9924" y="5629"/>
                    <a:pt x="10465" y="5566"/>
                  </a:cubicBezTo>
                  <a:cubicBezTo>
                    <a:pt x="14245" y="5142"/>
                    <a:pt x="11886" y="1755"/>
                    <a:pt x="11886" y="1755"/>
                  </a:cubicBezTo>
                  <a:lnTo>
                    <a:pt x="9557" y="757"/>
                  </a:lnTo>
                  <a:lnTo>
                    <a:pt x="3962" y="1"/>
                  </a:lnTo>
                  <a:close/>
                </a:path>
              </a:pathLst>
            </a:custGeom>
            <a:solidFill>
              <a:srgbClr val="FDB5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821;p40"/>
            <p:cNvSpPr/>
            <p:nvPr/>
          </p:nvSpPr>
          <p:spPr>
            <a:xfrm>
              <a:off x="5415311" y="3156778"/>
              <a:ext cx="42494" cy="149680"/>
            </a:xfrm>
            <a:custGeom>
              <a:avLst/>
              <a:gdLst/>
              <a:ahLst/>
              <a:cxnLst/>
              <a:rect l="l" t="t" r="r" b="b"/>
              <a:pathLst>
                <a:path w="2391" h="8422" extrusionOk="0">
                  <a:moveTo>
                    <a:pt x="94" y="1"/>
                  </a:moveTo>
                  <a:cubicBezTo>
                    <a:pt x="82" y="1"/>
                    <a:pt x="70" y="4"/>
                    <a:pt x="61" y="13"/>
                  </a:cubicBezTo>
                  <a:cubicBezTo>
                    <a:pt x="1" y="13"/>
                    <a:pt x="1" y="74"/>
                    <a:pt x="1" y="104"/>
                  </a:cubicBezTo>
                  <a:cubicBezTo>
                    <a:pt x="1634" y="4187"/>
                    <a:pt x="2209" y="8330"/>
                    <a:pt x="2239" y="8361"/>
                  </a:cubicBezTo>
                  <a:cubicBezTo>
                    <a:pt x="2239" y="8391"/>
                    <a:pt x="2269" y="8421"/>
                    <a:pt x="2300" y="8421"/>
                  </a:cubicBezTo>
                  <a:lnTo>
                    <a:pt x="2330" y="8421"/>
                  </a:lnTo>
                  <a:cubicBezTo>
                    <a:pt x="2360" y="8421"/>
                    <a:pt x="2390" y="8391"/>
                    <a:pt x="2390" y="8330"/>
                  </a:cubicBezTo>
                  <a:cubicBezTo>
                    <a:pt x="2390" y="8300"/>
                    <a:pt x="1785" y="4157"/>
                    <a:pt x="152" y="43"/>
                  </a:cubicBezTo>
                  <a:cubicBezTo>
                    <a:pt x="152" y="22"/>
                    <a:pt x="122" y="1"/>
                    <a:pt x="9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822;p40"/>
            <p:cNvSpPr/>
            <p:nvPr/>
          </p:nvSpPr>
          <p:spPr>
            <a:xfrm>
              <a:off x="5726547" y="3471372"/>
              <a:ext cx="134147" cy="73738"/>
            </a:xfrm>
            <a:custGeom>
              <a:avLst/>
              <a:gdLst/>
              <a:ahLst/>
              <a:cxnLst/>
              <a:rect l="l" t="t" r="r" b="b"/>
              <a:pathLst>
                <a:path w="7548" h="4149" extrusionOk="0">
                  <a:moveTo>
                    <a:pt x="6932" y="0"/>
                  </a:moveTo>
                  <a:cubicBezTo>
                    <a:pt x="6870" y="0"/>
                    <a:pt x="6807" y="12"/>
                    <a:pt x="6745" y="35"/>
                  </a:cubicBezTo>
                  <a:lnTo>
                    <a:pt x="4507" y="731"/>
                  </a:lnTo>
                  <a:cubicBezTo>
                    <a:pt x="3872" y="943"/>
                    <a:pt x="3297" y="1275"/>
                    <a:pt x="2813" y="1699"/>
                  </a:cubicBezTo>
                  <a:lnTo>
                    <a:pt x="1" y="4149"/>
                  </a:lnTo>
                  <a:lnTo>
                    <a:pt x="3811" y="2546"/>
                  </a:lnTo>
                  <a:lnTo>
                    <a:pt x="7138" y="1094"/>
                  </a:lnTo>
                  <a:cubicBezTo>
                    <a:pt x="7320" y="1003"/>
                    <a:pt x="7441" y="852"/>
                    <a:pt x="7471" y="671"/>
                  </a:cubicBezTo>
                  <a:cubicBezTo>
                    <a:pt x="7547" y="314"/>
                    <a:pt x="7259" y="0"/>
                    <a:pt x="6932" y="0"/>
                  </a:cubicBezTo>
                  <a:close/>
                </a:path>
              </a:pathLst>
            </a:custGeom>
            <a:solidFill>
              <a:srgbClr val="FDB5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823;p40"/>
            <p:cNvSpPr/>
            <p:nvPr/>
          </p:nvSpPr>
          <p:spPr>
            <a:xfrm>
              <a:off x="5236323" y="3589169"/>
              <a:ext cx="411220" cy="187073"/>
            </a:xfrm>
            <a:custGeom>
              <a:avLst/>
              <a:gdLst/>
              <a:ahLst/>
              <a:cxnLst/>
              <a:rect l="l" t="t" r="r" b="b"/>
              <a:pathLst>
                <a:path w="23138" h="10526" extrusionOk="0">
                  <a:moveTo>
                    <a:pt x="23077" y="1"/>
                  </a:moveTo>
                  <a:lnTo>
                    <a:pt x="1" y="2360"/>
                  </a:lnTo>
                  <a:lnTo>
                    <a:pt x="1755" y="10526"/>
                  </a:lnTo>
                  <a:lnTo>
                    <a:pt x="23138" y="3751"/>
                  </a:lnTo>
                  <a:lnTo>
                    <a:pt x="23077" y="1"/>
                  </a:lnTo>
                  <a:close/>
                </a:path>
              </a:pathLst>
            </a:custGeom>
            <a:solidFill>
              <a:srgbClr val="FDB5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824;p40"/>
            <p:cNvSpPr/>
            <p:nvPr/>
          </p:nvSpPr>
          <p:spPr>
            <a:xfrm>
              <a:off x="5641078" y="3498120"/>
              <a:ext cx="225533" cy="157713"/>
            </a:xfrm>
            <a:custGeom>
              <a:avLst/>
              <a:gdLst/>
              <a:ahLst/>
              <a:cxnLst/>
              <a:rect l="l" t="t" r="r" b="b"/>
              <a:pathLst>
                <a:path w="12690" h="8874" extrusionOk="0">
                  <a:moveTo>
                    <a:pt x="11957" y="0"/>
                  </a:moveTo>
                  <a:cubicBezTo>
                    <a:pt x="11915" y="0"/>
                    <a:pt x="11871" y="4"/>
                    <a:pt x="11826" y="12"/>
                  </a:cubicBezTo>
                  <a:lnTo>
                    <a:pt x="7894" y="829"/>
                  </a:lnTo>
                  <a:cubicBezTo>
                    <a:pt x="7471" y="920"/>
                    <a:pt x="7078" y="1071"/>
                    <a:pt x="6685" y="1283"/>
                  </a:cubicBezTo>
                  <a:lnTo>
                    <a:pt x="1" y="5184"/>
                  </a:lnTo>
                  <a:lnTo>
                    <a:pt x="364" y="8874"/>
                  </a:lnTo>
                  <a:cubicBezTo>
                    <a:pt x="364" y="8874"/>
                    <a:pt x="7138" y="7936"/>
                    <a:pt x="8197" y="2583"/>
                  </a:cubicBezTo>
                  <a:lnTo>
                    <a:pt x="12159" y="1222"/>
                  </a:lnTo>
                  <a:cubicBezTo>
                    <a:pt x="12371" y="1162"/>
                    <a:pt x="12522" y="1010"/>
                    <a:pt x="12552" y="799"/>
                  </a:cubicBezTo>
                  <a:cubicBezTo>
                    <a:pt x="12689" y="387"/>
                    <a:pt x="12378" y="0"/>
                    <a:pt x="11957" y="0"/>
                  </a:cubicBezTo>
                  <a:close/>
                </a:path>
              </a:pathLst>
            </a:custGeom>
            <a:solidFill>
              <a:srgbClr val="FDB5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825;p40"/>
            <p:cNvSpPr/>
            <p:nvPr/>
          </p:nvSpPr>
          <p:spPr>
            <a:xfrm>
              <a:off x="4953577" y="3168294"/>
              <a:ext cx="384881" cy="611854"/>
            </a:xfrm>
            <a:custGeom>
              <a:avLst/>
              <a:gdLst/>
              <a:ahLst/>
              <a:cxnLst/>
              <a:rect l="l" t="t" r="r" b="b"/>
              <a:pathLst>
                <a:path w="21656" h="34427" extrusionOk="0">
                  <a:moveTo>
                    <a:pt x="9346" y="0"/>
                  </a:moveTo>
                  <a:lnTo>
                    <a:pt x="1" y="4083"/>
                  </a:lnTo>
                  <a:lnTo>
                    <a:pt x="11917" y="31575"/>
                  </a:lnTo>
                  <a:cubicBezTo>
                    <a:pt x="12687" y="33355"/>
                    <a:pt x="14412" y="34427"/>
                    <a:pt x="16242" y="34427"/>
                  </a:cubicBezTo>
                  <a:cubicBezTo>
                    <a:pt x="16714" y="34427"/>
                    <a:pt x="17193" y="34356"/>
                    <a:pt x="17664" y="34207"/>
                  </a:cubicBezTo>
                  <a:cubicBezTo>
                    <a:pt x="20295" y="33390"/>
                    <a:pt x="21656" y="30487"/>
                    <a:pt x="20628" y="27946"/>
                  </a:cubicBezTo>
                  <a:lnTo>
                    <a:pt x="9346" y="0"/>
                  </a:lnTo>
                  <a:close/>
                </a:path>
              </a:pathLst>
            </a:custGeom>
            <a:solidFill>
              <a:srgbClr val="FDB5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826;p40"/>
            <p:cNvSpPr/>
            <p:nvPr/>
          </p:nvSpPr>
          <p:spPr>
            <a:xfrm>
              <a:off x="4877794" y="3085651"/>
              <a:ext cx="327369" cy="349798"/>
            </a:xfrm>
            <a:custGeom>
              <a:avLst/>
              <a:gdLst/>
              <a:ahLst/>
              <a:cxnLst/>
              <a:rect l="l" t="t" r="r" b="b"/>
              <a:pathLst>
                <a:path w="18420" h="19682" extrusionOk="0">
                  <a:moveTo>
                    <a:pt x="9268" y="1"/>
                  </a:moveTo>
                  <a:cubicBezTo>
                    <a:pt x="8737" y="1"/>
                    <a:pt x="8188" y="112"/>
                    <a:pt x="7622" y="356"/>
                  </a:cubicBezTo>
                  <a:cubicBezTo>
                    <a:pt x="0" y="3622"/>
                    <a:pt x="6473" y="19682"/>
                    <a:pt x="6473" y="19682"/>
                  </a:cubicBezTo>
                  <a:lnTo>
                    <a:pt x="18419" y="12363"/>
                  </a:lnTo>
                  <a:cubicBezTo>
                    <a:pt x="18419" y="12363"/>
                    <a:pt x="14862" y="1"/>
                    <a:pt x="92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827;p40"/>
            <p:cNvSpPr/>
            <p:nvPr/>
          </p:nvSpPr>
          <p:spPr>
            <a:xfrm>
              <a:off x="5137951" y="3144959"/>
              <a:ext cx="68833" cy="176534"/>
            </a:xfrm>
            <a:custGeom>
              <a:avLst/>
              <a:gdLst/>
              <a:ahLst/>
              <a:cxnLst/>
              <a:rect l="l" t="t" r="r" b="b"/>
              <a:pathLst>
                <a:path w="3873" h="9933" extrusionOk="0">
                  <a:moveTo>
                    <a:pt x="107" y="0"/>
                  </a:moveTo>
                  <a:cubicBezTo>
                    <a:pt x="94" y="0"/>
                    <a:pt x="79" y="4"/>
                    <a:pt x="61" y="13"/>
                  </a:cubicBezTo>
                  <a:cubicBezTo>
                    <a:pt x="31" y="13"/>
                    <a:pt x="1" y="73"/>
                    <a:pt x="31" y="104"/>
                  </a:cubicBezTo>
                  <a:lnTo>
                    <a:pt x="3660" y="8995"/>
                  </a:lnTo>
                  <a:lnTo>
                    <a:pt x="2360" y="9782"/>
                  </a:lnTo>
                  <a:cubicBezTo>
                    <a:pt x="2330" y="9812"/>
                    <a:pt x="2330" y="9872"/>
                    <a:pt x="2360" y="9903"/>
                  </a:cubicBezTo>
                  <a:cubicBezTo>
                    <a:pt x="2360" y="9933"/>
                    <a:pt x="2390" y="9933"/>
                    <a:pt x="2420" y="9933"/>
                  </a:cubicBezTo>
                  <a:lnTo>
                    <a:pt x="2451" y="9933"/>
                  </a:lnTo>
                  <a:lnTo>
                    <a:pt x="3812" y="9116"/>
                  </a:lnTo>
                  <a:cubicBezTo>
                    <a:pt x="3842" y="9086"/>
                    <a:pt x="3872" y="9026"/>
                    <a:pt x="3842" y="8995"/>
                  </a:cubicBezTo>
                  <a:lnTo>
                    <a:pt x="182" y="43"/>
                  </a:lnTo>
                  <a:cubicBezTo>
                    <a:pt x="161" y="22"/>
                    <a:pt x="139" y="0"/>
                    <a:pt x="10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828;p40"/>
            <p:cNvSpPr/>
            <p:nvPr/>
          </p:nvSpPr>
          <p:spPr>
            <a:xfrm>
              <a:off x="4966480" y="3338681"/>
              <a:ext cx="63448" cy="90320"/>
            </a:xfrm>
            <a:custGeom>
              <a:avLst/>
              <a:gdLst/>
              <a:ahLst/>
              <a:cxnLst/>
              <a:rect l="l" t="t" r="r" b="b"/>
              <a:pathLst>
                <a:path w="3570" h="5082" extrusionOk="0">
                  <a:moveTo>
                    <a:pt x="61" y="1"/>
                  </a:moveTo>
                  <a:cubicBezTo>
                    <a:pt x="1" y="31"/>
                    <a:pt x="1" y="92"/>
                    <a:pt x="1" y="122"/>
                  </a:cubicBezTo>
                  <a:lnTo>
                    <a:pt x="2118" y="5021"/>
                  </a:lnTo>
                  <a:cubicBezTo>
                    <a:pt x="2148" y="5052"/>
                    <a:pt x="2148" y="5052"/>
                    <a:pt x="2178" y="5082"/>
                  </a:cubicBezTo>
                  <a:lnTo>
                    <a:pt x="2209" y="5082"/>
                  </a:lnTo>
                  <a:cubicBezTo>
                    <a:pt x="2209" y="5082"/>
                    <a:pt x="2239" y="5082"/>
                    <a:pt x="2239" y="5052"/>
                  </a:cubicBezTo>
                  <a:lnTo>
                    <a:pt x="3509" y="4265"/>
                  </a:lnTo>
                  <a:cubicBezTo>
                    <a:pt x="3570" y="4265"/>
                    <a:pt x="3570" y="4205"/>
                    <a:pt x="3539" y="4175"/>
                  </a:cubicBezTo>
                  <a:cubicBezTo>
                    <a:pt x="3539" y="4139"/>
                    <a:pt x="3519" y="4124"/>
                    <a:pt x="3495" y="4124"/>
                  </a:cubicBezTo>
                  <a:cubicBezTo>
                    <a:pt x="3479" y="4124"/>
                    <a:pt x="3461" y="4132"/>
                    <a:pt x="3449" y="4144"/>
                  </a:cubicBezTo>
                  <a:lnTo>
                    <a:pt x="2239" y="4870"/>
                  </a:lnTo>
                  <a:lnTo>
                    <a:pt x="152" y="61"/>
                  </a:lnTo>
                  <a:cubicBezTo>
                    <a:pt x="152" y="1"/>
                    <a:pt x="92" y="1"/>
                    <a:pt x="6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829;p40"/>
            <p:cNvSpPr/>
            <p:nvPr/>
          </p:nvSpPr>
          <p:spPr>
            <a:xfrm>
              <a:off x="4879944" y="2679830"/>
              <a:ext cx="355326" cy="318483"/>
            </a:xfrm>
            <a:custGeom>
              <a:avLst/>
              <a:gdLst/>
              <a:ahLst/>
              <a:cxnLst/>
              <a:rect l="l" t="t" r="r" b="b"/>
              <a:pathLst>
                <a:path w="19993" h="17920" extrusionOk="0">
                  <a:moveTo>
                    <a:pt x="9997" y="0"/>
                  </a:moveTo>
                  <a:cubicBezTo>
                    <a:pt x="7511" y="0"/>
                    <a:pt x="5038" y="1030"/>
                    <a:pt x="3267" y="3047"/>
                  </a:cubicBezTo>
                  <a:cubicBezTo>
                    <a:pt x="1" y="6767"/>
                    <a:pt x="364" y="12423"/>
                    <a:pt x="4084" y="15689"/>
                  </a:cubicBezTo>
                  <a:cubicBezTo>
                    <a:pt x="5787" y="17185"/>
                    <a:pt x="7896" y="17919"/>
                    <a:pt x="9996" y="17919"/>
                  </a:cubicBezTo>
                  <a:cubicBezTo>
                    <a:pt x="12482" y="17919"/>
                    <a:pt x="14955" y="16889"/>
                    <a:pt x="16726" y="14872"/>
                  </a:cubicBezTo>
                  <a:cubicBezTo>
                    <a:pt x="19993" y="11152"/>
                    <a:pt x="19630" y="5497"/>
                    <a:pt x="15910" y="2230"/>
                  </a:cubicBezTo>
                  <a:cubicBezTo>
                    <a:pt x="14206" y="735"/>
                    <a:pt x="12097" y="0"/>
                    <a:pt x="999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830;p40"/>
            <p:cNvSpPr/>
            <p:nvPr/>
          </p:nvSpPr>
          <p:spPr>
            <a:xfrm>
              <a:off x="5292768" y="2493163"/>
              <a:ext cx="237601" cy="148365"/>
            </a:xfrm>
            <a:custGeom>
              <a:avLst/>
              <a:gdLst/>
              <a:ahLst/>
              <a:cxnLst/>
              <a:rect l="l" t="t" r="r" b="b"/>
              <a:pathLst>
                <a:path w="13369" h="8348" extrusionOk="0">
                  <a:moveTo>
                    <a:pt x="5142" y="0"/>
                  </a:moveTo>
                  <a:lnTo>
                    <a:pt x="1" y="1785"/>
                  </a:lnTo>
                  <a:lnTo>
                    <a:pt x="8923" y="8348"/>
                  </a:lnTo>
                  <a:cubicBezTo>
                    <a:pt x="13369" y="2420"/>
                    <a:pt x="5142" y="0"/>
                    <a:pt x="514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831;p40"/>
            <p:cNvSpPr/>
            <p:nvPr/>
          </p:nvSpPr>
          <p:spPr>
            <a:xfrm>
              <a:off x="4994453" y="2470041"/>
              <a:ext cx="389715" cy="348341"/>
            </a:xfrm>
            <a:custGeom>
              <a:avLst/>
              <a:gdLst/>
              <a:ahLst/>
              <a:cxnLst/>
              <a:rect l="l" t="t" r="r" b="b"/>
              <a:pathLst>
                <a:path w="21928" h="19600" extrusionOk="0">
                  <a:moveTo>
                    <a:pt x="14257" y="0"/>
                  </a:moveTo>
                  <a:cubicBezTo>
                    <a:pt x="11484" y="0"/>
                    <a:pt x="8573" y="633"/>
                    <a:pt x="6684" y="2783"/>
                  </a:cubicBezTo>
                  <a:cubicBezTo>
                    <a:pt x="0" y="10344"/>
                    <a:pt x="11584" y="19599"/>
                    <a:pt x="11584" y="19599"/>
                  </a:cubicBezTo>
                  <a:lnTo>
                    <a:pt x="21927" y="1301"/>
                  </a:lnTo>
                  <a:cubicBezTo>
                    <a:pt x="21927" y="1301"/>
                    <a:pt x="18233" y="0"/>
                    <a:pt x="1425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832;p40"/>
            <p:cNvSpPr/>
            <p:nvPr/>
          </p:nvSpPr>
          <p:spPr>
            <a:xfrm>
              <a:off x="5371288" y="2704552"/>
              <a:ext cx="117689" cy="96114"/>
            </a:xfrm>
            <a:custGeom>
              <a:avLst/>
              <a:gdLst/>
              <a:ahLst/>
              <a:cxnLst/>
              <a:rect l="l" t="t" r="r" b="b"/>
              <a:pathLst>
                <a:path w="6622" h="5408" extrusionOk="0">
                  <a:moveTo>
                    <a:pt x="3385" y="1"/>
                  </a:moveTo>
                  <a:cubicBezTo>
                    <a:pt x="2481" y="1"/>
                    <a:pt x="1751" y="788"/>
                    <a:pt x="1208" y="1626"/>
                  </a:cubicBezTo>
                  <a:cubicBezTo>
                    <a:pt x="663" y="2442"/>
                    <a:pt x="300" y="3350"/>
                    <a:pt x="119" y="4257"/>
                  </a:cubicBezTo>
                  <a:cubicBezTo>
                    <a:pt x="1" y="4846"/>
                    <a:pt x="573" y="5407"/>
                    <a:pt x="1274" y="5407"/>
                  </a:cubicBezTo>
                  <a:cubicBezTo>
                    <a:pt x="1292" y="5407"/>
                    <a:pt x="1310" y="5407"/>
                    <a:pt x="1329" y="5406"/>
                  </a:cubicBezTo>
                  <a:cubicBezTo>
                    <a:pt x="3839" y="5376"/>
                    <a:pt x="6621" y="1686"/>
                    <a:pt x="4353" y="295"/>
                  </a:cubicBezTo>
                  <a:cubicBezTo>
                    <a:pt x="4011" y="90"/>
                    <a:pt x="3688" y="1"/>
                    <a:pt x="3385" y="1"/>
                  </a:cubicBezTo>
                  <a:close/>
                </a:path>
              </a:pathLst>
            </a:custGeom>
            <a:solidFill>
              <a:srgbClr val="FDB5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833;p40"/>
            <p:cNvSpPr/>
            <p:nvPr/>
          </p:nvSpPr>
          <p:spPr>
            <a:xfrm>
              <a:off x="5163223" y="2785577"/>
              <a:ext cx="153750" cy="302630"/>
            </a:xfrm>
            <a:custGeom>
              <a:avLst/>
              <a:gdLst/>
              <a:ahLst/>
              <a:cxnLst/>
              <a:rect l="l" t="t" r="r" b="b"/>
              <a:pathLst>
                <a:path w="8651" h="17028" extrusionOk="0">
                  <a:moveTo>
                    <a:pt x="3357" y="0"/>
                  </a:moveTo>
                  <a:lnTo>
                    <a:pt x="0" y="14518"/>
                  </a:lnTo>
                  <a:lnTo>
                    <a:pt x="7410" y="17028"/>
                  </a:lnTo>
                  <a:lnTo>
                    <a:pt x="8650" y="3418"/>
                  </a:lnTo>
                  <a:lnTo>
                    <a:pt x="3357" y="0"/>
                  </a:lnTo>
                  <a:close/>
                </a:path>
              </a:pathLst>
            </a:custGeom>
            <a:solidFill>
              <a:srgbClr val="FDB5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834;p40"/>
            <p:cNvSpPr/>
            <p:nvPr/>
          </p:nvSpPr>
          <p:spPr>
            <a:xfrm>
              <a:off x="5215902" y="2873730"/>
              <a:ext cx="98371" cy="118809"/>
            </a:xfrm>
            <a:custGeom>
              <a:avLst/>
              <a:gdLst/>
              <a:ahLst/>
              <a:cxnLst/>
              <a:rect l="l" t="t" r="r" b="b"/>
              <a:pathLst>
                <a:path w="5535" h="6685" extrusionOk="0">
                  <a:moveTo>
                    <a:pt x="0" y="0"/>
                  </a:moveTo>
                  <a:lnTo>
                    <a:pt x="4930" y="6684"/>
                  </a:lnTo>
                  <a:lnTo>
                    <a:pt x="5535" y="1392"/>
                  </a:lnTo>
                  <a:lnTo>
                    <a:pt x="0" y="0"/>
                  </a:lnTo>
                  <a:close/>
                </a:path>
              </a:pathLst>
            </a:custGeom>
            <a:solidFill>
              <a:srgbClr val="FDB5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835;p40"/>
            <p:cNvSpPr/>
            <p:nvPr/>
          </p:nvSpPr>
          <p:spPr>
            <a:xfrm>
              <a:off x="5116997" y="2513211"/>
              <a:ext cx="348856" cy="400557"/>
            </a:xfrm>
            <a:custGeom>
              <a:avLst/>
              <a:gdLst/>
              <a:ahLst/>
              <a:cxnLst/>
              <a:rect l="l" t="t" r="r" b="b"/>
              <a:pathLst>
                <a:path w="19629" h="22538" extrusionOk="0">
                  <a:moveTo>
                    <a:pt x="9836" y="0"/>
                  </a:moveTo>
                  <a:cubicBezTo>
                    <a:pt x="1" y="0"/>
                    <a:pt x="2178" y="9730"/>
                    <a:pt x="2178" y="9730"/>
                  </a:cubicBezTo>
                  <a:lnTo>
                    <a:pt x="2843" y="12694"/>
                  </a:lnTo>
                  <a:cubicBezTo>
                    <a:pt x="2873" y="14267"/>
                    <a:pt x="2450" y="15235"/>
                    <a:pt x="4628" y="19015"/>
                  </a:cubicBezTo>
                  <a:cubicBezTo>
                    <a:pt x="6100" y="21557"/>
                    <a:pt x="8426" y="22538"/>
                    <a:pt x="10263" y="22538"/>
                  </a:cubicBezTo>
                  <a:cubicBezTo>
                    <a:pt x="10917" y="22538"/>
                    <a:pt x="11508" y="22413"/>
                    <a:pt x="11977" y="22191"/>
                  </a:cubicBezTo>
                  <a:cubicBezTo>
                    <a:pt x="16514" y="20043"/>
                    <a:pt x="17724" y="15658"/>
                    <a:pt x="18722" y="7734"/>
                  </a:cubicBezTo>
                  <a:cubicBezTo>
                    <a:pt x="19629" y="536"/>
                    <a:pt x="11765" y="112"/>
                    <a:pt x="11765" y="112"/>
                  </a:cubicBezTo>
                  <a:cubicBezTo>
                    <a:pt x="11076" y="36"/>
                    <a:pt x="10434" y="0"/>
                    <a:pt x="9836" y="0"/>
                  </a:cubicBezTo>
                  <a:close/>
                </a:path>
              </a:pathLst>
            </a:custGeom>
            <a:solidFill>
              <a:srgbClr val="FDB5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836;p40"/>
            <p:cNvSpPr/>
            <p:nvPr/>
          </p:nvSpPr>
          <p:spPr>
            <a:xfrm rot="1364483">
              <a:off x="5345969" y="2739653"/>
              <a:ext cx="18287" cy="44091"/>
            </a:xfrm>
            <a:custGeom>
              <a:avLst/>
              <a:gdLst/>
              <a:ahLst/>
              <a:cxnLst/>
              <a:rect l="l" t="t" r="r" b="b"/>
              <a:pathLst>
                <a:path w="1029" h="2481" extrusionOk="0">
                  <a:moveTo>
                    <a:pt x="333" y="1"/>
                  </a:moveTo>
                  <a:cubicBezTo>
                    <a:pt x="303" y="31"/>
                    <a:pt x="273" y="61"/>
                    <a:pt x="273" y="122"/>
                  </a:cubicBezTo>
                  <a:lnTo>
                    <a:pt x="847" y="1785"/>
                  </a:lnTo>
                  <a:lnTo>
                    <a:pt x="31" y="2330"/>
                  </a:lnTo>
                  <a:cubicBezTo>
                    <a:pt x="0" y="2360"/>
                    <a:pt x="0" y="2390"/>
                    <a:pt x="31" y="2451"/>
                  </a:cubicBezTo>
                  <a:cubicBezTo>
                    <a:pt x="31" y="2451"/>
                    <a:pt x="61" y="2481"/>
                    <a:pt x="91" y="2481"/>
                  </a:cubicBezTo>
                  <a:cubicBezTo>
                    <a:pt x="121" y="2481"/>
                    <a:pt x="121" y="2481"/>
                    <a:pt x="152" y="2451"/>
                  </a:cubicBezTo>
                  <a:lnTo>
                    <a:pt x="998" y="1876"/>
                  </a:lnTo>
                  <a:cubicBezTo>
                    <a:pt x="1029" y="1846"/>
                    <a:pt x="1029" y="1816"/>
                    <a:pt x="1029" y="1785"/>
                  </a:cubicBezTo>
                  <a:lnTo>
                    <a:pt x="454" y="61"/>
                  </a:lnTo>
                  <a:cubicBezTo>
                    <a:pt x="424" y="1"/>
                    <a:pt x="363" y="1"/>
                    <a:pt x="333" y="1"/>
                  </a:cubicBezTo>
                  <a:close/>
                </a:path>
              </a:pathLst>
            </a:custGeom>
            <a:solidFill>
              <a:srgbClr val="ED97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837;p40"/>
            <p:cNvSpPr/>
            <p:nvPr/>
          </p:nvSpPr>
          <p:spPr>
            <a:xfrm>
              <a:off x="5390056" y="2654308"/>
              <a:ext cx="59698" cy="46884"/>
            </a:xfrm>
            <a:custGeom>
              <a:avLst/>
              <a:gdLst/>
              <a:ahLst/>
              <a:cxnLst/>
              <a:rect l="l" t="t" r="r" b="b"/>
              <a:pathLst>
                <a:path w="3359" h="2638" extrusionOk="0">
                  <a:moveTo>
                    <a:pt x="1430" y="1"/>
                  </a:moveTo>
                  <a:cubicBezTo>
                    <a:pt x="707" y="1"/>
                    <a:pt x="1" y="460"/>
                    <a:pt x="1" y="460"/>
                  </a:cubicBezTo>
                  <a:lnTo>
                    <a:pt x="3358" y="2638"/>
                  </a:lnTo>
                  <a:cubicBezTo>
                    <a:pt x="3358" y="2638"/>
                    <a:pt x="3025" y="793"/>
                    <a:pt x="2179" y="218"/>
                  </a:cubicBezTo>
                  <a:cubicBezTo>
                    <a:pt x="1948" y="59"/>
                    <a:pt x="1688" y="1"/>
                    <a:pt x="1430" y="1"/>
                  </a:cubicBezTo>
                  <a:close/>
                </a:path>
              </a:pathLst>
            </a:custGeom>
            <a:solidFill>
              <a:srgbClr val="203B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838;p40"/>
            <p:cNvSpPr/>
            <p:nvPr/>
          </p:nvSpPr>
          <p:spPr>
            <a:xfrm>
              <a:off x="5229337" y="2634154"/>
              <a:ext cx="104840" cy="40166"/>
            </a:xfrm>
            <a:custGeom>
              <a:avLst/>
              <a:gdLst/>
              <a:ahLst/>
              <a:cxnLst/>
              <a:rect l="l" t="t" r="r" b="b"/>
              <a:pathLst>
                <a:path w="5899" h="2260" extrusionOk="0">
                  <a:moveTo>
                    <a:pt x="3704" y="0"/>
                  </a:moveTo>
                  <a:cubicBezTo>
                    <a:pt x="3486" y="0"/>
                    <a:pt x="3259" y="25"/>
                    <a:pt x="3025" y="82"/>
                  </a:cubicBezTo>
                  <a:cubicBezTo>
                    <a:pt x="1453" y="506"/>
                    <a:pt x="1" y="2260"/>
                    <a:pt x="1" y="2260"/>
                  </a:cubicBezTo>
                  <a:lnTo>
                    <a:pt x="5899" y="838"/>
                  </a:lnTo>
                  <a:cubicBezTo>
                    <a:pt x="5899" y="838"/>
                    <a:pt x="4972" y="0"/>
                    <a:pt x="3704" y="0"/>
                  </a:cubicBezTo>
                  <a:close/>
                </a:path>
              </a:pathLst>
            </a:custGeom>
            <a:solidFill>
              <a:srgbClr val="203B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839;p40"/>
            <p:cNvSpPr/>
            <p:nvPr/>
          </p:nvSpPr>
          <p:spPr>
            <a:xfrm>
              <a:off x="5292769" y="2809233"/>
              <a:ext cx="55379" cy="20225"/>
            </a:xfrm>
            <a:custGeom>
              <a:avLst/>
              <a:gdLst/>
              <a:ahLst/>
              <a:cxnLst/>
              <a:rect l="l" t="t" r="r" b="b"/>
              <a:pathLst>
                <a:path w="3116" h="1138" extrusionOk="0">
                  <a:moveTo>
                    <a:pt x="3114" y="997"/>
                  </a:moveTo>
                  <a:cubicBezTo>
                    <a:pt x="3115" y="998"/>
                    <a:pt x="3115" y="998"/>
                    <a:pt x="3115" y="998"/>
                  </a:cubicBezTo>
                  <a:cubicBezTo>
                    <a:pt x="3115" y="998"/>
                    <a:pt x="3115" y="997"/>
                    <a:pt x="3114" y="997"/>
                  </a:cubicBezTo>
                  <a:close/>
                  <a:moveTo>
                    <a:pt x="0" y="0"/>
                  </a:moveTo>
                  <a:lnTo>
                    <a:pt x="0" y="0"/>
                  </a:lnTo>
                  <a:cubicBezTo>
                    <a:pt x="1124" y="929"/>
                    <a:pt x="1941" y="1138"/>
                    <a:pt x="2456" y="1138"/>
                  </a:cubicBezTo>
                  <a:cubicBezTo>
                    <a:pt x="2877" y="1138"/>
                    <a:pt x="3096" y="997"/>
                    <a:pt x="3114" y="997"/>
                  </a:cubicBezTo>
                  <a:cubicBezTo>
                    <a:pt x="3114" y="997"/>
                    <a:pt x="3114" y="997"/>
                    <a:pt x="3114" y="997"/>
                  </a:cubicBezTo>
                  <a:lnTo>
                    <a:pt x="3114" y="997"/>
                  </a:lnTo>
                  <a:cubicBezTo>
                    <a:pt x="2086" y="212"/>
                    <a:pt x="0" y="0"/>
                    <a:pt x="0" y="0"/>
                  </a:cubicBezTo>
                  <a:close/>
                </a:path>
              </a:pathLst>
            </a:custGeom>
            <a:solidFill>
              <a:srgbClr val="E871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840;p40"/>
            <p:cNvSpPr/>
            <p:nvPr/>
          </p:nvSpPr>
          <p:spPr>
            <a:xfrm>
              <a:off x="5292769" y="2809233"/>
              <a:ext cx="55841" cy="29804"/>
            </a:xfrm>
            <a:custGeom>
              <a:avLst/>
              <a:gdLst/>
              <a:ahLst/>
              <a:cxnLst/>
              <a:rect l="l" t="t" r="r" b="b"/>
              <a:pathLst>
                <a:path w="3142" h="1677" extrusionOk="0">
                  <a:moveTo>
                    <a:pt x="0" y="0"/>
                  </a:moveTo>
                  <a:cubicBezTo>
                    <a:pt x="0" y="0"/>
                    <a:pt x="303" y="1512"/>
                    <a:pt x="1906" y="1664"/>
                  </a:cubicBezTo>
                  <a:cubicBezTo>
                    <a:pt x="1994" y="1672"/>
                    <a:pt x="2076" y="1676"/>
                    <a:pt x="2152" y="1676"/>
                  </a:cubicBezTo>
                  <a:cubicBezTo>
                    <a:pt x="3141" y="1676"/>
                    <a:pt x="3115" y="998"/>
                    <a:pt x="3115" y="998"/>
                  </a:cubicBezTo>
                  <a:lnTo>
                    <a:pt x="0" y="0"/>
                  </a:lnTo>
                  <a:close/>
                </a:path>
              </a:pathLst>
            </a:custGeom>
            <a:solidFill>
              <a:srgbClr val="E871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841;p40"/>
            <p:cNvSpPr/>
            <p:nvPr/>
          </p:nvSpPr>
          <p:spPr>
            <a:xfrm>
              <a:off x="5104093" y="2491706"/>
              <a:ext cx="279544" cy="179929"/>
            </a:xfrm>
            <a:custGeom>
              <a:avLst/>
              <a:gdLst/>
              <a:ahLst/>
              <a:cxnLst/>
              <a:rect l="l" t="t" r="r" b="b"/>
              <a:pathLst>
                <a:path w="15729" h="10124" extrusionOk="0">
                  <a:moveTo>
                    <a:pt x="12213" y="1"/>
                  </a:moveTo>
                  <a:cubicBezTo>
                    <a:pt x="10352" y="1"/>
                    <a:pt x="7933" y="438"/>
                    <a:pt x="5415" y="2079"/>
                  </a:cubicBezTo>
                  <a:cubicBezTo>
                    <a:pt x="1" y="5557"/>
                    <a:pt x="2753" y="10124"/>
                    <a:pt x="2753" y="10124"/>
                  </a:cubicBezTo>
                  <a:cubicBezTo>
                    <a:pt x="2753" y="10124"/>
                    <a:pt x="2755" y="10124"/>
                    <a:pt x="2759" y="10124"/>
                  </a:cubicBezTo>
                  <a:cubicBezTo>
                    <a:pt x="3045" y="10124"/>
                    <a:pt x="14593" y="10065"/>
                    <a:pt x="15728" y="566"/>
                  </a:cubicBezTo>
                  <a:cubicBezTo>
                    <a:pt x="15728" y="566"/>
                    <a:pt x="14331" y="1"/>
                    <a:pt x="1221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842;p40"/>
            <p:cNvSpPr/>
            <p:nvPr/>
          </p:nvSpPr>
          <p:spPr>
            <a:xfrm>
              <a:off x="5128815" y="2631844"/>
              <a:ext cx="69899" cy="98389"/>
            </a:xfrm>
            <a:custGeom>
              <a:avLst/>
              <a:gdLst/>
              <a:ahLst/>
              <a:cxnLst/>
              <a:rect l="l" t="t" r="r" b="b"/>
              <a:pathLst>
                <a:path w="3933" h="5536" extrusionOk="0">
                  <a:moveTo>
                    <a:pt x="3932" y="0"/>
                  </a:moveTo>
                  <a:lnTo>
                    <a:pt x="1" y="2118"/>
                  </a:lnTo>
                  <a:lnTo>
                    <a:pt x="1846" y="5535"/>
                  </a:lnTo>
                  <a:lnTo>
                    <a:pt x="393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843;p40"/>
            <p:cNvSpPr/>
            <p:nvPr/>
          </p:nvSpPr>
          <p:spPr>
            <a:xfrm>
              <a:off x="5073454" y="2684113"/>
              <a:ext cx="101072" cy="105195"/>
            </a:xfrm>
            <a:custGeom>
              <a:avLst/>
              <a:gdLst/>
              <a:ahLst/>
              <a:cxnLst/>
              <a:rect l="l" t="t" r="r" b="b"/>
              <a:pathLst>
                <a:path w="5687" h="5919" extrusionOk="0">
                  <a:moveTo>
                    <a:pt x="3169" y="1"/>
                  </a:moveTo>
                  <a:cubicBezTo>
                    <a:pt x="2993" y="1"/>
                    <a:pt x="2804" y="27"/>
                    <a:pt x="2601" y="84"/>
                  </a:cubicBezTo>
                  <a:cubicBezTo>
                    <a:pt x="0" y="810"/>
                    <a:pt x="1724" y="5135"/>
                    <a:pt x="4114" y="5861"/>
                  </a:cubicBezTo>
                  <a:cubicBezTo>
                    <a:pt x="4249" y="5900"/>
                    <a:pt x="4385" y="5918"/>
                    <a:pt x="4518" y="5918"/>
                  </a:cubicBezTo>
                  <a:cubicBezTo>
                    <a:pt x="5096" y="5918"/>
                    <a:pt x="5601" y="5566"/>
                    <a:pt x="5626" y="5074"/>
                  </a:cubicBezTo>
                  <a:cubicBezTo>
                    <a:pt x="5686" y="4106"/>
                    <a:pt x="5596" y="3169"/>
                    <a:pt x="5263" y="2231"/>
                  </a:cubicBezTo>
                  <a:cubicBezTo>
                    <a:pt x="4922" y="1105"/>
                    <a:pt x="4310" y="1"/>
                    <a:pt x="3169" y="1"/>
                  </a:cubicBezTo>
                  <a:close/>
                </a:path>
              </a:pathLst>
            </a:custGeom>
            <a:solidFill>
              <a:srgbClr val="FDB5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844;p40"/>
            <p:cNvSpPr/>
            <p:nvPr/>
          </p:nvSpPr>
          <p:spPr>
            <a:xfrm>
              <a:off x="5121831" y="2714416"/>
              <a:ext cx="32275" cy="39455"/>
            </a:xfrm>
            <a:custGeom>
              <a:avLst/>
              <a:gdLst/>
              <a:ahLst/>
              <a:cxnLst/>
              <a:rect l="l" t="t" r="r" b="b"/>
              <a:pathLst>
                <a:path w="1816" h="2220" extrusionOk="0">
                  <a:moveTo>
                    <a:pt x="62" y="0"/>
                  </a:moveTo>
                  <a:cubicBezTo>
                    <a:pt x="33" y="0"/>
                    <a:pt x="0" y="28"/>
                    <a:pt x="0" y="73"/>
                  </a:cubicBezTo>
                  <a:cubicBezTo>
                    <a:pt x="0" y="103"/>
                    <a:pt x="31" y="133"/>
                    <a:pt x="61" y="163"/>
                  </a:cubicBezTo>
                  <a:cubicBezTo>
                    <a:pt x="121" y="163"/>
                    <a:pt x="1452" y="436"/>
                    <a:pt x="1664" y="2159"/>
                  </a:cubicBezTo>
                  <a:cubicBezTo>
                    <a:pt x="1664" y="2190"/>
                    <a:pt x="1694" y="2220"/>
                    <a:pt x="1755" y="2220"/>
                  </a:cubicBezTo>
                  <a:cubicBezTo>
                    <a:pt x="1785" y="2220"/>
                    <a:pt x="1815" y="2159"/>
                    <a:pt x="1815" y="2129"/>
                  </a:cubicBezTo>
                  <a:cubicBezTo>
                    <a:pt x="1573" y="315"/>
                    <a:pt x="121" y="12"/>
                    <a:pt x="91" y="12"/>
                  </a:cubicBezTo>
                  <a:cubicBezTo>
                    <a:pt x="83" y="4"/>
                    <a:pt x="73" y="0"/>
                    <a:pt x="6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845;p40"/>
            <p:cNvSpPr/>
            <p:nvPr/>
          </p:nvSpPr>
          <p:spPr>
            <a:xfrm>
              <a:off x="7332684" y="4441168"/>
              <a:ext cx="513874" cy="597725"/>
            </a:xfrm>
            <a:custGeom>
              <a:avLst/>
              <a:gdLst/>
              <a:ahLst/>
              <a:cxnLst/>
              <a:rect l="l" t="t" r="r" b="b"/>
              <a:pathLst>
                <a:path w="28914" h="33632" extrusionOk="0">
                  <a:moveTo>
                    <a:pt x="14699" y="0"/>
                  </a:moveTo>
                  <a:lnTo>
                    <a:pt x="2571" y="2208"/>
                  </a:lnTo>
                  <a:cubicBezTo>
                    <a:pt x="2934" y="2783"/>
                    <a:pt x="3266" y="3750"/>
                    <a:pt x="3539" y="4658"/>
                  </a:cubicBezTo>
                  <a:cubicBezTo>
                    <a:pt x="3962" y="6110"/>
                    <a:pt x="4144" y="7652"/>
                    <a:pt x="4083" y="9164"/>
                  </a:cubicBezTo>
                  <a:lnTo>
                    <a:pt x="3176" y="30728"/>
                  </a:lnTo>
                  <a:cubicBezTo>
                    <a:pt x="0" y="30728"/>
                    <a:pt x="272" y="33632"/>
                    <a:pt x="272" y="33632"/>
                  </a:cubicBezTo>
                  <a:lnTo>
                    <a:pt x="27341" y="33632"/>
                  </a:lnTo>
                  <a:cubicBezTo>
                    <a:pt x="28914" y="18147"/>
                    <a:pt x="21383" y="12310"/>
                    <a:pt x="17512" y="8559"/>
                  </a:cubicBezTo>
                  <a:cubicBezTo>
                    <a:pt x="13640" y="4839"/>
                    <a:pt x="14699" y="0"/>
                    <a:pt x="1469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846;p40"/>
            <p:cNvSpPr/>
            <p:nvPr/>
          </p:nvSpPr>
          <p:spPr>
            <a:xfrm rot="-9430309">
              <a:off x="7823689" y="4846006"/>
              <a:ext cx="267167" cy="192791"/>
            </a:xfrm>
            <a:custGeom>
              <a:avLst/>
              <a:gdLst/>
              <a:ahLst/>
              <a:cxnLst/>
              <a:rect l="l" t="t" r="r" b="b"/>
              <a:pathLst>
                <a:path w="15033" h="10848" extrusionOk="0">
                  <a:moveTo>
                    <a:pt x="13248" y="1"/>
                  </a:moveTo>
                  <a:cubicBezTo>
                    <a:pt x="12316" y="6095"/>
                    <a:pt x="9466" y="7544"/>
                    <a:pt x="6801" y="7544"/>
                  </a:cubicBezTo>
                  <a:cubicBezTo>
                    <a:pt x="5313" y="7544"/>
                    <a:pt x="3882" y="7092"/>
                    <a:pt x="2874" y="6745"/>
                  </a:cubicBezTo>
                  <a:cubicBezTo>
                    <a:pt x="2646" y="6673"/>
                    <a:pt x="2377" y="6622"/>
                    <a:pt x="2098" y="6622"/>
                  </a:cubicBezTo>
                  <a:cubicBezTo>
                    <a:pt x="1452" y="6622"/>
                    <a:pt x="753" y="6895"/>
                    <a:pt x="394" y="7804"/>
                  </a:cubicBezTo>
                  <a:cubicBezTo>
                    <a:pt x="1" y="8832"/>
                    <a:pt x="817" y="9951"/>
                    <a:pt x="1997" y="10284"/>
                  </a:cubicBezTo>
                  <a:cubicBezTo>
                    <a:pt x="3446" y="10674"/>
                    <a:pt x="4734" y="10847"/>
                    <a:pt x="5878" y="10847"/>
                  </a:cubicBezTo>
                  <a:cubicBezTo>
                    <a:pt x="14937" y="10847"/>
                    <a:pt x="15032" y="1"/>
                    <a:pt x="150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847;p40"/>
            <p:cNvSpPr/>
            <p:nvPr/>
          </p:nvSpPr>
          <p:spPr>
            <a:xfrm>
              <a:off x="7410617" y="4726527"/>
              <a:ext cx="347790" cy="313987"/>
            </a:xfrm>
            <a:custGeom>
              <a:avLst/>
              <a:gdLst/>
              <a:ahLst/>
              <a:cxnLst/>
              <a:rect l="l" t="t" r="r" b="b"/>
              <a:pathLst>
                <a:path w="19569" h="17667" extrusionOk="0">
                  <a:moveTo>
                    <a:pt x="10741" y="0"/>
                  </a:moveTo>
                  <a:cubicBezTo>
                    <a:pt x="9807" y="0"/>
                    <a:pt x="8807" y="192"/>
                    <a:pt x="7743" y="639"/>
                  </a:cubicBezTo>
                  <a:cubicBezTo>
                    <a:pt x="242" y="3784"/>
                    <a:pt x="3630" y="13493"/>
                    <a:pt x="4084" y="14703"/>
                  </a:cubicBezTo>
                  <a:cubicBezTo>
                    <a:pt x="3025" y="14733"/>
                    <a:pt x="2239" y="15035"/>
                    <a:pt x="1724" y="15610"/>
                  </a:cubicBezTo>
                  <a:cubicBezTo>
                    <a:pt x="999" y="16427"/>
                    <a:pt x="1089" y="17546"/>
                    <a:pt x="1089" y="17576"/>
                  </a:cubicBezTo>
                  <a:cubicBezTo>
                    <a:pt x="1120" y="17636"/>
                    <a:pt x="1150" y="17667"/>
                    <a:pt x="1180" y="17667"/>
                  </a:cubicBezTo>
                  <a:lnTo>
                    <a:pt x="1210" y="17667"/>
                  </a:lnTo>
                  <a:cubicBezTo>
                    <a:pt x="1241" y="17667"/>
                    <a:pt x="1271" y="17606"/>
                    <a:pt x="1271" y="17546"/>
                  </a:cubicBezTo>
                  <a:cubicBezTo>
                    <a:pt x="1271" y="17546"/>
                    <a:pt x="1180" y="16487"/>
                    <a:pt x="1876" y="15731"/>
                  </a:cubicBezTo>
                  <a:cubicBezTo>
                    <a:pt x="2360" y="15156"/>
                    <a:pt x="3146" y="14884"/>
                    <a:pt x="4204" y="14884"/>
                  </a:cubicBezTo>
                  <a:cubicBezTo>
                    <a:pt x="4235" y="14884"/>
                    <a:pt x="4265" y="14854"/>
                    <a:pt x="4295" y="14854"/>
                  </a:cubicBezTo>
                  <a:cubicBezTo>
                    <a:pt x="4295" y="14824"/>
                    <a:pt x="4295" y="14793"/>
                    <a:pt x="4295" y="14763"/>
                  </a:cubicBezTo>
                  <a:cubicBezTo>
                    <a:pt x="4235" y="14642"/>
                    <a:pt x="1" y="4087"/>
                    <a:pt x="7834" y="790"/>
                  </a:cubicBezTo>
                  <a:cubicBezTo>
                    <a:pt x="8860" y="361"/>
                    <a:pt x="9827" y="177"/>
                    <a:pt x="10731" y="177"/>
                  </a:cubicBezTo>
                  <a:cubicBezTo>
                    <a:pt x="16196" y="177"/>
                    <a:pt x="19361" y="6913"/>
                    <a:pt x="19387" y="6990"/>
                  </a:cubicBezTo>
                  <a:cubicBezTo>
                    <a:pt x="19417" y="7051"/>
                    <a:pt x="19478" y="7051"/>
                    <a:pt x="19508" y="7051"/>
                  </a:cubicBezTo>
                  <a:cubicBezTo>
                    <a:pt x="19569" y="7021"/>
                    <a:pt x="19569" y="6960"/>
                    <a:pt x="19569" y="6930"/>
                  </a:cubicBezTo>
                  <a:cubicBezTo>
                    <a:pt x="19517" y="6826"/>
                    <a:pt x="16315" y="0"/>
                    <a:pt x="1074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848;p40"/>
            <p:cNvSpPr/>
            <p:nvPr/>
          </p:nvSpPr>
          <p:spPr>
            <a:xfrm>
              <a:off x="7340735" y="4289887"/>
              <a:ext cx="273625" cy="242026"/>
            </a:xfrm>
            <a:custGeom>
              <a:avLst/>
              <a:gdLst/>
              <a:ahLst/>
              <a:cxnLst/>
              <a:rect l="l" t="t" r="r" b="b"/>
              <a:pathLst>
                <a:path w="15396" h="13618" extrusionOk="0">
                  <a:moveTo>
                    <a:pt x="7679" y="0"/>
                  </a:moveTo>
                  <a:cubicBezTo>
                    <a:pt x="6250" y="0"/>
                    <a:pt x="4806" y="447"/>
                    <a:pt x="3570" y="1375"/>
                  </a:cubicBezTo>
                  <a:cubicBezTo>
                    <a:pt x="575" y="3643"/>
                    <a:pt x="1" y="7907"/>
                    <a:pt x="2269" y="10932"/>
                  </a:cubicBezTo>
                  <a:cubicBezTo>
                    <a:pt x="3604" y="12694"/>
                    <a:pt x="5630" y="13618"/>
                    <a:pt x="7682" y="13618"/>
                  </a:cubicBezTo>
                  <a:cubicBezTo>
                    <a:pt x="9116" y="13618"/>
                    <a:pt x="10564" y="13166"/>
                    <a:pt x="11796" y="12232"/>
                  </a:cubicBezTo>
                  <a:cubicBezTo>
                    <a:pt x="14790" y="9964"/>
                    <a:pt x="15395" y="5699"/>
                    <a:pt x="13127" y="2705"/>
                  </a:cubicBezTo>
                  <a:cubicBezTo>
                    <a:pt x="11786" y="935"/>
                    <a:pt x="9747" y="0"/>
                    <a:pt x="767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849;p40"/>
            <p:cNvSpPr/>
            <p:nvPr/>
          </p:nvSpPr>
          <p:spPr>
            <a:xfrm>
              <a:off x="7302044" y="4355166"/>
              <a:ext cx="76333" cy="125261"/>
            </a:xfrm>
            <a:custGeom>
              <a:avLst/>
              <a:gdLst/>
              <a:ahLst/>
              <a:cxnLst/>
              <a:rect l="l" t="t" r="r" b="b"/>
              <a:pathLst>
                <a:path w="4295" h="7048" extrusionOk="0">
                  <a:moveTo>
                    <a:pt x="2299" y="0"/>
                  </a:moveTo>
                  <a:cubicBezTo>
                    <a:pt x="2299" y="0"/>
                    <a:pt x="0" y="4265"/>
                    <a:pt x="4295" y="7047"/>
                  </a:cubicBezTo>
                  <a:lnTo>
                    <a:pt x="3720" y="212"/>
                  </a:lnTo>
                  <a:lnTo>
                    <a:pt x="229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850;p40"/>
            <p:cNvSpPr/>
            <p:nvPr/>
          </p:nvSpPr>
          <p:spPr>
            <a:xfrm>
              <a:off x="7328525" y="4353407"/>
              <a:ext cx="27814" cy="24348"/>
            </a:xfrm>
            <a:custGeom>
              <a:avLst/>
              <a:gdLst/>
              <a:ahLst/>
              <a:cxnLst/>
              <a:rect l="l" t="t" r="r" b="b"/>
              <a:pathLst>
                <a:path w="1565" h="1370" extrusionOk="0">
                  <a:moveTo>
                    <a:pt x="459" y="1"/>
                  </a:moveTo>
                  <a:cubicBezTo>
                    <a:pt x="194" y="1"/>
                    <a:pt x="0" y="274"/>
                    <a:pt x="83" y="523"/>
                  </a:cubicBezTo>
                  <a:lnTo>
                    <a:pt x="355" y="1369"/>
                  </a:lnTo>
                  <a:lnTo>
                    <a:pt x="1565" y="220"/>
                  </a:lnTo>
                  <a:lnTo>
                    <a:pt x="537" y="8"/>
                  </a:lnTo>
                  <a:cubicBezTo>
                    <a:pt x="510" y="3"/>
                    <a:pt x="484" y="1"/>
                    <a:pt x="459" y="1"/>
                  </a:cubicBezTo>
                  <a:close/>
                </a:path>
              </a:pathLst>
            </a:custGeom>
            <a:solidFill>
              <a:srgbClr val="0E2A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851;p40"/>
            <p:cNvSpPr/>
            <p:nvPr/>
          </p:nvSpPr>
          <p:spPr>
            <a:xfrm>
              <a:off x="7398247" y="4342761"/>
              <a:ext cx="22056" cy="21558"/>
            </a:xfrm>
            <a:custGeom>
              <a:avLst/>
              <a:gdLst/>
              <a:ahLst/>
              <a:cxnLst/>
              <a:rect l="l" t="t" r="r" b="b"/>
              <a:pathLst>
                <a:path w="1241" h="1213" extrusionOk="0">
                  <a:moveTo>
                    <a:pt x="656" y="0"/>
                  </a:moveTo>
                  <a:cubicBezTo>
                    <a:pt x="639" y="0"/>
                    <a:pt x="623" y="1"/>
                    <a:pt x="606" y="2"/>
                  </a:cubicBezTo>
                  <a:cubicBezTo>
                    <a:pt x="273" y="2"/>
                    <a:pt x="1" y="275"/>
                    <a:pt x="1" y="607"/>
                  </a:cubicBezTo>
                  <a:cubicBezTo>
                    <a:pt x="1" y="940"/>
                    <a:pt x="273" y="1212"/>
                    <a:pt x="606" y="1212"/>
                  </a:cubicBezTo>
                  <a:cubicBezTo>
                    <a:pt x="969" y="1212"/>
                    <a:pt x="1241" y="940"/>
                    <a:pt x="1241" y="607"/>
                  </a:cubicBezTo>
                  <a:cubicBezTo>
                    <a:pt x="1241" y="290"/>
                    <a:pt x="993" y="0"/>
                    <a:pt x="656" y="0"/>
                  </a:cubicBezTo>
                  <a:close/>
                </a:path>
              </a:pathLst>
            </a:custGeom>
            <a:solidFill>
              <a:srgbClr val="0E2A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852;p40"/>
            <p:cNvSpPr/>
            <p:nvPr/>
          </p:nvSpPr>
          <p:spPr>
            <a:xfrm>
              <a:off x="7485333" y="4229247"/>
              <a:ext cx="75800" cy="105498"/>
            </a:xfrm>
            <a:custGeom>
              <a:avLst/>
              <a:gdLst/>
              <a:ahLst/>
              <a:cxnLst/>
              <a:rect l="l" t="t" r="r" b="b"/>
              <a:pathLst>
                <a:path w="4265" h="5936" extrusionOk="0">
                  <a:moveTo>
                    <a:pt x="3490" y="0"/>
                  </a:moveTo>
                  <a:cubicBezTo>
                    <a:pt x="3369" y="0"/>
                    <a:pt x="3244" y="51"/>
                    <a:pt x="3146" y="159"/>
                  </a:cubicBezTo>
                  <a:lnTo>
                    <a:pt x="0" y="3667"/>
                  </a:lnTo>
                  <a:lnTo>
                    <a:pt x="4265" y="5936"/>
                  </a:lnTo>
                  <a:lnTo>
                    <a:pt x="3932" y="431"/>
                  </a:lnTo>
                  <a:cubicBezTo>
                    <a:pt x="3913" y="160"/>
                    <a:pt x="3707" y="0"/>
                    <a:pt x="34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853;p40"/>
            <p:cNvSpPr/>
            <p:nvPr/>
          </p:nvSpPr>
          <p:spPr>
            <a:xfrm>
              <a:off x="7485333" y="4236374"/>
              <a:ext cx="51611" cy="71499"/>
            </a:xfrm>
            <a:custGeom>
              <a:avLst/>
              <a:gdLst/>
              <a:ahLst/>
              <a:cxnLst/>
              <a:rect l="l" t="t" r="r" b="b"/>
              <a:pathLst>
                <a:path w="2904" h="4023" extrusionOk="0">
                  <a:moveTo>
                    <a:pt x="2904" y="0"/>
                  </a:moveTo>
                  <a:lnTo>
                    <a:pt x="0" y="3266"/>
                  </a:lnTo>
                  <a:lnTo>
                    <a:pt x="1422" y="4023"/>
                  </a:lnTo>
                  <a:lnTo>
                    <a:pt x="2904" y="0"/>
                  </a:lnTo>
                  <a:close/>
                </a:path>
              </a:pathLst>
            </a:custGeom>
            <a:solidFill>
              <a:srgbClr val="EFA0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854;p40"/>
            <p:cNvSpPr/>
            <p:nvPr/>
          </p:nvSpPr>
          <p:spPr>
            <a:xfrm>
              <a:off x="7411701" y="4395262"/>
              <a:ext cx="82784" cy="17435"/>
            </a:xfrm>
            <a:custGeom>
              <a:avLst/>
              <a:gdLst/>
              <a:ahLst/>
              <a:cxnLst/>
              <a:rect l="l" t="t" r="r" b="b"/>
              <a:pathLst>
                <a:path w="4658" h="981" extrusionOk="0">
                  <a:moveTo>
                    <a:pt x="92" y="1"/>
                  </a:moveTo>
                  <a:cubicBezTo>
                    <a:pt x="63" y="1"/>
                    <a:pt x="30" y="29"/>
                    <a:pt x="30" y="73"/>
                  </a:cubicBezTo>
                  <a:cubicBezTo>
                    <a:pt x="0" y="133"/>
                    <a:pt x="60" y="164"/>
                    <a:pt x="91" y="164"/>
                  </a:cubicBezTo>
                  <a:lnTo>
                    <a:pt x="4537" y="980"/>
                  </a:lnTo>
                  <a:cubicBezTo>
                    <a:pt x="4597" y="980"/>
                    <a:pt x="4627" y="950"/>
                    <a:pt x="4627" y="890"/>
                  </a:cubicBezTo>
                  <a:cubicBezTo>
                    <a:pt x="4658" y="859"/>
                    <a:pt x="4627" y="799"/>
                    <a:pt x="4567" y="799"/>
                  </a:cubicBezTo>
                  <a:lnTo>
                    <a:pt x="121" y="12"/>
                  </a:lnTo>
                  <a:cubicBezTo>
                    <a:pt x="113" y="4"/>
                    <a:pt x="103" y="1"/>
                    <a:pt x="9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855;p40"/>
            <p:cNvSpPr/>
            <p:nvPr/>
          </p:nvSpPr>
          <p:spPr>
            <a:xfrm>
              <a:off x="7407933" y="4410315"/>
              <a:ext cx="76333" cy="33554"/>
            </a:xfrm>
            <a:custGeom>
              <a:avLst/>
              <a:gdLst/>
              <a:ahLst/>
              <a:cxnLst/>
              <a:rect l="l" t="t" r="r" b="b"/>
              <a:pathLst>
                <a:path w="4295" h="1888" extrusionOk="0">
                  <a:moveTo>
                    <a:pt x="92" y="0"/>
                  </a:moveTo>
                  <a:cubicBezTo>
                    <a:pt x="61" y="0"/>
                    <a:pt x="22" y="28"/>
                    <a:pt x="0" y="73"/>
                  </a:cubicBezTo>
                  <a:cubicBezTo>
                    <a:pt x="0" y="103"/>
                    <a:pt x="0" y="163"/>
                    <a:pt x="61" y="163"/>
                  </a:cubicBezTo>
                  <a:lnTo>
                    <a:pt x="4174" y="1887"/>
                  </a:lnTo>
                  <a:lnTo>
                    <a:pt x="4204" y="1887"/>
                  </a:lnTo>
                  <a:cubicBezTo>
                    <a:pt x="4235" y="1887"/>
                    <a:pt x="4265" y="1887"/>
                    <a:pt x="4295" y="1857"/>
                  </a:cubicBezTo>
                  <a:cubicBezTo>
                    <a:pt x="4295" y="1797"/>
                    <a:pt x="4295" y="1736"/>
                    <a:pt x="4235" y="1736"/>
                  </a:cubicBezTo>
                  <a:lnTo>
                    <a:pt x="121" y="12"/>
                  </a:lnTo>
                  <a:cubicBezTo>
                    <a:pt x="113" y="4"/>
                    <a:pt x="103" y="0"/>
                    <a:pt x="9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856;p40"/>
            <p:cNvSpPr/>
            <p:nvPr/>
          </p:nvSpPr>
          <p:spPr>
            <a:xfrm>
              <a:off x="7400398" y="4426826"/>
              <a:ext cx="62915" cy="48750"/>
            </a:xfrm>
            <a:custGeom>
              <a:avLst/>
              <a:gdLst/>
              <a:ahLst/>
              <a:cxnLst/>
              <a:rect l="l" t="t" r="r" b="b"/>
              <a:pathLst>
                <a:path w="3540" h="2743" extrusionOk="0">
                  <a:moveTo>
                    <a:pt x="103" y="1"/>
                  </a:moveTo>
                  <a:cubicBezTo>
                    <a:pt x="77" y="1"/>
                    <a:pt x="49" y="16"/>
                    <a:pt x="31" y="51"/>
                  </a:cubicBezTo>
                  <a:cubicBezTo>
                    <a:pt x="1" y="81"/>
                    <a:pt x="1" y="142"/>
                    <a:pt x="31" y="172"/>
                  </a:cubicBezTo>
                  <a:lnTo>
                    <a:pt x="3388" y="2713"/>
                  </a:lnTo>
                  <a:cubicBezTo>
                    <a:pt x="3388" y="2743"/>
                    <a:pt x="3418" y="2743"/>
                    <a:pt x="3449" y="2743"/>
                  </a:cubicBezTo>
                  <a:cubicBezTo>
                    <a:pt x="3449" y="2743"/>
                    <a:pt x="3479" y="2743"/>
                    <a:pt x="3509" y="2713"/>
                  </a:cubicBezTo>
                  <a:cubicBezTo>
                    <a:pt x="3539" y="2652"/>
                    <a:pt x="3539" y="2592"/>
                    <a:pt x="3479" y="2592"/>
                  </a:cubicBezTo>
                  <a:lnTo>
                    <a:pt x="152" y="21"/>
                  </a:lnTo>
                  <a:cubicBezTo>
                    <a:pt x="140" y="8"/>
                    <a:pt x="122" y="1"/>
                    <a:pt x="10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6" name="Google Shape;857;p40"/>
            <p:cNvGrpSpPr/>
            <p:nvPr/>
          </p:nvGrpSpPr>
          <p:grpSpPr>
            <a:xfrm rot="1967215">
              <a:off x="5246842" y="2682044"/>
              <a:ext cx="86200" cy="63019"/>
              <a:chOff x="2659716" y="2883799"/>
              <a:chExt cx="199141" cy="136442"/>
            </a:xfrm>
          </p:grpSpPr>
          <p:sp>
            <p:nvSpPr>
              <p:cNvPr id="190" name="Google Shape;858;p40"/>
              <p:cNvSpPr/>
              <p:nvPr/>
            </p:nvSpPr>
            <p:spPr>
              <a:xfrm>
                <a:off x="2659716" y="2893028"/>
                <a:ext cx="199141" cy="118604"/>
              </a:xfrm>
              <a:custGeom>
                <a:avLst/>
                <a:gdLst/>
                <a:ahLst/>
                <a:cxnLst/>
                <a:rect l="l" t="t" r="r" b="b"/>
                <a:pathLst>
                  <a:path w="13162" h="7839" extrusionOk="0">
                    <a:moveTo>
                      <a:pt x="7081" y="1"/>
                    </a:moveTo>
                    <a:cubicBezTo>
                      <a:pt x="6601" y="1"/>
                      <a:pt x="6101" y="45"/>
                      <a:pt x="5584" y="143"/>
                    </a:cubicBezTo>
                    <a:cubicBezTo>
                      <a:pt x="1153" y="985"/>
                      <a:pt x="1" y="5904"/>
                      <a:pt x="1" y="5904"/>
                    </a:cubicBezTo>
                    <a:cubicBezTo>
                      <a:pt x="1" y="5904"/>
                      <a:pt x="1321" y="7838"/>
                      <a:pt x="4944" y="7838"/>
                    </a:cubicBezTo>
                    <a:cubicBezTo>
                      <a:pt x="5621" y="7838"/>
                      <a:pt x="6379" y="7771"/>
                      <a:pt x="7224" y="7610"/>
                    </a:cubicBezTo>
                    <a:cubicBezTo>
                      <a:pt x="12585" y="6569"/>
                      <a:pt x="13161" y="2470"/>
                      <a:pt x="13161" y="2470"/>
                    </a:cubicBezTo>
                    <a:cubicBezTo>
                      <a:pt x="13161" y="2470"/>
                      <a:pt x="10693" y="1"/>
                      <a:pt x="708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859;p40"/>
              <p:cNvSpPr/>
              <p:nvPr/>
            </p:nvSpPr>
            <p:spPr>
              <a:xfrm>
                <a:off x="2686425" y="2883799"/>
                <a:ext cx="135777" cy="136442"/>
              </a:xfrm>
              <a:custGeom>
                <a:avLst/>
                <a:gdLst/>
                <a:ahLst/>
                <a:cxnLst/>
                <a:rect l="l" t="t" r="r" b="b"/>
                <a:pathLst>
                  <a:path w="8974" h="9018" extrusionOk="0">
                    <a:moveTo>
                      <a:pt x="4476" y="0"/>
                    </a:moveTo>
                    <a:cubicBezTo>
                      <a:pt x="1994" y="0"/>
                      <a:pt x="0" y="2016"/>
                      <a:pt x="0" y="4498"/>
                    </a:cubicBezTo>
                    <a:cubicBezTo>
                      <a:pt x="0" y="7001"/>
                      <a:pt x="1994" y="9018"/>
                      <a:pt x="4476" y="9018"/>
                    </a:cubicBezTo>
                    <a:cubicBezTo>
                      <a:pt x="6957" y="9018"/>
                      <a:pt x="8974" y="7001"/>
                      <a:pt x="8974" y="4498"/>
                    </a:cubicBezTo>
                    <a:cubicBezTo>
                      <a:pt x="8974" y="2016"/>
                      <a:pt x="6957" y="0"/>
                      <a:pt x="4476" y="0"/>
                    </a:cubicBezTo>
                    <a:close/>
                  </a:path>
                </a:pathLst>
              </a:custGeom>
              <a:solidFill>
                <a:srgbClr val="1C1C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7" name="Google Shape;860;p40"/>
            <p:cNvGrpSpPr/>
            <p:nvPr/>
          </p:nvGrpSpPr>
          <p:grpSpPr>
            <a:xfrm rot="2033874">
              <a:off x="5364361" y="2685651"/>
              <a:ext cx="84622" cy="76738"/>
              <a:chOff x="2670033" y="2838481"/>
              <a:chExt cx="245934" cy="192965"/>
            </a:xfrm>
          </p:grpSpPr>
          <p:sp>
            <p:nvSpPr>
              <p:cNvPr id="188" name="Google Shape;861;p40"/>
              <p:cNvSpPr/>
              <p:nvPr/>
            </p:nvSpPr>
            <p:spPr>
              <a:xfrm rot="-1808353">
                <a:off x="2695747" y="2873475"/>
                <a:ext cx="194506" cy="122978"/>
              </a:xfrm>
              <a:custGeom>
                <a:avLst/>
                <a:gdLst/>
                <a:ahLst/>
                <a:cxnLst/>
                <a:rect l="l" t="t" r="r" b="b"/>
                <a:pathLst>
                  <a:path w="13162" h="7839" extrusionOk="0">
                    <a:moveTo>
                      <a:pt x="7081" y="1"/>
                    </a:moveTo>
                    <a:cubicBezTo>
                      <a:pt x="6601" y="1"/>
                      <a:pt x="6101" y="45"/>
                      <a:pt x="5584" y="143"/>
                    </a:cubicBezTo>
                    <a:cubicBezTo>
                      <a:pt x="1153" y="985"/>
                      <a:pt x="1" y="5904"/>
                      <a:pt x="1" y="5904"/>
                    </a:cubicBezTo>
                    <a:cubicBezTo>
                      <a:pt x="1" y="5904"/>
                      <a:pt x="1321" y="7838"/>
                      <a:pt x="4944" y="7838"/>
                    </a:cubicBezTo>
                    <a:cubicBezTo>
                      <a:pt x="5621" y="7838"/>
                      <a:pt x="6379" y="7771"/>
                      <a:pt x="7224" y="7610"/>
                    </a:cubicBezTo>
                    <a:cubicBezTo>
                      <a:pt x="12585" y="6569"/>
                      <a:pt x="13161" y="2470"/>
                      <a:pt x="13161" y="2470"/>
                    </a:cubicBezTo>
                    <a:cubicBezTo>
                      <a:pt x="13161" y="2470"/>
                      <a:pt x="10693" y="1"/>
                      <a:pt x="708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862;p40"/>
              <p:cNvSpPr/>
              <p:nvPr/>
            </p:nvSpPr>
            <p:spPr>
              <a:xfrm rot="-1808353">
                <a:off x="2722285" y="2866414"/>
                <a:ext cx="132616" cy="141474"/>
              </a:xfrm>
              <a:custGeom>
                <a:avLst/>
                <a:gdLst/>
                <a:ahLst/>
                <a:cxnLst/>
                <a:rect l="l" t="t" r="r" b="b"/>
                <a:pathLst>
                  <a:path w="8974" h="9018" extrusionOk="0">
                    <a:moveTo>
                      <a:pt x="4476" y="0"/>
                    </a:moveTo>
                    <a:cubicBezTo>
                      <a:pt x="1994" y="0"/>
                      <a:pt x="0" y="2016"/>
                      <a:pt x="0" y="4498"/>
                    </a:cubicBezTo>
                    <a:cubicBezTo>
                      <a:pt x="0" y="7001"/>
                      <a:pt x="1994" y="9018"/>
                      <a:pt x="4476" y="9018"/>
                    </a:cubicBezTo>
                    <a:cubicBezTo>
                      <a:pt x="6957" y="9018"/>
                      <a:pt x="8974" y="7001"/>
                      <a:pt x="8974" y="4498"/>
                    </a:cubicBezTo>
                    <a:cubicBezTo>
                      <a:pt x="8974" y="2016"/>
                      <a:pt x="6957" y="0"/>
                      <a:pt x="4476" y="0"/>
                    </a:cubicBezTo>
                    <a:close/>
                  </a:path>
                </a:pathLst>
              </a:custGeom>
              <a:solidFill>
                <a:srgbClr val="1C1C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92" name="Google Shape;3615;p66"/>
          <p:cNvGrpSpPr/>
          <p:nvPr/>
        </p:nvGrpSpPr>
        <p:grpSpPr>
          <a:xfrm>
            <a:off x="970378" y="2846639"/>
            <a:ext cx="3132774" cy="307227"/>
            <a:chOff x="1384026" y="3349212"/>
            <a:chExt cx="3132774" cy="307227"/>
          </a:xfrm>
        </p:grpSpPr>
        <p:sp>
          <p:nvSpPr>
            <p:cNvPr id="193" name="Google Shape;3616;p66"/>
            <p:cNvSpPr/>
            <p:nvPr/>
          </p:nvSpPr>
          <p:spPr>
            <a:xfrm>
              <a:off x="1389900" y="3349212"/>
              <a:ext cx="3126900" cy="301800"/>
            </a:xfrm>
            <a:prstGeom prst="roundRect">
              <a:avLst>
                <a:gd name="adj" fmla="val 50000"/>
              </a:avLst>
            </a:prstGeom>
            <a:solidFill>
              <a:schemeClr val="accent5"/>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3617;p66"/>
            <p:cNvSpPr/>
            <p:nvPr/>
          </p:nvSpPr>
          <p:spPr>
            <a:xfrm>
              <a:off x="1384026" y="3354639"/>
              <a:ext cx="301800" cy="301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5" name="Google Shape;3619;p66"/>
          <p:cNvSpPr txBox="1">
            <a:spLocks noGrp="1"/>
          </p:cNvSpPr>
          <p:nvPr>
            <p:ph type="subTitle" idx="2"/>
          </p:nvPr>
        </p:nvSpPr>
        <p:spPr>
          <a:xfrm>
            <a:off x="1233177" y="2881902"/>
            <a:ext cx="2736300" cy="236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600" b="0" dirty="0">
                <a:solidFill>
                  <a:schemeClr val="dk2"/>
                </a:solidFill>
              </a:rPr>
              <a:t>4. </a:t>
            </a:r>
            <a:r>
              <a:rPr lang="en" sz="1600" b="0" dirty="0" smtClean="0">
                <a:solidFill>
                  <a:schemeClr val="dk2"/>
                </a:solidFill>
              </a:rPr>
              <a:t>Non-prop Attributes.</a:t>
            </a:r>
            <a:endParaRPr sz="1600" b="0" dirty="0">
              <a:solidFill>
                <a:schemeClr val="dk2"/>
              </a:solidFill>
            </a:endParaRPr>
          </a:p>
        </p:txBody>
      </p:sp>
      <p:grpSp>
        <p:nvGrpSpPr>
          <p:cNvPr id="196" name="Google Shape;3609;p66"/>
          <p:cNvGrpSpPr/>
          <p:nvPr/>
        </p:nvGrpSpPr>
        <p:grpSpPr>
          <a:xfrm>
            <a:off x="949460" y="3396382"/>
            <a:ext cx="3132774" cy="307218"/>
            <a:chOff x="1384026" y="2431680"/>
            <a:chExt cx="3132774" cy="307218"/>
          </a:xfrm>
        </p:grpSpPr>
        <p:sp>
          <p:nvSpPr>
            <p:cNvPr id="197" name="Google Shape;3610;p66"/>
            <p:cNvSpPr/>
            <p:nvPr/>
          </p:nvSpPr>
          <p:spPr>
            <a:xfrm>
              <a:off x="1389900" y="2431680"/>
              <a:ext cx="3126900" cy="301800"/>
            </a:xfrm>
            <a:prstGeom prst="roundRect">
              <a:avLst>
                <a:gd name="adj" fmla="val 50000"/>
              </a:avLst>
            </a:prstGeom>
            <a:solidFill>
              <a:schemeClr val="accent5"/>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3611;p66"/>
            <p:cNvSpPr/>
            <p:nvPr/>
          </p:nvSpPr>
          <p:spPr>
            <a:xfrm>
              <a:off x="1384026" y="2437099"/>
              <a:ext cx="301800" cy="3018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9" name="Google Shape;3620;p66"/>
          <p:cNvSpPr txBox="1">
            <a:spLocks noGrp="1"/>
          </p:cNvSpPr>
          <p:nvPr>
            <p:ph type="subTitle" idx="4294967295"/>
          </p:nvPr>
        </p:nvSpPr>
        <p:spPr>
          <a:xfrm>
            <a:off x="1212247" y="3431191"/>
            <a:ext cx="2736300" cy="237600"/>
          </a:xfrm>
          <a:prstGeom prst="rect">
            <a:avLst/>
          </a:prstGeom>
        </p:spPr>
        <p:txBody>
          <a:bodyPr spcFirstLastPara="1" wrap="square" lIns="91425" tIns="91425" rIns="91425" bIns="91425" anchor="ctr" anchorCtr="0">
            <a:noAutofit/>
          </a:bodyPr>
          <a:lstStyle/>
          <a:p>
            <a:pPr marL="0" lvl="0" indent="0" algn="l">
              <a:buNone/>
            </a:pPr>
            <a:r>
              <a:rPr lang="en-US" sz="1600" dirty="0" smtClean="0">
                <a:solidFill>
                  <a:schemeClr val="dk2"/>
                </a:solidFill>
              </a:rPr>
              <a:t>5</a:t>
            </a:r>
            <a:r>
              <a:rPr lang="en-US" sz="1600" b="0" dirty="0" smtClean="0">
                <a:solidFill>
                  <a:schemeClr val="dk2"/>
                </a:solidFill>
              </a:rPr>
              <a:t>. </a:t>
            </a:r>
            <a:r>
              <a:rPr lang="en-US" sz="1600" dirty="0" smtClean="0">
                <a:solidFill>
                  <a:schemeClr val="dk2"/>
                </a:solidFill>
              </a:rPr>
              <a:t>Custom Events</a:t>
            </a:r>
            <a:r>
              <a:rPr lang="en-US" sz="1600" b="0" dirty="0" smtClean="0">
                <a:solidFill>
                  <a:schemeClr val="dk2"/>
                </a:solidFill>
              </a:rPr>
              <a:t>.</a:t>
            </a:r>
            <a:endParaRPr sz="1600" b="0" dirty="0">
              <a:solidFill>
                <a:schemeClr val="dk2"/>
              </a:solidFill>
            </a:endParaRPr>
          </a:p>
        </p:txBody>
      </p:sp>
      <p:grpSp>
        <p:nvGrpSpPr>
          <p:cNvPr id="200" name="Google Shape;3612;p66"/>
          <p:cNvGrpSpPr/>
          <p:nvPr/>
        </p:nvGrpSpPr>
        <p:grpSpPr>
          <a:xfrm>
            <a:off x="929330" y="3905888"/>
            <a:ext cx="3132774" cy="307223"/>
            <a:chOff x="1384026" y="2887116"/>
            <a:chExt cx="3132774" cy="307223"/>
          </a:xfrm>
        </p:grpSpPr>
        <p:sp>
          <p:nvSpPr>
            <p:cNvPr id="201" name="Google Shape;3613;p66"/>
            <p:cNvSpPr/>
            <p:nvPr/>
          </p:nvSpPr>
          <p:spPr>
            <a:xfrm>
              <a:off x="1389900" y="2887116"/>
              <a:ext cx="3126900" cy="301800"/>
            </a:xfrm>
            <a:prstGeom prst="roundRect">
              <a:avLst>
                <a:gd name="adj" fmla="val 50000"/>
              </a:avLst>
            </a:prstGeom>
            <a:solidFill>
              <a:schemeClr val="accent5"/>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3614;p66"/>
            <p:cNvSpPr/>
            <p:nvPr/>
          </p:nvSpPr>
          <p:spPr>
            <a:xfrm>
              <a:off x="1384026" y="2892539"/>
              <a:ext cx="301800" cy="3018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3" name="Google Shape;3618;p66"/>
          <p:cNvSpPr txBox="1">
            <a:spLocks noGrp="1"/>
          </p:cNvSpPr>
          <p:nvPr>
            <p:ph type="subTitle" idx="1"/>
          </p:nvPr>
        </p:nvSpPr>
        <p:spPr>
          <a:xfrm>
            <a:off x="1192117" y="3940699"/>
            <a:ext cx="2736300" cy="237600"/>
          </a:xfrm>
          <a:prstGeom prst="rect">
            <a:avLst/>
          </a:prstGeom>
        </p:spPr>
        <p:txBody>
          <a:bodyPr spcFirstLastPara="1" wrap="square" lIns="91425" tIns="91425" rIns="91425" bIns="91425" anchor="ctr" anchorCtr="0">
            <a:noAutofit/>
          </a:bodyPr>
          <a:lstStyle/>
          <a:p>
            <a:pPr marL="0" indent="0" algn="l"/>
            <a:r>
              <a:rPr lang="en-US" sz="1600" b="0" dirty="0" smtClean="0">
                <a:solidFill>
                  <a:schemeClr val="dk2"/>
                </a:solidFill>
              </a:rPr>
              <a:t>6. x-template.</a:t>
            </a:r>
            <a:endParaRPr sz="1600" b="0" dirty="0">
              <a:solidFill>
                <a:schemeClr val="dk2"/>
              </a:solidFill>
            </a:endParaRPr>
          </a:p>
        </p:txBody>
      </p:sp>
    </p:spTree>
    <p:extLst>
      <p:ext uri="{BB962C8B-B14F-4D97-AF65-F5344CB8AC3E}">
        <p14:creationId xmlns:p14="http://schemas.microsoft.com/office/powerpoint/2010/main" val="1415568030"/>
      </p:ext>
    </p:extLst>
  </p:cSld>
  <p:clrMapOvr>
    <a:masterClrMapping/>
  </p:clrMapOvr>
  <p:transition spd="slow">
    <p:push dir="u"/>
  </p:transition>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Shape 1045"/>
        <p:cNvGrpSpPr/>
        <p:nvPr/>
      </p:nvGrpSpPr>
      <p:grpSpPr>
        <a:xfrm>
          <a:off x="0" y="0"/>
          <a:ext cx="0" cy="0"/>
          <a:chOff x="0" y="0"/>
          <a:chExt cx="0" cy="0"/>
        </a:xfrm>
      </p:grpSpPr>
      <p:sp>
        <p:nvSpPr>
          <p:cNvPr id="1057" name="Google Shape;1057;p42"/>
          <p:cNvSpPr txBox="1">
            <a:spLocks noGrp="1"/>
          </p:cNvSpPr>
          <p:nvPr>
            <p:ph type="title"/>
          </p:nvPr>
        </p:nvSpPr>
        <p:spPr>
          <a:xfrm>
            <a:off x="1540300" y="541113"/>
            <a:ext cx="6486900" cy="4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400" dirty="0" smtClean="0">
                <a:solidFill>
                  <a:schemeClr val="accent4"/>
                </a:solidFill>
              </a:rPr>
              <a:t>1. Component là gì?</a:t>
            </a:r>
            <a:endParaRPr sz="2400" b="1" dirty="0">
              <a:solidFill>
                <a:schemeClr val="accent4"/>
              </a:solidFill>
            </a:endParaRPr>
          </a:p>
        </p:txBody>
      </p:sp>
      <p:sp>
        <p:nvSpPr>
          <p:cNvPr id="1127" name="Google Shape;1127;p42">
            <a:hlinkClick r:id="rId3" action="ppaction://hlinksldjump"/>
          </p:cNvPr>
          <p:cNvSpPr/>
          <p:nvPr/>
        </p:nvSpPr>
        <p:spPr>
          <a:xfrm rot="5400000">
            <a:off x="8034175" y="3124075"/>
            <a:ext cx="1158900" cy="59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42">
            <a:hlinkClick r:id="rId4" action="ppaction://hlinksldjump"/>
          </p:cNvPr>
          <p:cNvSpPr/>
          <p:nvPr/>
        </p:nvSpPr>
        <p:spPr>
          <a:xfrm rot="5400000">
            <a:off x="7968625" y="1902850"/>
            <a:ext cx="1290000" cy="59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42">
            <a:hlinkClick r:id="rId5" action="ppaction://hlinksldjump"/>
          </p:cNvPr>
          <p:cNvSpPr/>
          <p:nvPr/>
        </p:nvSpPr>
        <p:spPr>
          <a:xfrm rot="5400000">
            <a:off x="7955725" y="4354575"/>
            <a:ext cx="13158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42">
            <a:hlinkClick r:id="rId4" action="ppaction://hlinksldjump"/>
          </p:cNvPr>
          <p:cNvSpPr txBox="1"/>
          <p:nvPr/>
        </p:nvSpPr>
        <p:spPr>
          <a:xfrm>
            <a:off x="8264833" y="1859014"/>
            <a:ext cx="440400" cy="23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4"/>
                </a:solidFill>
                <a:latin typeface="Ubuntu"/>
                <a:ea typeface="Ubuntu"/>
                <a:cs typeface="Ubuntu"/>
                <a:sym typeface="Ubuntu"/>
              </a:rPr>
              <a:t>2</a:t>
            </a:r>
            <a:endParaRPr b="1">
              <a:solidFill>
                <a:schemeClr val="accent4"/>
              </a:solidFill>
              <a:latin typeface="Ubuntu"/>
              <a:ea typeface="Ubuntu"/>
              <a:cs typeface="Ubuntu"/>
              <a:sym typeface="Ubuntu"/>
            </a:endParaRPr>
          </a:p>
        </p:txBody>
      </p:sp>
      <p:sp>
        <p:nvSpPr>
          <p:cNvPr id="1131" name="Google Shape;1131;p42">
            <a:hlinkClick r:id="rId3" action="ppaction://hlinksldjump"/>
          </p:cNvPr>
          <p:cNvSpPr txBox="1"/>
          <p:nvPr/>
        </p:nvSpPr>
        <p:spPr>
          <a:xfrm>
            <a:off x="8264833" y="3062914"/>
            <a:ext cx="440400" cy="23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2"/>
                </a:solidFill>
                <a:latin typeface="Ubuntu"/>
                <a:ea typeface="Ubuntu"/>
                <a:cs typeface="Ubuntu"/>
                <a:sym typeface="Ubuntu"/>
              </a:rPr>
              <a:t>3</a:t>
            </a:r>
            <a:endParaRPr b="1">
              <a:solidFill>
                <a:schemeClr val="accent2"/>
              </a:solidFill>
              <a:latin typeface="Ubuntu"/>
              <a:ea typeface="Ubuntu"/>
              <a:cs typeface="Ubuntu"/>
              <a:sym typeface="Ubuntu"/>
            </a:endParaRPr>
          </a:p>
        </p:txBody>
      </p:sp>
      <p:sp>
        <p:nvSpPr>
          <p:cNvPr id="1132" name="Google Shape;1132;p42">
            <a:hlinkClick r:id="rId5" action="ppaction://hlinksldjump"/>
          </p:cNvPr>
          <p:cNvSpPr txBox="1"/>
          <p:nvPr/>
        </p:nvSpPr>
        <p:spPr>
          <a:xfrm>
            <a:off x="8264833" y="4266814"/>
            <a:ext cx="440400" cy="23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1"/>
                </a:solidFill>
                <a:latin typeface="Ubuntu"/>
                <a:ea typeface="Ubuntu"/>
                <a:cs typeface="Ubuntu"/>
                <a:sym typeface="Ubuntu"/>
              </a:rPr>
              <a:t>4</a:t>
            </a:r>
            <a:endParaRPr b="1">
              <a:solidFill>
                <a:schemeClr val="accent1"/>
              </a:solidFill>
              <a:latin typeface="Ubuntu"/>
              <a:ea typeface="Ubuntu"/>
              <a:cs typeface="Ubuntu"/>
              <a:sym typeface="Ubuntu"/>
            </a:endParaRPr>
          </a:p>
        </p:txBody>
      </p:sp>
      <p:sp>
        <p:nvSpPr>
          <p:cNvPr id="1133" name="Google Shape;1133;p42">
            <a:hlinkClick r:id="rId6" action="ppaction://hlinksldjump"/>
          </p:cNvPr>
          <p:cNvSpPr/>
          <p:nvPr/>
        </p:nvSpPr>
        <p:spPr>
          <a:xfrm>
            <a:off x="7246284" y="695850"/>
            <a:ext cx="213106" cy="195722"/>
          </a:xfrm>
          <a:custGeom>
            <a:avLst/>
            <a:gdLst/>
            <a:ahLst/>
            <a:cxnLst/>
            <a:rect l="l" t="t" r="r" b="b"/>
            <a:pathLst>
              <a:path w="34372" h="31568" extrusionOk="0">
                <a:moveTo>
                  <a:pt x="17158" y="1"/>
                </a:moveTo>
                <a:cubicBezTo>
                  <a:pt x="11439" y="3246"/>
                  <a:pt x="5719" y="6490"/>
                  <a:pt x="0" y="9735"/>
                </a:cubicBezTo>
                <a:lnTo>
                  <a:pt x="2750" y="9735"/>
                </a:lnTo>
                <a:lnTo>
                  <a:pt x="2750" y="31567"/>
                </a:lnTo>
                <a:lnTo>
                  <a:pt x="11659" y="31567"/>
                </a:lnTo>
                <a:lnTo>
                  <a:pt x="11659" y="17379"/>
                </a:lnTo>
                <a:lnTo>
                  <a:pt x="23373" y="17379"/>
                </a:lnTo>
                <a:lnTo>
                  <a:pt x="23373" y="31567"/>
                </a:lnTo>
                <a:lnTo>
                  <a:pt x="31622" y="31567"/>
                </a:lnTo>
                <a:lnTo>
                  <a:pt x="31622" y="9735"/>
                </a:lnTo>
                <a:lnTo>
                  <a:pt x="34371" y="9735"/>
                </a:lnTo>
                <a:cubicBezTo>
                  <a:pt x="28597" y="6490"/>
                  <a:pt x="22878" y="3246"/>
                  <a:pt x="1715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42">
            <a:hlinkClick r:id="rId7" action="ppaction://hlinksldjump"/>
          </p:cNvPr>
          <p:cNvSpPr/>
          <p:nvPr/>
        </p:nvSpPr>
        <p:spPr>
          <a:xfrm rot="5400000">
            <a:off x="8023975" y="671275"/>
            <a:ext cx="1179300" cy="594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42">
            <a:hlinkClick r:id="rId7" action="ppaction://hlinksldjump"/>
          </p:cNvPr>
          <p:cNvSpPr txBox="1"/>
          <p:nvPr/>
        </p:nvSpPr>
        <p:spPr>
          <a:xfrm>
            <a:off x="8264833" y="655114"/>
            <a:ext cx="440400" cy="23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3"/>
                </a:solidFill>
                <a:latin typeface="Ubuntu"/>
                <a:ea typeface="Ubuntu"/>
                <a:cs typeface="Ubuntu"/>
                <a:sym typeface="Ubuntu"/>
              </a:rPr>
              <a:t>1</a:t>
            </a:r>
            <a:endParaRPr b="1">
              <a:solidFill>
                <a:schemeClr val="accent3"/>
              </a:solidFill>
              <a:latin typeface="Ubuntu"/>
              <a:ea typeface="Ubuntu"/>
              <a:cs typeface="Ubuntu"/>
              <a:sym typeface="Ubuntu"/>
            </a:endParaRPr>
          </a:p>
        </p:txBody>
      </p:sp>
      <p:sp>
        <p:nvSpPr>
          <p:cNvPr id="1139" name="Google Shape;1139;p42">
            <a:hlinkClick r:id="" action="ppaction://hlinkshowjump?jump=nextslide"/>
          </p:cNvPr>
          <p:cNvSpPr/>
          <p:nvPr/>
        </p:nvSpPr>
        <p:spPr>
          <a:xfrm>
            <a:off x="7870218" y="695853"/>
            <a:ext cx="145409" cy="215293"/>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42">
            <a:hlinkClick r:id="" action="ppaction://hlinkshowjump?jump=previousslide"/>
          </p:cNvPr>
          <p:cNvSpPr/>
          <p:nvPr/>
        </p:nvSpPr>
        <p:spPr>
          <a:xfrm rot="10800000">
            <a:off x="7575225" y="695855"/>
            <a:ext cx="145409" cy="215293"/>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301;p46"/>
          <p:cNvSpPr txBox="1">
            <a:spLocks noGrp="1"/>
          </p:cNvSpPr>
          <p:nvPr>
            <p:ph type="subTitle" idx="1"/>
          </p:nvPr>
        </p:nvSpPr>
        <p:spPr>
          <a:xfrm>
            <a:off x="671607" y="1086181"/>
            <a:ext cx="7693460" cy="2700112"/>
          </a:xfrm>
          <a:prstGeom prst="rect">
            <a:avLst/>
          </a:prstGeom>
        </p:spPr>
        <p:txBody>
          <a:bodyPr spcFirstLastPara="1" wrap="square" lIns="91425" tIns="91425" rIns="91425" bIns="91425" anchor="ctr" anchorCtr="0">
            <a:noAutofit/>
          </a:bodyPr>
          <a:lstStyle/>
          <a:p>
            <a:pPr marL="0" lvl="0" indent="0" algn="l"/>
            <a:r>
              <a:rPr lang="vi-VN" sz="1700" b="0" dirty="0">
                <a:solidFill>
                  <a:schemeClr val="dk1"/>
                </a:solidFill>
              </a:rPr>
              <a:t>Component là một trong các tính năng mạnh mẽ nhất của Vue.js. Nó giúp cho chúng ta gom nhóm các mã HTML lại để tái sử dụng cho các module tương tự. </a:t>
            </a:r>
            <a:endParaRPr lang="en-US" sz="1700" b="0" dirty="0" smtClean="0">
              <a:solidFill>
                <a:schemeClr val="dk1"/>
              </a:solidFill>
            </a:endParaRPr>
          </a:p>
          <a:p>
            <a:pPr marL="0" lvl="0" indent="0" algn="l"/>
            <a:endParaRPr lang="en-US" sz="1700" b="0" dirty="0">
              <a:solidFill>
                <a:schemeClr val="dk1"/>
              </a:solidFill>
            </a:endParaRPr>
          </a:p>
          <a:p>
            <a:pPr marL="0" lvl="0" indent="0" algn="l"/>
            <a:r>
              <a:rPr lang="vi-VN" sz="1700" b="0" dirty="0" smtClean="0">
                <a:solidFill>
                  <a:schemeClr val="dk1"/>
                </a:solidFill>
              </a:rPr>
              <a:t>Ở </a:t>
            </a:r>
            <a:r>
              <a:rPr lang="vi-VN" sz="1700" b="0" dirty="0">
                <a:solidFill>
                  <a:schemeClr val="dk1"/>
                </a:solidFill>
              </a:rPr>
              <a:t>một mức độ cao thì component là một thành phần được Vue.js biên dịch để xử lý các hành vi. </a:t>
            </a:r>
            <a:endParaRPr lang="en-US" sz="1700" b="0" dirty="0" smtClean="0">
              <a:solidFill>
                <a:schemeClr val="dk1"/>
              </a:solidFill>
            </a:endParaRPr>
          </a:p>
          <a:p>
            <a:pPr marL="0" lvl="0" indent="0" algn="l"/>
            <a:endParaRPr lang="en-US" sz="1700" b="0" dirty="0">
              <a:solidFill>
                <a:schemeClr val="dk1"/>
              </a:solidFill>
            </a:endParaRPr>
          </a:p>
          <a:p>
            <a:pPr marL="0" lvl="0" indent="0" algn="l"/>
            <a:r>
              <a:rPr lang="vi-VN" sz="1700" b="0" dirty="0" smtClean="0">
                <a:solidFill>
                  <a:schemeClr val="dk1"/>
                </a:solidFill>
              </a:rPr>
              <a:t>Và </a:t>
            </a:r>
            <a:r>
              <a:rPr lang="vi-VN" sz="1700" b="0" dirty="0">
                <a:solidFill>
                  <a:schemeClr val="dk1"/>
                </a:solidFill>
              </a:rPr>
              <a:t>trong một vài trường hợp thì nó cũng có thể xuất hiện như một phần tử HTML với các attribute đặc biệt (cụ thể sẽ nói ở bên dưới).</a:t>
            </a:r>
          </a:p>
        </p:txBody>
      </p:sp>
    </p:spTree>
    <p:extLst>
      <p:ext uri="{BB962C8B-B14F-4D97-AF65-F5344CB8AC3E}">
        <p14:creationId xmlns:p14="http://schemas.microsoft.com/office/powerpoint/2010/main" val="193503582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fade">
                                      <p:cBhvr>
                                        <p:cTn id="7" dur="500"/>
                                        <p:tgtEl>
                                          <p:spTgt spid="1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
                                            <p:txEl>
                                              <p:pRg st="2" end="2"/>
                                            </p:txEl>
                                          </p:spTgt>
                                        </p:tgtEl>
                                        <p:attrNameLst>
                                          <p:attrName>style.visibility</p:attrName>
                                        </p:attrNameLst>
                                      </p:cBhvr>
                                      <p:to>
                                        <p:strVal val="visible"/>
                                      </p:to>
                                    </p:set>
                                    <p:animEffect transition="in" filter="fade">
                                      <p:cBhvr>
                                        <p:cTn id="12" dur="500"/>
                                        <p:tgtEl>
                                          <p:spTgt spid="1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4">
                                            <p:txEl>
                                              <p:pRg st="4" end="4"/>
                                            </p:txEl>
                                          </p:spTgt>
                                        </p:tgtEl>
                                        <p:attrNameLst>
                                          <p:attrName>style.visibility</p:attrName>
                                        </p:attrNameLst>
                                      </p:cBhvr>
                                      <p:to>
                                        <p:strVal val="visible"/>
                                      </p:to>
                                    </p:set>
                                    <p:animEffect transition="in" filter="fade">
                                      <p:cBhvr>
                                        <p:cTn id="17" dur="500"/>
                                        <p:tgtEl>
                                          <p:spTgt spid="1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p:bld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Shape 1045"/>
        <p:cNvGrpSpPr/>
        <p:nvPr/>
      </p:nvGrpSpPr>
      <p:grpSpPr>
        <a:xfrm>
          <a:off x="0" y="0"/>
          <a:ext cx="0" cy="0"/>
          <a:chOff x="0" y="0"/>
          <a:chExt cx="0" cy="0"/>
        </a:xfrm>
      </p:grpSpPr>
      <p:sp>
        <p:nvSpPr>
          <p:cNvPr id="1057" name="Google Shape;1057;p42"/>
          <p:cNvSpPr txBox="1">
            <a:spLocks noGrp="1"/>
          </p:cNvSpPr>
          <p:nvPr>
            <p:ph type="title"/>
          </p:nvPr>
        </p:nvSpPr>
        <p:spPr>
          <a:xfrm>
            <a:off x="1540300" y="541113"/>
            <a:ext cx="6486900" cy="478200"/>
          </a:xfrm>
          <a:prstGeom prst="rect">
            <a:avLst/>
          </a:prstGeom>
        </p:spPr>
        <p:txBody>
          <a:bodyPr spcFirstLastPara="1" wrap="square" lIns="91425" tIns="91425" rIns="91425" bIns="91425" anchor="ctr" anchorCtr="0">
            <a:noAutofit/>
          </a:bodyPr>
          <a:lstStyle/>
          <a:p>
            <a:pPr lvl="0"/>
            <a:r>
              <a:rPr lang="en-US" sz="2400" dirty="0">
                <a:solidFill>
                  <a:schemeClr val="accent4"/>
                </a:solidFill>
              </a:rPr>
              <a:t>2. Using components.</a:t>
            </a:r>
            <a:endParaRPr sz="2400" b="1" dirty="0">
              <a:solidFill>
                <a:schemeClr val="accent4"/>
              </a:solidFill>
            </a:endParaRPr>
          </a:p>
        </p:txBody>
      </p:sp>
      <p:sp>
        <p:nvSpPr>
          <p:cNvPr id="1127" name="Google Shape;1127;p42">
            <a:hlinkClick r:id="rId3" action="ppaction://hlinksldjump"/>
          </p:cNvPr>
          <p:cNvSpPr/>
          <p:nvPr/>
        </p:nvSpPr>
        <p:spPr>
          <a:xfrm rot="5400000">
            <a:off x="8034175" y="3124075"/>
            <a:ext cx="1158900" cy="59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42">
            <a:hlinkClick r:id="rId4" action="ppaction://hlinksldjump"/>
          </p:cNvPr>
          <p:cNvSpPr/>
          <p:nvPr/>
        </p:nvSpPr>
        <p:spPr>
          <a:xfrm rot="5400000">
            <a:off x="7968625" y="1902850"/>
            <a:ext cx="1290000" cy="59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42">
            <a:hlinkClick r:id="rId5" action="ppaction://hlinksldjump"/>
          </p:cNvPr>
          <p:cNvSpPr/>
          <p:nvPr/>
        </p:nvSpPr>
        <p:spPr>
          <a:xfrm rot="5400000">
            <a:off x="7955725" y="4354575"/>
            <a:ext cx="13158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42">
            <a:hlinkClick r:id="rId4" action="ppaction://hlinksldjump"/>
          </p:cNvPr>
          <p:cNvSpPr txBox="1"/>
          <p:nvPr/>
        </p:nvSpPr>
        <p:spPr>
          <a:xfrm>
            <a:off x="8264833" y="1859014"/>
            <a:ext cx="440400" cy="23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4"/>
                </a:solidFill>
                <a:latin typeface="Ubuntu"/>
                <a:ea typeface="Ubuntu"/>
                <a:cs typeface="Ubuntu"/>
                <a:sym typeface="Ubuntu"/>
              </a:rPr>
              <a:t>2</a:t>
            </a:r>
            <a:endParaRPr b="1">
              <a:solidFill>
                <a:schemeClr val="accent4"/>
              </a:solidFill>
              <a:latin typeface="Ubuntu"/>
              <a:ea typeface="Ubuntu"/>
              <a:cs typeface="Ubuntu"/>
              <a:sym typeface="Ubuntu"/>
            </a:endParaRPr>
          </a:p>
        </p:txBody>
      </p:sp>
      <p:sp>
        <p:nvSpPr>
          <p:cNvPr id="1131" name="Google Shape;1131;p42">
            <a:hlinkClick r:id="rId3" action="ppaction://hlinksldjump"/>
          </p:cNvPr>
          <p:cNvSpPr txBox="1"/>
          <p:nvPr/>
        </p:nvSpPr>
        <p:spPr>
          <a:xfrm>
            <a:off x="8264833" y="3062914"/>
            <a:ext cx="440400" cy="23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2"/>
                </a:solidFill>
                <a:latin typeface="Ubuntu"/>
                <a:ea typeface="Ubuntu"/>
                <a:cs typeface="Ubuntu"/>
                <a:sym typeface="Ubuntu"/>
              </a:rPr>
              <a:t>3</a:t>
            </a:r>
            <a:endParaRPr b="1">
              <a:solidFill>
                <a:schemeClr val="accent2"/>
              </a:solidFill>
              <a:latin typeface="Ubuntu"/>
              <a:ea typeface="Ubuntu"/>
              <a:cs typeface="Ubuntu"/>
              <a:sym typeface="Ubuntu"/>
            </a:endParaRPr>
          </a:p>
        </p:txBody>
      </p:sp>
      <p:sp>
        <p:nvSpPr>
          <p:cNvPr id="1132" name="Google Shape;1132;p42">
            <a:hlinkClick r:id="rId5" action="ppaction://hlinksldjump"/>
          </p:cNvPr>
          <p:cNvSpPr txBox="1"/>
          <p:nvPr/>
        </p:nvSpPr>
        <p:spPr>
          <a:xfrm>
            <a:off x="8264833" y="4266814"/>
            <a:ext cx="440400" cy="23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1"/>
                </a:solidFill>
                <a:latin typeface="Ubuntu"/>
                <a:ea typeface="Ubuntu"/>
                <a:cs typeface="Ubuntu"/>
                <a:sym typeface="Ubuntu"/>
              </a:rPr>
              <a:t>4</a:t>
            </a:r>
            <a:endParaRPr b="1">
              <a:solidFill>
                <a:schemeClr val="accent1"/>
              </a:solidFill>
              <a:latin typeface="Ubuntu"/>
              <a:ea typeface="Ubuntu"/>
              <a:cs typeface="Ubuntu"/>
              <a:sym typeface="Ubuntu"/>
            </a:endParaRPr>
          </a:p>
        </p:txBody>
      </p:sp>
      <p:sp>
        <p:nvSpPr>
          <p:cNvPr id="1133" name="Google Shape;1133;p42">
            <a:hlinkClick r:id="rId6" action="ppaction://hlinksldjump"/>
          </p:cNvPr>
          <p:cNvSpPr/>
          <p:nvPr/>
        </p:nvSpPr>
        <p:spPr>
          <a:xfrm>
            <a:off x="7246284" y="695850"/>
            <a:ext cx="213106" cy="195722"/>
          </a:xfrm>
          <a:custGeom>
            <a:avLst/>
            <a:gdLst/>
            <a:ahLst/>
            <a:cxnLst/>
            <a:rect l="l" t="t" r="r" b="b"/>
            <a:pathLst>
              <a:path w="34372" h="31568" extrusionOk="0">
                <a:moveTo>
                  <a:pt x="17158" y="1"/>
                </a:moveTo>
                <a:cubicBezTo>
                  <a:pt x="11439" y="3246"/>
                  <a:pt x="5719" y="6490"/>
                  <a:pt x="0" y="9735"/>
                </a:cubicBezTo>
                <a:lnTo>
                  <a:pt x="2750" y="9735"/>
                </a:lnTo>
                <a:lnTo>
                  <a:pt x="2750" y="31567"/>
                </a:lnTo>
                <a:lnTo>
                  <a:pt x="11659" y="31567"/>
                </a:lnTo>
                <a:lnTo>
                  <a:pt x="11659" y="17379"/>
                </a:lnTo>
                <a:lnTo>
                  <a:pt x="23373" y="17379"/>
                </a:lnTo>
                <a:lnTo>
                  <a:pt x="23373" y="31567"/>
                </a:lnTo>
                <a:lnTo>
                  <a:pt x="31622" y="31567"/>
                </a:lnTo>
                <a:lnTo>
                  <a:pt x="31622" y="9735"/>
                </a:lnTo>
                <a:lnTo>
                  <a:pt x="34371" y="9735"/>
                </a:lnTo>
                <a:cubicBezTo>
                  <a:pt x="28597" y="6490"/>
                  <a:pt x="22878" y="3246"/>
                  <a:pt x="1715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42">
            <a:hlinkClick r:id="rId7" action="ppaction://hlinksldjump"/>
          </p:cNvPr>
          <p:cNvSpPr/>
          <p:nvPr/>
        </p:nvSpPr>
        <p:spPr>
          <a:xfrm rot="5400000">
            <a:off x="8023975" y="671275"/>
            <a:ext cx="1179300" cy="594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42">
            <a:hlinkClick r:id="rId7" action="ppaction://hlinksldjump"/>
          </p:cNvPr>
          <p:cNvSpPr txBox="1"/>
          <p:nvPr/>
        </p:nvSpPr>
        <p:spPr>
          <a:xfrm>
            <a:off x="8264833" y="655114"/>
            <a:ext cx="440400" cy="23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3"/>
                </a:solidFill>
                <a:latin typeface="Ubuntu"/>
                <a:ea typeface="Ubuntu"/>
                <a:cs typeface="Ubuntu"/>
                <a:sym typeface="Ubuntu"/>
              </a:rPr>
              <a:t>1</a:t>
            </a:r>
            <a:endParaRPr b="1">
              <a:solidFill>
                <a:schemeClr val="accent3"/>
              </a:solidFill>
              <a:latin typeface="Ubuntu"/>
              <a:ea typeface="Ubuntu"/>
              <a:cs typeface="Ubuntu"/>
              <a:sym typeface="Ubuntu"/>
            </a:endParaRPr>
          </a:p>
        </p:txBody>
      </p:sp>
      <p:sp>
        <p:nvSpPr>
          <p:cNvPr id="1139" name="Google Shape;1139;p42">
            <a:hlinkClick r:id="" action="ppaction://hlinkshowjump?jump=nextslide"/>
          </p:cNvPr>
          <p:cNvSpPr/>
          <p:nvPr/>
        </p:nvSpPr>
        <p:spPr>
          <a:xfrm>
            <a:off x="7870218" y="695853"/>
            <a:ext cx="145409" cy="215293"/>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42">
            <a:hlinkClick r:id="" action="ppaction://hlinkshowjump?jump=previousslide"/>
          </p:cNvPr>
          <p:cNvSpPr/>
          <p:nvPr/>
        </p:nvSpPr>
        <p:spPr>
          <a:xfrm rot="10800000">
            <a:off x="7575225" y="695855"/>
            <a:ext cx="145409" cy="215293"/>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3" name="Google Shape;3606;p66"/>
          <p:cNvGrpSpPr/>
          <p:nvPr/>
        </p:nvGrpSpPr>
        <p:grpSpPr>
          <a:xfrm>
            <a:off x="974665" y="1372259"/>
            <a:ext cx="3132775" cy="305215"/>
            <a:chOff x="1384025" y="1945908"/>
            <a:chExt cx="3132775" cy="305215"/>
          </a:xfrm>
        </p:grpSpPr>
        <p:sp>
          <p:nvSpPr>
            <p:cNvPr id="104" name="Google Shape;3607;p66"/>
            <p:cNvSpPr/>
            <p:nvPr/>
          </p:nvSpPr>
          <p:spPr>
            <a:xfrm>
              <a:off x="1389900" y="1950823"/>
              <a:ext cx="3126900" cy="300300"/>
            </a:xfrm>
            <a:prstGeom prst="roundRect">
              <a:avLst>
                <a:gd name="adj" fmla="val 50000"/>
              </a:avLst>
            </a:prstGeom>
            <a:solidFill>
              <a:schemeClr val="accent5"/>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3608;p66"/>
            <p:cNvSpPr/>
            <p:nvPr/>
          </p:nvSpPr>
          <p:spPr>
            <a:xfrm>
              <a:off x="1384025" y="1945908"/>
              <a:ext cx="300900" cy="3009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 name="Google Shape;3609;p66"/>
          <p:cNvGrpSpPr/>
          <p:nvPr/>
        </p:nvGrpSpPr>
        <p:grpSpPr>
          <a:xfrm>
            <a:off x="974666" y="1910256"/>
            <a:ext cx="3132774" cy="307218"/>
            <a:chOff x="1384026" y="2431680"/>
            <a:chExt cx="3132774" cy="307218"/>
          </a:xfrm>
        </p:grpSpPr>
        <p:sp>
          <p:nvSpPr>
            <p:cNvPr id="107" name="Google Shape;3610;p66"/>
            <p:cNvSpPr/>
            <p:nvPr/>
          </p:nvSpPr>
          <p:spPr>
            <a:xfrm>
              <a:off x="1389900" y="2431680"/>
              <a:ext cx="3126900" cy="301800"/>
            </a:xfrm>
            <a:prstGeom prst="roundRect">
              <a:avLst>
                <a:gd name="adj" fmla="val 50000"/>
              </a:avLst>
            </a:prstGeom>
            <a:solidFill>
              <a:schemeClr val="accent5"/>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3611;p66"/>
            <p:cNvSpPr/>
            <p:nvPr/>
          </p:nvSpPr>
          <p:spPr>
            <a:xfrm>
              <a:off x="1384026" y="2437099"/>
              <a:ext cx="301800" cy="3018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 name="Google Shape;3612;p66"/>
          <p:cNvGrpSpPr/>
          <p:nvPr/>
        </p:nvGrpSpPr>
        <p:grpSpPr>
          <a:xfrm>
            <a:off x="974666" y="2450244"/>
            <a:ext cx="3132774" cy="307223"/>
            <a:chOff x="1384026" y="2887116"/>
            <a:chExt cx="3132774" cy="307223"/>
          </a:xfrm>
        </p:grpSpPr>
        <p:sp>
          <p:nvSpPr>
            <p:cNvPr id="110" name="Google Shape;3613;p66"/>
            <p:cNvSpPr/>
            <p:nvPr/>
          </p:nvSpPr>
          <p:spPr>
            <a:xfrm>
              <a:off x="1389900" y="2887116"/>
              <a:ext cx="3126900" cy="301800"/>
            </a:xfrm>
            <a:prstGeom prst="roundRect">
              <a:avLst>
                <a:gd name="adj" fmla="val 50000"/>
              </a:avLst>
            </a:prstGeom>
            <a:solidFill>
              <a:schemeClr val="accent5"/>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3614;p66"/>
            <p:cNvSpPr/>
            <p:nvPr/>
          </p:nvSpPr>
          <p:spPr>
            <a:xfrm>
              <a:off x="1384026" y="2892539"/>
              <a:ext cx="301800" cy="3018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2" name="Google Shape;3618;p66"/>
          <p:cNvSpPr txBox="1">
            <a:spLocks noGrp="1"/>
          </p:cNvSpPr>
          <p:nvPr>
            <p:ph type="subTitle" idx="1"/>
          </p:nvPr>
        </p:nvSpPr>
        <p:spPr>
          <a:xfrm>
            <a:off x="1237453" y="2485055"/>
            <a:ext cx="2736300" cy="237600"/>
          </a:xfrm>
          <a:prstGeom prst="rect">
            <a:avLst/>
          </a:prstGeom>
        </p:spPr>
        <p:txBody>
          <a:bodyPr spcFirstLastPara="1" wrap="square" lIns="91425" tIns="91425" rIns="91425" bIns="91425" anchor="ctr" anchorCtr="0">
            <a:noAutofit/>
          </a:bodyPr>
          <a:lstStyle/>
          <a:p>
            <a:pPr marL="0" indent="0" algn="l"/>
            <a:r>
              <a:rPr lang="en-US" sz="1250" b="0" dirty="0">
                <a:solidFill>
                  <a:schemeClr val="dk2"/>
                </a:solidFill>
              </a:rPr>
              <a:t>c. DOM Template Parsing Caveats.</a:t>
            </a:r>
            <a:endParaRPr sz="1250" b="0" dirty="0">
              <a:solidFill>
                <a:schemeClr val="dk2"/>
              </a:solidFill>
            </a:endParaRPr>
          </a:p>
        </p:txBody>
      </p:sp>
      <p:sp>
        <p:nvSpPr>
          <p:cNvPr id="113" name="Google Shape;3620;p66"/>
          <p:cNvSpPr txBox="1">
            <a:spLocks noGrp="1"/>
          </p:cNvSpPr>
          <p:nvPr>
            <p:ph type="subTitle" idx="4294967295"/>
          </p:nvPr>
        </p:nvSpPr>
        <p:spPr>
          <a:xfrm>
            <a:off x="1237453" y="1945065"/>
            <a:ext cx="2736300" cy="237600"/>
          </a:xfrm>
          <a:prstGeom prst="rect">
            <a:avLst/>
          </a:prstGeom>
        </p:spPr>
        <p:txBody>
          <a:bodyPr spcFirstLastPara="1" wrap="square" lIns="91425" tIns="91425" rIns="91425" bIns="91425" anchor="ctr" anchorCtr="0">
            <a:noAutofit/>
          </a:bodyPr>
          <a:lstStyle/>
          <a:p>
            <a:pPr marL="0" lvl="0" indent="0">
              <a:buNone/>
            </a:pPr>
            <a:r>
              <a:rPr lang="en-US" sz="1600" dirty="0">
                <a:solidFill>
                  <a:schemeClr val="dk2"/>
                </a:solidFill>
              </a:rPr>
              <a:t>b. Local Registration</a:t>
            </a:r>
            <a:endParaRPr sz="1600" b="0" dirty="0">
              <a:solidFill>
                <a:schemeClr val="dk2"/>
              </a:solidFill>
            </a:endParaRPr>
          </a:p>
        </p:txBody>
      </p:sp>
      <p:sp>
        <p:nvSpPr>
          <p:cNvPr id="114" name="Google Shape;3621;p66"/>
          <p:cNvSpPr txBox="1">
            <a:spLocks noGrp="1"/>
          </p:cNvSpPr>
          <p:nvPr>
            <p:ph type="subTitle" idx="4294967295"/>
          </p:nvPr>
        </p:nvSpPr>
        <p:spPr>
          <a:xfrm>
            <a:off x="1237453" y="1406066"/>
            <a:ext cx="2736300" cy="237600"/>
          </a:xfrm>
          <a:prstGeom prst="rect">
            <a:avLst/>
          </a:prstGeom>
        </p:spPr>
        <p:txBody>
          <a:bodyPr spcFirstLastPara="1" wrap="square" lIns="91425" tIns="91425" rIns="91425" bIns="91425" anchor="ctr" anchorCtr="0">
            <a:noAutofit/>
          </a:bodyPr>
          <a:lstStyle/>
          <a:p>
            <a:pPr marL="0" lvl="0" indent="0">
              <a:buNone/>
            </a:pPr>
            <a:r>
              <a:rPr lang="en-US" sz="1600" dirty="0">
                <a:solidFill>
                  <a:schemeClr val="dk2"/>
                </a:solidFill>
              </a:rPr>
              <a:t>a. Registration</a:t>
            </a:r>
            <a:endParaRPr dirty="0"/>
          </a:p>
        </p:txBody>
      </p:sp>
      <p:grpSp>
        <p:nvGrpSpPr>
          <p:cNvPr id="115" name="Google Shape;786;p40"/>
          <p:cNvGrpSpPr/>
          <p:nvPr/>
        </p:nvGrpSpPr>
        <p:grpSpPr>
          <a:xfrm>
            <a:off x="4733195" y="2470041"/>
            <a:ext cx="3384596" cy="2613032"/>
            <a:chOff x="4733195" y="2470041"/>
            <a:chExt cx="3384596" cy="2613032"/>
          </a:xfrm>
        </p:grpSpPr>
        <p:sp>
          <p:nvSpPr>
            <p:cNvPr id="116" name="Google Shape;787;p40"/>
            <p:cNvSpPr/>
            <p:nvPr/>
          </p:nvSpPr>
          <p:spPr>
            <a:xfrm>
              <a:off x="5800730" y="2859760"/>
              <a:ext cx="497754" cy="186220"/>
            </a:xfrm>
            <a:custGeom>
              <a:avLst/>
              <a:gdLst/>
              <a:ahLst/>
              <a:cxnLst/>
              <a:rect l="l" t="t" r="r" b="b"/>
              <a:pathLst>
                <a:path w="28007" h="10478" extrusionOk="0">
                  <a:moveTo>
                    <a:pt x="1119" y="0"/>
                  </a:moveTo>
                  <a:cubicBezTo>
                    <a:pt x="484" y="0"/>
                    <a:pt x="0" y="484"/>
                    <a:pt x="0" y="1089"/>
                  </a:cubicBezTo>
                  <a:lnTo>
                    <a:pt x="0" y="7259"/>
                  </a:lnTo>
                  <a:lnTo>
                    <a:pt x="0" y="10313"/>
                  </a:lnTo>
                  <a:cubicBezTo>
                    <a:pt x="0" y="10416"/>
                    <a:pt x="84" y="10477"/>
                    <a:pt x="166" y="10477"/>
                  </a:cubicBezTo>
                  <a:cubicBezTo>
                    <a:pt x="205" y="10477"/>
                    <a:pt x="243" y="10463"/>
                    <a:pt x="272" y="10434"/>
                  </a:cubicBezTo>
                  <a:lnTo>
                    <a:pt x="1694" y="8771"/>
                  </a:lnTo>
                  <a:lnTo>
                    <a:pt x="26918" y="8771"/>
                  </a:lnTo>
                  <a:cubicBezTo>
                    <a:pt x="27523" y="8771"/>
                    <a:pt x="28007" y="8287"/>
                    <a:pt x="28007" y="7682"/>
                  </a:cubicBezTo>
                  <a:lnTo>
                    <a:pt x="28007" y="1089"/>
                  </a:lnTo>
                  <a:cubicBezTo>
                    <a:pt x="28007" y="484"/>
                    <a:pt x="27523" y="0"/>
                    <a:pt x="269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788;p40"/>
            <p:cNvSpPr/>
            <p:nvPr/>
          </p:nvSpPr>
          <p:spPr>
            <a:xfrm>
              <a:off x="5882965" y="2914571"/>
              <a:ext cx="337589" cy="2719"/>
            </a:xfrm>
            <a:custGeom>
              <a:avLst/>
              <a:gdLst/>
              <a:ahLst/>
              <a:cxnLst/>
              <a:rect l="l" t="t" r="r" b="b"/>
              <a:pathLst>
                <a:path w="18995" h="153" extrusionOk="0">
                  <a:moveTo>
                    <a:pt x="91" y="1"/>
                  </a:moveTo>
                  <a:cubicBezTo>
                    <a:pt x="61" y="1"/>
                    <a:pt x="1" y="31"/>
                    <a:pt x="1" y="61"/>
                  </a:cubicBezTo>
                  <a:cubicBezTo>
                    <a:pt x="1" y="122"/>
                    <a:pt x="61" y="152"/>
                    <a:pt x="91" y="152"/>
                  </a:cubicBezTo>
                  <a:lnTo>
                    <a:pt x="18903" y="152"/>
                  </a:lnTo>
                  <a:cubicBezTo>
                    <a:pt x="18964" y="152"/>
                    <a:pt x="18994" y="122"/>
                    <a:pt x="18994" y="61"/>
                  </a:cubicBezTo>
                  <a:cubicBezTo>
                    <a:pt x="18994" y="31"/>
                    <a:pt x="18964" y="1"/>
                    <a:pt x="1890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789;p40"/>
            <p:cNvSpPr/>
            <p:nvPr/>
          </p:nvSpPr>
          <p:spPr>
            <a:xfrm>
              <a:off x="5882965" y="2960816"/>
              <a:ext cx="171487" cy="2701"/>
            </a:xfrm>
            <a:custGeom>
              <a:avLst/>
              <a:gdLst/>
              <a:ahLst/>
              <a:cxnLst/>
              <a:rect l="l" t="t" r="r" b="b"/>
              <a:pathLst>
                <a:path w="9649" h="152" extrusionOk="0">
                  <a:moveTo>
                    <a:pt x="91" y="0"/>
                  </a:moveTo>
                  <a:cubicBezTo>
                    <a:pt x="61" y="0"/>
                    <a:pt x="1" y="30"/>
                    <a:pt x="1" y="91"/>
                  </a:cubicBezTo>
                  <a:cubicBezTo>
                    <a:pt x="1" y="121"/>
                    <a:pt x="61" y="151"/>
                    <a:pt x="91" y="151"/>
                  </a:cubicBezTo>
                  <a:lnTo>
                    <a:pt x="9558" y="151"/>
                  </a:lnTo>
                  <a:cubicBezTo>
                    <a:pt x="9588" y="151"/>
                    <a:pt x="9649" y="121"/>
                    <a:pt x="9649" y="91"/>
                  </a:cubicBezTo>
                  <a:cubicBezTo>
                    <a:pt x="9649" y="30"/>
                    <a:pt x="9588" y="0"/>
                    <a:pt x="955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790;p40"/>
            <p:cNvSpPr/>
            <p:nvPr/>
          </p:nvSpPr>
          <p:spPr>
            <a:xfrm>
              <a:off x="6763070" y="2600450"/>
              <a:ext cx="424123" cy="424123"/>
            </a:xfrm>
            <a:custGeom>
              <a:avLst/>
              <a:gdLst/>
              <a:ahLst/>
              <a:cxnLst/>
              <a:rect l="l" t="t" r="r" b="b"/>
              <a:pathLst>
                <a:path w="23864" h="23864" extrusionOk="0">
                  <a:moveTo>
                    <a:pt x="11947" y="1"/>
                  </a:moveTo>
                  <a:cubicBezTo>
                    <a:pt x="5354" y="1"/>
                    <a:pt x="0" y="5324"/>
                    <a:pt x="0" y="11917"/>
                  </a:cubicBezTo>
                  <a:cubicBezTo>
                    <a:pt x="0" y="18511"/>
                    <a:pt x="5354" y="23864"/>
                    <a:pt x="11947" y="23864"/>
                  </a:cubicBezTo>
                  <a:cubicBezTo>
                    <a:pt x="18540" y="23864"/>
                    <a:pt x="23863" y="18511"/>
                    <a:pt x="23863" y="11917"/>
                  </a:cubicBezTo>
                  <a:cubicBezTo>
                    <a:pt x="23863" y="5324"/>
                    <a:pt x="18540" y="1"/>
                    <a:pt x="1194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791;p40"/>
            <p:cNvSpPr/>
            <p:nvPr/>
          </p:nvSpPr>
          <p:spPr>
            <a:xfrm>
              <a:off x="6928090" y="2725161"/>
              <a:ext cx="136013" cy="170421"/>
            </a:xfrm>
            <a:custGeom>
              <a:avLst/>
              <a:gdLst/>
              <a:ahLst/>
              <a:cxnLst/>
              <a:rect l="l" t="t" r="r" b="b"/>
              <a:pathLst>
                <a:path w="7653" h="9589" extrusionOk="0">
                  <a:moveTo>
                    <a:pt x="1" y="1"/>
                  </a:moveTo>
                  <a:lnTo>
                    <a:pt x="1" y="9588"/>
                  </a:lnTo>
                  <a:lnTo>
                    <a:pt x="7652" y="4810"/>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792;p40"/>
            <p:cNvSpPr/>
            <p:nvPr/>
          </p:nvSpPr>
          <p:spPr>
            <a:xfrm>
              <a:off x="5221269" y="3075308"/>
              <a:ext cx="437026" cy="593868"/>
            </a:xfrm>
            <a:custGeom>
              <a:avLst/>
              <a:gdLst/>
              <a:ahLst/>
              <a:cxnLst/>
              <a:rect l="l" t="t" r="r" b="b"/>
              <a:pathLst>
                <a:path w="24590" h="33415" extrusionOk="0">
                  <a:moveTo>
                    <a:pt x="8832" y="0"/>
                  </a:moveTo>
                  <a:lnTo>
                    <a:pt x="1" y="5111"/>
                  </a:lnTo>
                  <a:lnTo>
                    <a:pt x="15032" y="31061"/>
                  </a:lnTo>
                  <a:cubicBezTo>
                    <a:pt x="15899" y="32556"/>
                    <a:pt x="17479" y="33414"/>
                    <a:pt x="19118" y="33414"/>
                  </a:cubicBezTo>
                  <a:cubicBezTo>
                    <a:pt x="19767" y="33414"/>
                    <a:pt x="20425" y="33280"/>
                    <a:pt x="21051" y="32997"/>
                  </a:cubicBezTo>
                  <a:cubicBezTo>
                    <a:pt x="23561" y="31878"/>
                    <a:pt x="24589" y="28853"/>
                    <a:pt x="23259" y="26434"/>
                  </a:cubicBezTo>
                  <a:lnTo>
                    <a:pt x="8832" y="0"/>
                  </a:lnTo>
                  <a:close/>
                </a:path>
              </a:pathLst>
            </a:custGeom>
            <a:solidFill>
              <a:srgbClr val="FDB5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793;p40"/>
            <p:cNvSpPr/>
            <p:nvPr/>
          </p:nvSpPr>
          <p:spPr>
            <a:xfrm>
              <a:off x="5183111" y="3063027"/>
              <a:ext cx="324135" cy="354686"/>
            </a:xfrm>
            <a:custGeom>
              <a:avLst/>
              <a:gdLst/>
              <a:ahLst/>
              <a:cxnLst/>
              <a:rect l="l" t="t" r="r" b="b"/>
              <a:pathLst>
                <a:path w="18238" h="19957" extrusionOk="0">
                  <a:moveTo>
                    <a:pt x="9180" y="0"/>
                  </a:moveTo>
                  <a:cubicBezTo>
                    <a:pt x="8529" y="0"/>
                    <a:pt x="7856" y="175"/>
                    <a:pt x="7168" y="570"/>
                  </a:cubicBezTo>
                  <a:cubicBezTo>
                    <a:pt x="0" y="4714"/>
                    <a:pt x="8136" y="19957"/>
                    <a:pt x="8136" y="19957"/>
                  </a:cubicBezTo>
                  <a:lnTo>
                    <a:pt x="18238" y="11125"/>
                  </a:lnTo>
                  <a:cubicBezTo>
                    <a:pt x="18238" y="11125"/>
                    <a:pt x="14370" y="0"/>
                    <a:pt x="918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794;p40"/>
            <p:cNvSpPr/>
            <p:nvPr/>
          </p:nvSpPr>
          <p:spPr>
            <a:xfrm>
              <a:off x="6024329" y="3318384"/>
              <a:ext cx="125261" cy="86979"/>
            </a:xfrm>
            <a:custGeom>
              <a:avLst/>
              <a:gdLst/>
              <a:ahLst/>
              <a:cxnLst/>
              <a:rect l="l" t="t" r="r" b="b"/>
              <a:pathLst>
                <a:path w="7048" h="4894" extrusionOk="0">
                  <a:moveTo>
                    <a:pt x="6471" y="0"/>
                  </a:moveTo>
                  <a:cubicBezTo>
                    <a:pt x="6392" y="0"/>
                    <a:pt x="6311" y="17"/>
                    <a:pt x="6231" y="54"/>
                  </a:cubicBezTo>
                  <a:lnTo>
                    <a:pt x="4084" y="1022"/>
                  </a:lnTo>
                  <a:cubicBezTo>
                    <a:pt x="3509" y="1264"/>
                    <a:pt x="2965" y="1657"/>
                    <a:pt x="2511" y="2141"/>
                  </a:cubicBezTo>
                  <a:lnTo>
                    <a:pt x="1" y="4893"/>
                  </a:lnTo>
                  <a:lnTo>
                    <a:pt x="1" y="4893"/>
                  </a:lnTo>
                  <a:lnTo>
                    <a:pt x="3630" y="2897"/>
                  </a:lnTo>
                  <a:lnTo>
                    <a:pt x="6745" y="1052"/>
                  </a:lnTo>
                  <a:cubicBezTo>
                    <a:pt x="6927" y="961"/>
                    <a:pt x="7018" y="780"/>
                    <a:pt x="7048" y="598"/>
                  </a:cubicBezTo>
                  <a:cubicBezTo>
                    <a:pt x="7048" y="261"/>
                    <a:pt x="6779" y="0"/>
                    <a:pt x="6471" y="0"/>
                  </a:cubicBezTo>
                  <a:close/>
                </a:path>
              </a:pathLst>
            </a:custGeom>
            <a:solidFill>
              <a:srgbClr val="E9A5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795;p40"/>
            <p:cNvSpPr/>
            <p:nvPr/>
          </p:nvSpPr>
          <p:spPr>
            <a:xfrm>
              <a:off x="5547558" y="3432219"/>
              <a:ext cx="411753" cy="229532"/>
            </a:xfrm>
            <a:custGeom>
              <a:avLst/>
              <a:gdLst/>
              <a:ahLst/>
              <a:cxnLst/>
              <a:rect l="l" t="t" r="r" b="b"/>
              <a:pathLst>
                <a:path w="23168" h="12915" extrusionOk="0">
                  <a:moveTo>
                    <a:pt x="22653" y="0"/>
                  </a:moveTo>
                  <a:lnTo>
                    <a:pt x="0" y="5021"/>
                  </a:lnTo>
                  <a:lnTo>
                    <a:pt x="2692" y="12915"/>
                  </a:lnTo>
                  <a:lnTo>
                    <a:pt x="23167" y="3720"/>
                  </a:lnTo>
                  <a:lnTo>
                    <a:pt x="22653" y="0"/>
                  </a:lnTo>
                  <a:close/>
                </a:path>
              </a:pathLst>
            </a:custGeom>
            <a:solidFill>
              <a:srgbClr val="FDB5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796;p40"/>
            <p:cNvSpPr/>
            <p:nvPr/>
          </p:nvSpPr>
          <p:spPr>
            <a:xfrm>
              <a:off x="5944778" y="3318189"/>
              <a:ext cx="214247" cy="180160"/>
            </a:xfrm>
            <a:custGeom>
              <a:avLst/>
              <a:gdLst/>
              <a:ahLst/>
              <a:cxnLst/>
              <a:rect l="l" t="t" r="r" b="b"/>
              <a:pathLst>
                <a:path w="12055" h="10137" extrusionOk="0">
                  <a:moveTo>
                    <a:pt x="11390" y="0"/>
                  </a:moveTo>
                  <a:cubicBezTo>
                    <a:pt x="11324" y="0"/>
                    <a:pt x="11257" y="11"/>
                    <a:pt x="11191" y="35"/>
                  </a:cubicBezTo>
                  <a:lnTo>
                    <a:pt x="7350" y="1305"/>
                  </a:lnTo>
                  <a:cubicBezTo>
                    <a:pt x="6957" y="1426"/>
                    <a:pt x="6564" y="1607"/>
                    <a:pt x="6201" y="1849"/>
                  </a:cubicBezTo>
                  <a:lnTo>
                    <a:pt x="1" y="6537"/>
                  </a:lnTo>
                  <a:lnTo>
                    <a:pt x="817" y="10136"/>
                  </a:lnTo>
                  <a:cubicBezTo>
                    <a:pt x="817" y="10136"/>
                    <a:pt x="7411" y="8412"/>
                    <a:pt x="7834" y="2999"/>
                  </a:cubicBezTo>
                  <a:lnTo>
                    <a:pt x="11645" y="1184"/>
                  </a:lnTo>
                  <a:cubicBezTo>
                    <a:pt x="11826" y="1093"/>
                    <a:pt x="11947" y="912"/>
                    <a:pt x="11978" y="730"/>
                  </a:cubicBezTo>
                  <a:cubicBezTo>
                    <a:pt x="12054" y="322"/>
                    <a:pt x="11743" y="0"/>
                    <a:pt x="11390" y="0"/>
                  </a:cubicBezTo>
                  <a:close/>
                </a:path>
              </a:pathLst>
            </a:custGeom>
            <a:solidFill>
              <a:srgbClr val="FDB5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797;p40"/>
            <p:cNvSpPr/>
            <p:nvPr/>
          </p:nvSpPr>
          <p:spPr>
            <a:xfrm>
              <a:off x="5617974" y="3656368"/>
              <a:ext cx="406368" cy="39793"/>
            </a:xfrm>
            <a:custGeom>
              <a:avLst/>
              <a:gdLst/>
              <a:ahLst/>
              <a:cxnLst/>
              <a:rect l="l" t="t" r="r" b="b"/>
              <a:pathLst>
                <a:path w="22865" h="2239" extrusionOk="0">
                  <a:moveTo>
                    <a:pt x="2238" y="0"/>
                  </a:moveTo>
                  <a:cubicBezTo>
                    <a:pt x="998" y="0"/>
                    <a:pt x="0" y="998"/>
                    <a:pt x="0" y="2238"/>
                  </a:cubicBezTo>
                  <a:lnTo>
                    <a:pt x="19689" y="2238"/>
                  </a:lnTo>
                  <a:lnTo>
                    <a:pt x="2286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798;p40"/>
            <p:cNvSpPr/>
            <p:nvPr/>
          </p:nvSpPr>
          <p:spPr>
            <a:xfrm>
              <a:off x="5959298" y="3210753"/>
              <a:ext cx="778347" cy="485403"/>
            </a:xfrm>
            <a:custGeom>
              <a:avLst/>
              <a:gdLst/>
              <a:ahLst/>
              <a:cxnLst/>
              <a:rect l="l" t="t" r="r" b="b"/>
              <a:pathLst>
                <a:path w="43795" h="27312" extrusionOk="0">
                  <a:moveTo>
                    <a:pt x="11100" y="1"/>
                  </a:moveTo>
                  <a:cubicBezTo>
                    <a:pt x="9981" y="1"/>
                    <a:pt x="9013" y="787"/>
                    <a:pt x="8771" y="1876"/>
                  </a:cubicBezTo>
                  <a:lnTo>
                    <a:pt x="0" y="27311"/>
                  </a:lnTo>
                  <a:lnTo>
                    <a:pt x="35205" y="27311"/>
                  </a:lnTo>
                  <a:lnTo>
                    <a:pt x="43552" y="2148"/>
                  </a:lnTo>
                  <a:cubicBezTo>
                    <a:pt x="43794" y="1059"/>
                    <a:pt x="42948" y="1"/>
                    <a:pt x="418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799;p40"/>
            <p:cNvSpPr/>
            <p:nvPr/>
          </p:nvSpPr>
          <p:spPr>
            <a:xfrm>
              <a:off x="6355985" y="3402876"/>
              <a:ext cx="107524" cy="106759"/>
            </a:xfrm>
            <a:custGeom>
              <a:avLst/>
              <a:gdLst/>
              <a:ahLst/>
              <a:cxnLst/>
              <a:rect l="l" t="t" r="r" b="b"/>
              <a:pathLst>
                <a:path w="6050" h="6007" extrusionOk="0">
                  <a:moveTo>
                    <a:pt x="3056" y="623"/>
                  </a:moveTo>
                  <a:cubicBezTo>
                    <a:pt x="3267" y="623"/>
                    <a:pt x="3509" y="653"/>
                    <a:pt x="3721" y="744"/>
                  </a:cubicBezTo>
                  <a:cubicBezTo>
                    <a:pt x="4840" y="1167"/>
                    <a:pt x="5354" y="2528"/>
                    <a:pt x="4870" y="3768"/>
                  </a:cubicBezTo>
                  <a:cubicBezTo>
                    <a:pt x="4483" y="4761"/>
                    <a:pt x="3591" y="5405"/>
                    <a:pt x="2677" y="5405"/>
                  </a:cubicBezTo>
                  <a:cubicBezTo>
                    <a:pt x="2449" y="5405"/>
                    <a:pt x="2220" y="5365"/>
                    <a:pt x="1997" y="5281"/>
                  </a:cubicBezTo>
                  <a:cubicBezTo>
                    <a:pt x="1483" y="5069"/>
                    <a:pt x="1059" y="4646"/>
                    <a:pt x="848" y="4071"/>
                  </a:cubicBezTo>
                  <a:cubicBezTo>
                    <a:pt x="636" y="3496"/>
                    <a:pt x="636" y="2861"/>
                    <a:pt x="848" y="2226"/>
                  </a:cubicBezTo>
                  <a:cubicBezTo>
                    <a:pt x="1241" y="1228"/>
                    <a:pt x="2148" y="623"/>
                    <a:pt x="3056" y="623"/>
                  </a:cubicBezTo>
                  <a:close/>
                  <a:moveTo>
                    <a:pt x="3049" y="1"/>
                  </a:moveTo>
                  <a:cubicBezTo>
                    <a:pt x="1891" y="1"/>
                    <a:pt x="757" y="771"/>
                    <a:pt x="303" y="2014"/>
                  </a:cubicBezTo>
                  <a:cubicBezTo>
                    <a:pt x="1" y="2770"/>
                    <a:pt x="1" y="3587"/>
                    <a:pt x="273" y="4283"/>
                  </a:cubicBezTo>
                  <a:cubicBezTo>
                    <a:pt x="545" y="5039"/>
                    <a:pt x="1090" y="5583"/>
                    <a:pt x="1785" y="5825"/>
                  </a:cubicBezTo>
                  <a:cubicBezTo>
                    <a:pt x="2088" y="5946"/>
                    <a:pt x="2390" y="6007"/>
                    <a:pt x="2693" y="6007"/>
                  </a:cubicBezTo>
                  <a:cubicBezTo>
                    <a:pt x="3842" y="6007"/>
                    <a:pt x="4961" y="5220"/>
                    <a:pt x="5445" y="3980"/>
                  </a:cubicBezTo>
                  <a:cubicBezTo>
                    <a:pt x="6050" y="2407"/>
                    <a:pt x="5384" y="714"/>
                    <a:pt x="3963" y="169"/>
                  </a:cubicBezTo>
                  <a:cubicBezTo>
                    <a:pt x="3665" y="55"/>
                    <a:pt x="3356" y="1"/>
                    <a:pt x="30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800;p40"/>
            <p:cNvSpPr/>
            <p:nvPr/>
          </p:nvSpPr>
          <p:spPr>
            <a:xfrm>
              <a:off x="5736215" y="3734834"/>
              <a:ext cx="19905" cy="1304039"/>
            </a:xfrm>
            <a:custGeom>
              <a:avLst/>
              <a:gdLst/>
              <a:ahLst/>
              <a:cxnLst/>
              <a:rect l="l" t="t" r="r" b="b"/>
              <a:pathLst>
                <a:path w="1120" h="73374" extrusionOk="0">
                  <a:moveTo>
                    <a:pt x="1" y="1"/>
                  </a:moveTo>
                  <a:lnTo>
                    <a:pt x="1" y="73374"/>
                  </a:lnTo>
                  <a:lnTo>
                    <a:pt x="1120" y="73374"/>
                  </a:lnTo>
                  <a:lnTo>
                    <a:pt x="112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801;p40"/>
            <p:cNvSpPr/>
            <p:nvPr/>
          </p:nvSpPr>
          <p:spPr>
            <a:xfrm>
              <a:off x="7028433" y="3734834"/>
              <a:ext cx="19905" cy="1304039"/>
            </a:xfrm>
            <a:custGeom>
              <a:avLst/>
              <a:gdLst/>
              <a:ahLst/>
              <a:cxnLst/>
              <a:rect l="l" t="t" r="r" b="b"/>
              <a:pathLst>
                <a:path w="1120" h="73374" extrusionOk="0">
                  <a:moveTo>
                    <a:pt x="1" y="1"/>
                  </a:moveTo>
                  <a:lnTo>
                    <a:pt x="1" y="73374"/>
                  </a:lnTo>
                  <a:lnTo>
                    <a:pt x="1120" y="73374"/>
                  </a:lnTo>
                  <a:lnTo>
                    <a:pt x="112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802;p40"/>
            <p:cNvSpPr/>
            <p:nvPr/>
          </p:nvSpPr>
          <p:spPr>
            <a:xfrm>
              <a:off x="5473375" y="3697760"/>
              <a:ext cx="1809312" cy="73649"/>
            </a:xfrm>
            <a:custGeom>
              <a:avLst/>
              <a:gdLst/>
              <a:ahLst/>
              <a:cxnLst/>
              <a:rect l="l" t="t" r="r" b="b"/>
              <a:pathLst>
                <a:path w="101804" h="4144" extrusionOk="0">
                  <a:moveTo>
                    <a:pt x="0" y="0"/>
                  </a:moveTo>
                  <a:lnTo>
                    <a:pt x="0" y="4144"/>
                  </a:lnTo>
                  <a:lnTo>
                    <a:pt x="101803" y="4144"/>
                  </a:lnTo>
                  <a:lnTo>
                    <a:pt x="10180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803;p40"/>
            <p:cNvSpPr/>
            <p:nvPr/>
          </p:nvSpPr>
          <p:spPr>
            <a:xfrm>
              <a:off x="6826819" y="3512835"/>
              <a:ext cx="263993" cy="184016"/>
            </a:xfrm>
            <a:custGeom>
              <a:avLst/>
              <a:gdLst/>
              <a:ahLst/>
              <a:cxnLst/>
              <a:rect l="l" t="t" r="r" b="b"/>
              <a:pathLst>
                <a:path w="14854" h="10354" extrusionOk="0">
                  <a:moveTo>
                    <a:pt x="1697" y="1"/>
                  </a:moveTo>
                  <a:cubicBezTo>
                    <a:pt x="1697" y="1"/>
                    <a:pt x="0" y="10354"/>
                    <a:pt x="7018" y="10354"/>
                  </a:cubicBezTo>
                  <a:cubicBezTo>
                    <a:pt x="7137" y="10354"/>
                    <a:pt x="7259" y="10351"/>
                    <a:pt x="7383" y="10345"/>
                  </a:cubicBezTo>
                  <a:cubicBezTo>
                    <a:pt x="14853" y="9982"/>
                    <a:pt x="13220" y="1"/>
                    <a:pt x="132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804;p40"/>
            <p:cNvSpPr/>
            <p:nvPr/>
          </p:nvSpPr>
          <p:spPr>
            <a:xfrm>
              <a:off x="6788164" y="3532705"/>
              <a:ext cx="116126" cy="114562"/>
            </a:xfrm>
            <a:custGeom>
              <a:avLst/>
              <a:gdLst/>
              <a:ahLst/>
              <a:cxnLst/>
              <a:rect l="l" t="t" r="r" b="b"/>
              <a:pathLst>
                <a:path w="6534" h="6446" extrusionOk="0">
                  <a:moveTo>
                    <a:pt x="3263" y="1030"/>
                  </a:moveTo>
                  <a:cubicBezTo>
                    <a:pt x="4447" y="1030"/>
                    <a:pt x="5415" y="1957"/>
                    <a:pt x="5444" y="3147"/>
                  </a:cubicBezTo>
                  <a:cubicBezTo>
                    <a:pt x="5505" y="4357"/>
                    <a:pt x="4537" y="5355"/>
                    <a:pt x="3327" y="5416"/>
                  </a:cubicBezTo>
                  <a:cubicBezTo>
                    <a:pt x="3309" y="5416"/>
                    <a:pt x="3290" y="5416"/>
                    <a:pt x="3272" y="5416"/>
                  </a:cubicBezTo>
                  <a:cubicBezTo>
                    <a:pt x="2087" y="5416"/>
                    <a:pt x="1119" y="4460"/>
                    <a:pt x="1059" y="3268"/>
                  </a:cubicBezTo>
                  <a:cubicBezTo>
                    <a:pt x="1029" y="2059"/>
                    <a:pt x="1997" y="1061"/>
                    <a:pt x="3206" y="1030"/>
                  </a:cubicBezTo>
                  <a:cubicBezTo>
                    <a:pt x="3225" y="1030"/>
                    <a:pt x="3244" y="1030"/>
                    <a:pt x="3263" y="1030"/>
                  </a:cubicBezTo>
                  <a:close/>
                  <a:moveTo>
                    <a:pt x="3286" y="0"/>
                  </a:moveTo>
                  <a:cubicBezTo>
                    <a:pt x="3250" y="0"/>
                    <a:pt x="3213" y="1"/>
                    <a:pt x="3176" y="2"/>
                  </a:cubicBezTo>
                  <a:cubicBezTo>
                    <a:pt x="1392" y="32"/>
                    <a:pt x="0" y="1544"/>
                    <a:pt x="31" y="3299"/>
                  </a:cubicBezTo>
                  <a:cubicBezTo>
                    <a:pt x="90" y="5046"/>
                    <a:pt x="1513" y="6446"/>
                    <a:pt x="3248" y="6446"/>
                  </a:cubicBezTo>
                  <a:cubicBezTo>
                    <a:pt x="3284" y="6446"/>
                    <a:pt x="3321" y="6445"/>
                    <a:pt x="3358" y="6444"/>
                  </a:cubicBezTo>
                  <a:cubicBezTo>
                    <a:pt x="5142" y="6384"/>
                    <a:pt x="6533" y="4902"/>
                    <a:pt x="6473" y="3117"/>
                  </a:cubicBezTo>
                  <a:cubicBezTo>
                    <a:pt x="6443" y="1370"/>
                    <a:pt x="4993" y="0"/>
                    <a:pt x="32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805;p40"/>
            <p:cNvSpPr/>
            <p:nvPr/>
          </p:nvSpPr>
          <p:spPr>
            <a:xfrm>
              <a:off x="4767603" y="3492699"/>
              <a:ext cx="350474" cy="471682"/>
            </a:xfrm>
            <a:custGeom>
              <a:avLst/>
              <a:gdLst/>
              <a:ahLst/>
              <a:cxnLst/>
              <a:rect l="l" t="t" r="r" b="b"/>
              <a:pathLst>
                <a:path w="19720" h="26540" extrusionOk="0">
                  <a:moveTo>
                    <a:pt x="9786" y="1"/>
                  </a:moveTo>
                  <a:cubicBezTo>
                    <a:pt x="4844" y="1"/>
                    <a:pt x="1101" y="3588"/>
                    <a:pt x="575" y="7606"/>
                  </a:cubicBezTo>
                  <a:cubicBezTo>
                    <a:pt x="0" y="11992"/>
                    <a:pt x="7289" y="24029"/>
                    <a:pt x="7319" y="24029"/>
                  </a:cubicBezTo>
                  <a:lnTo>
                    <a:pt x="19720" y="26539"/>
                  </a:lnTo>
                  <a:lnTo>
                    <a:pt x="19720" y="4733"/>
                  </a:lnTo>
                  <a:cubicBezTo>
                    <a:pt x="16268" y="1339"/>
                    <a:pt x="12803" y="1"/>
                    <a:pt x="978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806;p40"/>
            <p:cNvSpPr/>
            <p:nvPr/>
          </p:nvSpPr>
          <p:spPr>
            <a:xfrm>
              <a:off x="5654514" y="4640565"/>
              <a:ext cx="238685" cy="391102"/>
            </a:xfrm>
            <a:custGeom>
              <a:avLst/>
              <a:gdLst/>
              <a:ahLst/>
              <a:cxnLst/>
              <a:rect l="l" t="t" r="r" b="b"/>
              <a:pathLst>
                <a:path w="13430" h="22006" extrusionOk="0">
                  <a:moveTo>
                    <a:pt x="6655" y="1"/>
                  </a:moveTo>
                  <a:lnTo>
                    <a:pt x="575" y="17179"/>
                  </a:lnTo>
                  <a:cubicBezTo>
                    <a:pt x="1" y="18813"/>
                    <a:pt x="666" y="20597"/>
                    <a:pt x="2118" y="21474"/>
                  </a:cubicBezTo>
                  <a:cubicBezTo>
                    <a:pt x="2708" y="21836"/>
                    <a:pt x="3358" y="22006"/>
                    <a:pt x="3998" y="22006"/>
                  </a:cubicBezTo>
                  <a:cubicBezTo>
                    <a:pt x="5392" y="22006"/>
                    <a:pt x="6740" y="21199"/>
                    <a:pt x="7320" y="19811"/>
                  </a:cubicBezTo>
                  <a:lnTo>
                    <a:pt x="13429" y="5354"/>
                  </a:lnTo>
                  <a:lnTo>
                    <a:pt x="6655" y="1"/>
                  </a:lnTo>
                  <a:close/>
                </a:path>
              </a:pathLst>
            </a:custGeom>
            <a:solidFill>
              <a:srgbClr val="FDB5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807;p40"/>
            <p:cNvSpPr/>
            <p:nvPr/>
          </p:nvSpPr>
          <p:spPr>
            <a:xfrm>
              <a:off x="5709876" y="4866332"/>
              <a:ext cx="290278" cy="152133"/>
            </a:xfrm>
            <a:custGeom>
              <a:avLst/>
              <a:gdLst/>
              <a:ahLst/>
              <a:cxnLst/>
              <a:rect l="l" t="t" r="r" b="b"/>
              <a:pathLst>
                <a:path w="16333" h="8560" extrusionOk="0">
                  <a:moveTo>
                    <a:pt x="1755" y="0"/>
                  </a:moveTo>
                  <a:lnTo>
                    <a:pt x="1" y="8559"/>
                  </a:lnTo>
                  <a:lnTo>
                    <a:pt x="16333" y="8559"/>
                  </a:lnTo>
                  <a:lnTo>
                    <a:pt x="16333" y="4537"/>
                  </a:lnTo>
                  <a:lnTo>
                    <a:pt x="1755" y="0"/>
                  </a:lnTo>
                  <a:close/>
                </a:path>
              </a:pathLst>
            </a:custGeom>
            <a:solidFill>
              <a:srgbClr val="FDB5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808;p40"/>
            <p:cNvSpPr/>
            <p:nvPr/>
          </p:nvSpPr>
          <p:spPr>
            <a:xfrm>
              <a:off x="5781909" y="4893204"/>
              <a:ext cx="282760" cy="145681"/>
            </a:xfrm>
            <a:custGeom>
              <a:avLst/>
              <a:gdLst/>
              <a:ahLst/>
              <a:cxnLst/>
              <a:rect l="l" t="t" r="r" b="b"/>
              <a:pathLst>
                <a:path w="15910" h="8197" extrusionOk="0">
                  <a:moveTo>
                    <a:pt x="4779" y="1"/>
                  </a:moveTo>
                  <a:cubicBezTo>
                    <a:pt x="4779" y="1"/>
                    <a:pt x="1120" y="1603"/>
                    <a:pt x="1" y="8076"/>
                  </a:cubicBezTo>
                  <a:lnTo>
                    <a:pt x="13369" y="8197"/>
                  </a:lnTo>
                  <a:cubicBezTo>
                    <a:pt x="14851" y="8197"/>
                    <a:pt x="15909" y="6624"/>
                    <a:pt x="15909" y="5172"/>
                  </a:cubicBezTo>
                  <a:cubicBezTo>
                    <a:pt x="15909" y="3418"/>
                    <a:pt x="14397" y="2027"/>
                    <a:pt x="13127" y="1755"/>
                  </a:cubicBezTo>
                  <a:lnTo>
                    <a:pt x="477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809;p40"/>
            <p:cNvSpPr/>
            <p:nvPr/>
          </p:nvSpPr>
          <p:spPr>
            <a:xfrm>
              <a:off x="5649147" y="3964901"/>
              <a:ext cx="527861" cy="820805"/>
            </a:xfrm>
            <a:custGeom>
              <a:avLst/>
              <a:gdLst/>
              <a:ahLst/>
              <a:cxnLst/>
              <a:rect l="l" t="t" r="r" b="b"/>
              <a:pathLst>
                <a:path w="29701" h="46184" extrusionOk="0">
                  <a:moveTo>
                    <a:pt x="13701" y="0"/>
                  </a:moveTo>
                  <a:lnTo>
                    <a:pt x="0" y="42706"/>
                  </a:lnTo>
                  <a:lnTo>
                    <a:pt x="16332" y="46184"/>
                  </a:lnTo>
                  <a:lnTo>
                    <a:pt x="29700" y="6473"/>
                  </a:lnTo>
                  <a:lnTo>
                    <a:pt x="1370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810;p40"/>
            <p:cNvSpPr/>
            <p:nvPr/>
          </p:nvSpPr>
          <p:spPr>
            <a:xfrm>
              <a:off x="4843937" y="3697760"/>
              <a:ext cx="1364235" cy="474632"/>
            </a:xfrm>
            <a:custGeom>
              <a:avLst/>
              <a:gdLst/>
              <a:ahLst/>
              <a:cxnLst/>
              <a:rect l="l" t="t" r="r" b="b"/>
              <a:pathLst>
                <a:path w="76761" h="26706" extrusionOk="0">
                  <a:moveTo>
                    <a:pt x="14699" y="0"/>
                  </a:moveTo>
                  <a:cubicBezTo>
                    <a:pt x="14699" y="0"/>
                    <a:pt x="0" y="20778"/>
                    <a:pt x="18237" y="26706"/>
                  </a:cubicBezTo>
                  <a:lnTo>
                    <a:pt x="67476" y="26706"/>
                  </a:lnTo>
                  <a:cubicBezTo>
                    <a:pt x="70802" y="26706"/>
                    <a:pt x="73797" y="24649"/>
                    <a:pt x="75006" y="21504"/>
                  </a:cubicBezTo>
                  <a:cubicBezTo>
                    <a:pt x="76761" y="16846"/>
                    <a:pt x="73918" y="11735"/>
                    <a:pt x="69018" y="10767"/>
                  </a:cubicBezTo>
                  <a:lnTo>
                    <a:pt x="25194" y="4627"/>
                  </a:lnTo>
                  <a:lnTo>
                    <a:pt x="2658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811;p40"/>
            <p:cNvSpPr/>
            <p:nvPr/>
          </p:nvSpPr>
          <p:spPr>
            <a:xfrm>
              <a:off x="4744481" y="3697760"/>
              <a:ext cx="1364786" cy="474632"/>
            </a:xfrm>
            <a:custGeom>
              <a:avLst/>
              <a:gdLst/>
              <a:ahLst/>
              <a:cxnLst/>
              <a:rect l="l" t="t" r="r" b="b"/>
              <a:pathLst>
                <a:path w="76792" h="26706" extrusionOk="0">
                  <a:moveTo>
                    <a:pt x="14730" y="0"/>
                  </a:moveTo>
                  <a:cubicBezTo>
                    <a:pt x="14730" y="0"/>
                    <a:pt x="1" y="20778"/>
                    <a:pt x="18238" y="26706"/>
                  </a:cubicBezTo>
                  <a:lnTo>
                    <a:pt x="67507" y="26706"/>
                  </a:lnTo>
                  <a:cubicBezTo>
                    <a:pt x="70833" y="26706"/>
                    <a:pt x="73828" y="24649"/>
                    <a:pt x="75007" y="21504"/>
                  </a:cubicBezTo>
                  <a:cubicBezTo>
                    <a:pt x="76792" y="16846"/>
                    <a:pt x="73888" y="10949"/>
                    <a:pt x="68989" y="9981"/>
                  </a:cubicBezTo>
                  <a:lnTo>
                    <a:pt x="35659" y="5323"/>
                  </a:lnTo>
                  <a:lnTo>
                    <a:pt x="3354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812;p40"/>
            <p:cNvSpPr/>
            <p:nvPr/>
          </p:nvSpPr>
          <p:spPr>
            <a:xfrm>
              <a:off x="6121083" y="4670672"/>
              <a:ext cx="264490" cy="347666"/>
            </a:xfrm>
            <a:custGeom>
              <a:avLst/>
              <a:gdLst/>
              <a:ahLst/>
              <a:cxnLst/>
              <a:rect l="l" t="t" r="r" b="b"/>
              <a:pathLst>
                <a:path w="14882" h="19562" extrusionOk="0">
                  <a:moveTo>
                    <a:pt x="8621" y="0"/>
                  </a:moveTo>
                  <a:lnTo>
                    <a:pt x="1" y="756"/>
                  </a:lnTo>
                  <a:lnTo>
                    <a:pt x="7441" y="17421"/>
                  </a:lnTo>
                  <a:cubicBezTo>
                    <a:pt x="8029" y="18750"/>
                    <a:pt x="9330" y="19561"/>
                    <a:pt x="10723" y="19561"/>
                  </a:cubicBezTo>
                  <a:cubicBezTo>
                    <a:pt x="10978" y="19561"/>
                    <a:pt x="11236" y="19534"/>
                    <a:pt x="11494" y="19478"/>
                  </a:cubicBezTo>
                  <a:cubicBezTo>
                    <a:pt x="13641" y="19024"/>
                    <a:pt x="14881" y="16756"/>
                    <a:pt x="14125" y="14669"/>
                  </a:cubicBezTo>
                  <a:lnTo>
                    <a:pt x="8621" y="0"/>
                  </a:lnTo>
                  <a:close/>
                </a:path>
              </a:pathLst>
            </a:custGeom>
            <a:solidFill>
              <a:srgbClr val="FDB5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813;p40"/>
            <p:cNvSpPr/>
            <p:nvPr/>
          </p:nvSpPr>
          <p:spPr>
            <a:xfrm>
              <a:off x="6304924" y="4866332"/>
              <a:ext cx="290278" cy="152133"/>
            </a:xfrm>
            <a:custGeom>
              <a:avLst/>
              <a:gdLst/>
              <a:ahLst/>
              <a:cxnLst/>
              <a:rect l="l" t="t" r="r" b="b"/>
              <a:pathLst>
                <a:path w="16333" h="8560" extrusionOk="0">
                  <a:moveTo>
                    <a:pt x="1755" y="0"/>
                  </a:moveTo>
                  <a:lnTo>
                    <a:pt x="1" y="8559"/>
                  </a:lnTo>
                  <a:lnTo>
                    <a:pt x="16333" y="8559"/>
                  </a:lnTo>
                  <a:lnTo>
                    <a:pt x="16333" y="4537"/>
                  </a:lnTo>
                  <a:lnTo>
                    <a:pt x="1755" y="0"/>
                  </a:lnTo>
                  <a:close/>
                </a:path>
              </a:pathLst>
            </a:custGeom>
            <a:solidFill>
              <a:srgbClr val="FDB5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814;p40"/>
            <p:cNvSpPr/>
            <p:nvPr/>
          </p:nvSpPr>
          <p:spPr>
            <a:xfrm>
              <a:off x="6376424" y="4893204"/>
              <a:ext cx="283276" cy="145681"/>
            </a:xfrm>
            <a:custGeom>
              <a:avLst/>
              <a:gdLst/>
              <a:ahLst/>
              <a:cxnLst/>
              <a:rect l="l" t="t" r="r" b="b"/>
              <a:pathLst>
                <a:path w="15939" h="8197" extrusionOk="0">
                  <a:moveTo>
                    <a:pt x="4779" y="1"/>
                  </a:moveTo>
                  <a:cubicBezTo>
                    <a:pt x="4779" y="1"/>
                    <a:pt x="1119" y="1603"/>
                    <a:pt x="0" y="8076"/>
                  </a:cubicBezTo>
                  <a:lnTo>
                    <a:pt x="13398" y="8197"/>
                  </a:lnTo>
                  <a:cubicBezTo>
                    <a:pt x="14850" y="8197"/>
                    <a:pt x="15939" y="6624"/>
                    <a:pt x="15939" y="5172"/>
                  </a:cubicBezTo>
                  <a:cubicBezTo>
                    <a:pt x="15939" y="3418"/>
                    <a:pt x="14396" y="2027"/>
                    <a:pt x="13156" y="1755"/>
                  </a:cubicBezTo>
                  <a:lnTo>
                    <a:pt x="477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815;p40"/>
            <p:cNvSpPr/>
            <p:nvPr/>
          </p:nvSpPr>
          <p:spPr>
            <a:xfrm>
              <a:off x="5795345" y="3964901"/>
              <a:ext cx="585391" cy="897138"/>
            </a:xfrm>
            <a:custGeom>
              <a:avLst/>
              <a:gdLst/>
              <a:ahLst/>
              <a:cxnLst/>
              <a:rect l="l" t="t" r="r" b="b"/>
              <a:pathLst>
                <a:path w="32938" h="50479" extrusionOk="0">
                  <a:moveTo>
                    <a:pt x="15516" y="0"/>
                  </a:moveTo>
                  <a:lnTo>
                    <a:pt x="1" y="7592"/>
                  </a:lnTo>
                  <a:lnTo>
                    <a:pt x="17301" y="50478"/>
                  </a:lnTo>
                  <a:lnTo>
                    <a:pt x="32937" y="44944"/>
                  </a:lnTo>
                  <a:lnTo>
                    <a:pt x="155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816;p40"/>
            <p:cNvSpPr/>
            <p:nvPr/>
          </p:nvSpPr>
          <p:spPr>
            <a:xfrm>
              <a:off x="4733195" y="3627878"/>
              <a:ext cx="862748" cy="584289"/>
            </a:xfrm>
            <a:custGeom>
              <a:avLst/>
              <a:gdLst/>
              <a:ahLst/>
              <a:cxnLst/>
              <a:rect l="l" t="t" r="r" b="b"/>
              <a:pathLst>
                <a:path w="48544" h="32876" extrusionOk="0">
                  <a:moveTo>
                    <a:pt x="2511" y="0"/>
                  </a:moveTo>
                  <a:cubicBezTo>
                    <a:pt x="2511" y="1"/>
                    <a:pt x="1" y="18631"/>
                    <a:pt x="9407" y="28944"/>
                  </a:cubicBezTo>
                  <a:cubicBezTo>
                    <a:pt x="11463" y="31212"/>
                    <a:pt x="16635" y="32876"/>
                    <a:pt x="19690" y="32876"/>
                  </a:cubicBezTo>
                  <a:lnTo>
                    <a:pt x="44853" y="32876"/>
                  </a:lnTo>
                  <a:cubicBezTo>
                    <a:pt x="45942" y="32876"/>
                    <a:pt x="46880" y="32090"/>
                    <a:pt x="47061" y="31031"/>
                  </a:cubicBezTo>
                  <a:cubicBezTo>
                    <a:pt x="47878" y="26283"/>
                    <a:pt x="48543" y="13973"/>
                    <a:pt x="33935" y="12159"/>
                  </a:cubicBezTo>
                  <a:cubicBezTo>
                    <a:pt x="15788" y="9860"/>
                    <a:pt x="8651" y="12431"/>
                    <a:pt x="251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817;p40"/>
            <p:cNvSpPr/>
            <p:nvPr/>
          </p:nvSpPr>
          <p:spPr>
            <a:xfrm>
              <a:off x="5364784" y="4034783"/>
              <a:ext cx="205361" cy="1005710"/>
            </a:xfrm>
            <a:custGeom>
              <a:avLst/>
              <a:gdLst/>
              <a:ahLst/>
              <a:cxnLst/>
              <a:rect l="l" t="t" r="r" b="b"/>
              <a:pathLst>
                <a:path w="11555" h="56588" extrusionOk="0">
                  <a:moveTo>
                    <a:pt x="848" y="0"/>
                  </a:moveTo>
                  <a:lnTo>
                    <a:pt x="1" y="182"/>
                  </a:lnTo>
                  <a:lnTo>
                    <a:pt x="10708" y="56587"/>
                  </a:lnTo>
                  <a:lnTo>
                    <a:pt x="11554" y="56406"/>
                  </a:lnTo>
                  <a:lnTo>
                    <a:pt x="84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818;p40"/>
            <p:cNvSpPr/>
            <p:nvPr/>
          </p:nvSpPr>
          <p:spPr>
            <a:xfrm>
              <a:off x="4872409" y="4034783"/>
              <a:ext cx="205361" cy="1005710"/>
            </a:xfrm>
            <a:custGeom>
              <a:avLst/>
              <a:gdLst/>
              <a:ahLst/>
              <a:cxnLst/>
              <a:rect l="l" t="t" r="r" b="b"/>
              <a:pathLst>
                <a:path w="11555" h="56588" extrusionOk="0">
                  <a:moveTo>
                    <a:pt x="10708" y="0"/>
                  </a:moveTo>
                  <a:lnTo>
                    <a:pt x="1" y="56406"/>
                  </a:lnTo>
                  <a:lnTo>
                    <a:pt x="848" y="56587"/>
                  </a:lnTo>
                  <a:lnTo>
                    <a:pt x="11554" y="182"/>
                  </a:lnTo>
                  <a:lnTo>
                    <a:pt x="1070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819;p40"/>
            <p:cNvSpPr/>
            <p:nvPr/>
          </p:nvSpPr>
          <p:spPr>
            <a:xfrm>
              <a:off x="4913268" y="3022078"/>
              <a:ext cx="545598" cy="675693"/>
            </a:xfrm>
            <a:custGeom>
              <a:avLst/>
              <a:gdLst/>
              <a:ahLst/>
              <a:cxnLst/>
              <a:rect l="l" t="t" r="r" b="b"/>
              <a:pathLst>
                <a:path w="30699" h="38019" extrusionOk="0">
                  <a:moveTo>
                    <a:pt x="15909" y="1"/>
                  </a:moveTo>
                  <a:lnTo>
                    <a:pt x="9104" y="999"/>
                  </a:lnTo>
                  <a:cubicBezTo>
                    <a:pt x="9104" y="999"/>
                    <a:pt x="2723" y="2299"/>
                    <a:pt x="1362" y="7350"/>
                  </a:cubicBezTo>
                  <a:cubicBezTo>
                    <a:pt x="1" y="12431"/>
                    <a:pt x="5233" y="38018"/>
                    <a:pt x="5233" y="38018"/>
                  </a:cubicBezTo>
                  <a:lnTo>
                    <a:pt x="24045" y="38018"/>
                  </a:lnTo>
                  <a:lnTo>
                    <a:pt x="29701" y="21958"/>
                  </a:lnTo>
                  <a:cubicBezTo>
                    <a:pt x="30124" y="20658"/>
                    <a:pt x="30427" y="19327"/>
                    <a:pt x="30517" y="17966"/>
                  </a:cubicBezTo>
                  <a:cubicBezTo>
                    <a:pt x="30699" y="15093"/>
                    <a:pt x="30366" y="12129"/>
                    <a:pt x="29187" y="9558"/>
                  </a:cubicBezTo>
                  <a:lnTo>
                    <a:pt x="26041" y="2693"/>
                  </a:lnTo>
                  <a:lnTo>
                    <a:pt x="21021" y="545"/>
                  </a:lnTo>
                  <a:lnTo>
                    <a:pt x="1590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820;p40"/>
            <p:cNvSpPr/>
            <p:nvPr/>
          </p:nvSpPr>
          <p:spPr>
            <a:xfrm>
              <a:off x="5125599" y="3022078"/>
              <a:ext cx="253187" cy="100610"/>
            </a:xfrm>
            <a:custGeom>
              <a:avLst/>
              <a:gdLst/>
              <a:ahLst/>
              <a:cxnLst/>
              <a:rect l="l" t="t" r="r" b="b"/>
              <a:pathLst>
                <a:path w="14246" h="5661" extrusionOk="0">
                  <a:moveTo>
                    <a:pt x="3962" y="1"/>
                  </a:moveTo>
                  <a:lnTo>
                    <a:pt x="0" y="606"/>
                  </a:lnTo>
                  <a:cubicBezTo>
                    <a:pt x="1923" y="3865"/>
                    <a:pt x="5003" y="5661"/>
                    <a:pt x="8884" y="5661"/>
                  </a:cubicBezTo>
                  <a:cubicBezTo>
                    <a:pt x="9397" y="5661"/>
                    <a:pt x="9924" y="5629"/>
                    <a:pt x="10465" y="5566"/>
                  </a:cubicBezTo>
                  <a:cubicBezTo>
                    <a:pt x="14245" y="5142"/>
                    <a:pt x="11886" y="1755"/>
                    <a:pt x="11886" y="1755"/>
                  </a:cubicBezTo>
                  <a:lnTo>
                    <a:pt x="9557" y="757"/>
                  </a:lnTo>
                  <a:lnTo>
                    <a:pt x="3962" y="1"/>
                  </a:lnTo>
                  <a:close/>
                </a:path>
              </a:pathLst>
            </a:custGeom>
            <a:solidFill>
              <a:srgbClr val="FDB5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821;p40"/>
            <p:cNvSpPr/>
            <p:nvPr/>
          </p:nvSpPr>
          <p:spPr>
            <a:xfrm>
              <a:off x="5415311" y="3156778"/>
              <a:ext cx="42494" cy="149680"/>
            </a:xfrm>
            <a:custGeom>
              <a:avLst/>
              <a:gdLst/>
              <a:ahLst/>
              <a:cxnLst/>
              <a:rect l="l" t="t" r="r" b="b"/>
              <a:pathLst>
                <a:path w="2391" h="8422" extrusionOk="0">
                  <a:moveTo>
                    <a:pt x="94" y="1"/>
                  </a:moveTo>
                  <a:cubicBezTo>
                    <a:pt x="82" y="1"/>
                    <a:pt x="70" y="4"/>
                    <a:pt x="61" y="13"/>
                  </a:cubicBezTo>
                  <a:cubicBezTo>
                    <a:pt x="1" y="13"/>
                    <a:pt x="1" y="74"/>
                    <a:pt x="1" y="104"/>
                  </a:cubicBezTo>
                  <a:cubicBezTo>
                    <a:pt x="1634" y="4187"/>
                    <a:pt x="2209" y="8330"/>
                    <a:pt x="2239" y="8361"/>
                  </a:cubicBezTo>
                  <a:cubicBezTo>
                    <a:pt x="2239" y="8391"/>
                    <a:pt x="2269" y="8421"/>
                    <a:pt x="2300" y="8421"/>
                  </a:cubicBezTo>
                  <a:lnTo>
                    <a:pt x="2330" y="8421"/>
                  </a:lnTo>
                  <a:cubicBezTo>
                    <a:pt x="2360" y="8421"/>
                    <a:pt x="2390" y="8391"/>
                    <a:pt x="2390" y="8330"/>
                  </a:cubicBezTo>
                  <a:cubicBezTo>
                    <a:pt x="2390" y="8300"/>
                    <a:pt x="1785" y="4157"/>
                    <a:pt x="152" y="43"/>
                  </a:cubicBezTo>
                  <a:cubicBezTo>
                    <a:pt x="152" y="22"/>
                    <a:pt x="122" y="1"/>
                    <a:pt x="9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822;p40"/>
            <p:cNvSpPr/>
            <p:nvPr/>
          </p:nvSpPr>
          <p:spPr>
            <a:xfrm>
              <a:off x="5726547" y="3471372"/>
              <a:ext cx="134147" cy="73738"/>
            </a:xfrm>
            <a:custGeom>
              <a:avLst/>
              <a:gdLst/>
              <a:ahLst/>
              <a:cxnLst/>
              <a:rect l="l" t="t" r="r" b="b"/>
              <a:pathLst>
                <a:path w="7548" h="4149" extrusionOk="0">
                  <a:moveTo>
                    <a:pt x="6932" y="0"/>
                  </a:moveTo>
                  <a:cubicBezTo>
                    <a:pt x="6870" y="0"/>
                    <a:pt x="6807" y="12"/>
                    <a:pt x="6745" y="35"/>
                  </a:cubicBezTo>
                  <a:lnTo>
                    <a:pt x="4507" y="731"/>
                  </a:lnTo>
                  <a:cubicBezTo>
                    <a:pt x="3872" y="943"/>
                    <a:pt x="3297" y="1275"/>
                    <a:pt x="2813" y="1699"/>
                  </a:cubicBezTo>
                  <a:lnTo>
                    <a:pt x="1" y="4149"/>
                  </a:lnTo>
                  <a:lnTo>
                    <a:pt x="3811" y="2546"/>
                  </a:lnTo>
                  <a:lnTo>
                    <a:pt x="7138" y="1094"/>
                  </a:lnTo>
                  <a:cubicBezTo>
                    <a:pt x="7320" y="1003"/>
                    <a:pt x="7441" y="852"/>
                    <a:pt x="7471" y="671"/>
                  </a:cubicBezTo>
                  <a:cubicBezTo>
                    <a:pt x="7547" y="314"/>
                    <a:pt x="7259" y="0"/>
                    <a:pt x="6932" y="0"/>
                  </a:cubicBezTo>
                  <a:close/>
                </a:path>
              </a:pathLst>
            </a:custGeom>
            <a:solidFill>
              <a:srgbClr val="FDB5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823;p40"/>
            <p:cNvSpPr/>
            <p:nvPr/>
          </p:nvSpPr>
          <p:spPr>
            <a:xfrm>
              <a:off x="5236323" y="3589169"/>
              <a:ext cx="411220" cy="187073"/>
            </a:xfrm>
            <a:custGeom>
              <a:avLst/>
              <a:gdLst/>
              <a:ahLst/>
              <a:cxnLst/>
              <a:rect l="l" t="t" r="r" b="b"/>
              <a:pathLst>
                <a:path w="23138" h="10526" extrusionOk="0">
                  <a:moveTo>
                    <a:pt x="23077" y="1"/>
                  </a:moveTo>
                  <a:lnTo>
                    <a:pt x="1" y="2360"/>
                  </a:lnTo>
                  <a:lnTo>
                    <a:pt x="1755" y="10526"/>
                  </a:lnTo>
                  <a:lnTo>
                    <a:pt x="23138" y="3751"/>
                  </a:lnTo>
                  <a:lnTo>
                    <a:pt x="23077" y="1"/>
                  </a:lnTo>
                  <a:close/>
                </a:path>
              </a:pathLst>
            </a:custGeom>
            <a:solidFill>
              <a:srgbClr val="FDB5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824;p40"/>
            <p:cNvSpPr/>
            <p:nvPr/>
          </p:nvSpPr>
          <p:spPr>
            <a:xfrm>
              <a:off x="5641078" y="3498120"/>
              <a:ext cx="225533" cy="157713"/>
            </a:xfrm>
            <a:custGeom>
              <a:avLst/>
              <a:gdLst/>
              <a:ahLst/>
              <a:cxnLst/>
              <a:rect l="l" t="t" r="r" b="b"/>
              <a:pathLst>
                <a:path w="12690" h="8874" extrusionOk="0">
                  <a:moveTo>
                    <a:pt x="11957" y="0"/>
                  </a:moveTo>
                  <a:cubicBezTo>
                    <a:pt x="11915" y="0"/>
                    <a:pt x="11871" y="4"/>
                    <a:pt x="11826" y="12"/>
                  </a:cubicBezTo>
                  <a:lnTo>
                    <a:pt x="7894" y="829"/>
                  </a:lnTo>
                  <a:cubicBezTo>
                    <a:pt x="7471" y="920"/>
                    <a:pt x="7078" y="1071"/>
                    <a:pt x="6685" y="1283"/>
                  </a:cubicBezTo>
                  <a:lnTo>
                    <a:pt x="1" y="5184"/>
                  </a:lnTo>
                  <a:lnTo>
                    <a:pt x="364" y="8874"/>
                  </a:lnTo>
                  <a:cubicBezTo>
                    <a:pt x="364" y="8874"/>
                    <a:pt x="7138" y="7936"/>
                    <a:pt x="8197" y="2583"/>
                  </a:cubicBezTo>
                  <a:lnTo>
                    <a:pt x="12159" y="1222"/>
                  </a:lnTo>
                  <a:cubicBezTo>
                    <a:pt x="12371" y="1162"/>
                    <a:pt x="12522" y="1010"/>
                    <a:pt x="12552" y="799"/>
                  </a:cubicBezTo>
                  <a:cubicBezTo>
                    <a:pt x="12689" y="387"/>
                    <a:pt x="12378" y="0"/>
                    <a:pt x="11957" y="0"/>
                  </a:cubicBezTo>
                  <a:close/>
                </a:path>
              </a:pathLst>
            </a:custGeom>
            <a:solidFill>
              <a:srgbClr val="FDB5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825;p40"/>
            <p:cNvSpPr/>
            <p:nvPr/>
          </p:nvSpPr>
          <p:spPr>
            <a:xfrm>
              <a:off x="4953577" y="3168294"/>
              <a:ext cx="384881" cy="611854"/>
            </a:xfrm>
            <a:custGeom>
              <a:avLst/>
              <a:gdLst/>
              <a:ahLst/>
              <a:cxnLst/>
              <a:rect l="l" t="t" r="r" b="b"/>
              <a:pathLst>
                <a:path w="21656" h="34427" extrusionOk="0">
                  <a:moveTo>
                    <a:pt x="9346" y="0"/>
                  </a:moveTo>
                  <a:lnTo>
                    <a:pt x="1" y="4083"/>
                  </a:lnTo>
                  <a:lnTo>
                    <a:pt x="11917" y="31575"/>
                  </a:lnTo>
                  <a:cubicBezTo>
                    <a:pt x="12687" y="33355"/>
                    <a:pt x="14412" y="34427"/>
                    <a:pt x="16242" y="34427"/>
                  </a:cubicBezTo>
                  <a:cubicBezTo>
                    <a:pt x="16714" y="34427"/>
                    <a:pt x="17193" y="34356"/>
                    <a:pt x="17664" y="34207"/>
                  </a:cubicBezTo>
                  <a:cubicBezTo>
                    <a:pt x="20295" y="33390"/>
                    <a:pt x="21656" y="30487"/>
                    <a:pt x="20628" y="27946"/>
                  </a:cubicBezTo>
                  <a:lnTo>
                    <a:pt x="9346" y="0"/>
                  </a:lnTo>
                  <a:close/>
                </a:path>
              </a:pathLst>
            </a:custGeom>
            <a:solidFill>
              <a:srgbClr val="FDB5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826;p40"/>
            <p:cNvSpPr/>
            <p:nvPr/>
          </p:nvSpPr>
          <p:spPr>
            <a:xfrm>
              <a:off x="4877794" y="3085651"/>
              <a:ext cx="327369" cy="349798"/>
            </a:xfrm>
            <a:custGeom>
              <a:avLst/>
              <a:gdLst/>
              <a:ahLst/>
              <a:cxnLst/>
              <a:rect l="l" t="t" r="r" b="b"/>
              <a:pathLst>
                <a:path w="18420" h="19682" extrusionOk="0">
                  <a:moveTo>
                    <a:pt x="9268" y="1"/>
                  </a:moveTo>
                  <a:cubicBezTo>
                    <a:pt x="8737" y="1"/>
                    <a:pt x="8188" y="112"/>
                    <a:pt x="7622" y="356"/>
                  </a:cubicBezTo>
                  <a:cubicBezTo>
                    <a:pt x="0" y="3622"/>
                    <a:pt x="6473" y="19682"/>
                    <a:pt x="6473" y="19682"/>
                  </a:cubicBezTo>
                  <a:lnTo>
                    <a:pt x="18419" y="12363"/>
                  </a:lnTo>
                  <a:cubicBezTo>
                    <a:pt x="18419" y="12363"/>
                    <a:pt x="14862" y="1"/>
                    <a:pt x="92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827;p40"/>
            <p:cNvSpPr/>
            <p:nvPr/>
          </p:nvSpPr>
          <p:spPr>
            <a:xfrm>
              <a:off x="5137951" y="3144959"/>
              <a:ext cx="68833" cy="176534"/>
            </a:xfrm>
            <a:custGeom>
              <a:avLst/>
              <a:gdLst/>
              <a:ahLst/>
              <a:cxnLst/>
              <a:rect l="l" t="t" r="r" b="b"/>
              <a:pathLst>
                <a:path w="3873" h="9933" extrusionOk="0">
                  <a:moveTo>
                    <a:pt x="107" y="0"/>
                  </a:moveTo>
                  <a:cubicBezTo>
                    <a:pt x="94" y="0"/>
                    <a:pt x="79" y="4"/>
                    <a:pt x="61" y="13"/>
                  </a:cubicBezTo>
                  <a:cubicBezTo>
                    <a:pt x="31" y="13"/>
                    <a:pt x="1" y="73"/>
                    <a:pt x="31" y="104"/>
                  </a:cubicBezTo>
                  <a:lnTo>
                    <a:pt x="3660" y="8995"/>
                  </a:lnTo>
                  <a:lnTo>
                    <a:pt x="2360" y="9782"/>
                  </a:lnTo>
                  <a:cubicBezTo>
                    <a:pt x="2330" y="9812"/>
                    <a:pt x="2330" y="9872"/>
                    <a:pt x="2360" y="9903"/>
                  </a:cubicBezTo>
                  <a:cubicBezTo>
                    <a:pt x="2360" y="9933"/>
                    <a:pt x="2390" y="9933"/>
                    <a:pt x="2420" y="9933"/>
                  </a:cubicBezTo>
                  <a:lnTo>
                    <a:pt x="2451" y="9933"/>
                  </a:lnTo>
                  <a:lnTo>
                    <a:pt x="3812" y="9116"/>
                  </a:lnTo>
                  <a:cubicBezTo>
                    <a:pt x="3842" y="9086"/>
                    <a:pt x="3872" y="9026"/>
                    <a:pt x="3842" y="8995"/>
                  </a:cubicBezTo>
                  <a:lnTo>
                    <a:pt x="182" y="43"/>
                  </a:lnTo>
                  <a:cubicBezTo>
                    <a:pt x="161" y="22"/>
                    <a:pt x="139" y="0"/>
                    <a:pt x="10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828;p40"/>
            <p:cNvSpPr/>
            <p:nvPr/>
          </p:nvSpPr>
          <p:spPr>
            <a:xfrm>
              <a:off x="4966480" y="3338681"/>
              <a:ext cx="63448" cy="90320"/>
            </a:xfrm>
            <a:custGeom>
              <a:avLst/>
              <a:gdLst/>
              <a:ahLst/>
              <a:cxnLst/>
              <a:rect l="l" t="t" r="r" b="b"/>
              <a:pathLst>
                <a:path w="3570" h="5082" extrusionOk="0">
                  <a:moveTo>
                    <a:pt x="61" y="1"/>
                  </a:moveTo>
                  <a:cubicBezTo>
                    <a:pt x="1" y="31"/>
                    <a:pt x="1" y="92"/>
                    <a:pt x="1" y="122"/>
                  </a:cubicBezTo>
                  <a:lnTo>
                    <a:pt x="2118" y="5021"/>
                  </a:lnTo>
                  <a:cubicBezTo>
                    <a:pt x="2148" y="5052"/>
                    <a:pt x="2148" y="5052"/>
                    <a:pt x="2178" y="5082"/>
                  </a:cubicBezTo>
                  <a:lnTo>
                    <a:pt x="2209" y="5082"/>
                  </a:lnTo>
                  <a:cubicBezTo>
                    <a:pt x="2209" y="5082"/>
                    <a:pt x="2239" y="5082"/>
                    <a:pt x="2239" y="5052"/>
                  </a:cubicBezTo>
                  <a:lnTo>
                    <a:pt x="3509" y="4265"/>
                  </a:lnTo>
                  <a:cubicBezTo>
                    <a:pt x="3570" y="4265"/>
                    <a:pt x="3570" y="4205"/>
                    <a:pt x="3539" y="4175"/>
                  </a:cubicBezTo>
                  <a:cubicBezTo>
                    <a:pt x="3539" y="4139"/>
                    <a:pt x="3519" y="4124"/>
                    <a:pt x="3495" y="4124"/>
                  </a:cubicBezTo>
                  <a:cubicBezTo>
                    <a:pt x="3479" y="4124"/>
                    <a:pt x="3461" y="4132"/>
                    <a:pt x="3449" y="4144"/>
                  </a:cubicBezTo>
                  <a:lnTo>
                    <a:pt x="2239" y="4870"/>
                  </a:lnTo>
                  <a:lnTo>
                    <a:pt x="152" y="61"/>
                  </a:lnTo>
                  <a:cubicBezTo>
                    <a:pt x="152" y="1"/>
                    <a:pt x="92" y="1"/>
                    <a:pt x="6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829;p40"/>
            <p:cNvSpPr/>
            <p:nvPr/>
          </p:nvSpPr>
          <p:spPr>
            <a:xfrm>
              <a:off x="4879944" y="2679830"/>
              <a:ext cx="355326" cy="318483"/>
            </a:xfrm>
            <a:custGeom>
              <a:avLst/>
              <a:gdLst/>
              <a:ahLst/>
              <a:cxnLst/>
              <a:rect l="l" t="t" r="r" b="b"/>
              <a:pathLst>
                <a:path w="19993" h="17920" extrusionOk="0">
                  <a:moveTo>
                    <a:pt x="9997" y="0"/>
                  </a:moveTo>
                  <a:cubicBezTo>
                    <a:pt x="7511" y="0"/>
                    <a:pt x="5038" y="1030"/>
                    <a:pt x="3267" y="3047"/>
                  </a:cubicBezTo>
                  <a:cubicBezTo>
                    <a:pt x="1" y="6767"/>
                    <a:pt x="364" y="12423"/>
                    <a:pt x="4084" y="15689"/>
                  </a:cubicBezTo>
                  <a:cubicBezTo>
                    <a:pt x="5787" y="17185"/>
                    <a:pt x="7896" y="17919"/>
                    <a:pt x="9996" y="17919"/>
                  </a:cubicBezTo>
                  <a:cubicBezTo>
                    <a:pt x="12482" y="17919"/>
                    <a:pt x="14955" y="16889"/>
                    <a:pt x="16726" y="14872"/>
                  </a:cubicBezTo>
                  <a:cubicBezTo>
                    <a:pt x="19993" y="11152"/>
                    <a:pt x="19630" y="5497"/>
                    <a:pt x="15910" y="2230"/>
                  </a:cubicBezTo>
                  <a:cubicBezTo>
                    <a:pt x="14206" y="735"/>
                    <a:pt x="12097" y="0"/>
                    <a:pt x="999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830;p40"/>
            <p:cNvSpPr/>
            <p:nvPr/>
          </p:nvSpPr>
          <p:spPr>
            <a:xfrm>
              <a:off x="5292768" y="2493163"/>
              <a:ext cx="237601" cy="148365"/>
            </a:xfrm>
            <a:custGeom>
              <a:avLst/>
              <a:gdLst/>
              <a:ahLst/>
              <a:cxnLst/>
              <a:rect l="l" t="t" r="r" b="b"/>
              <a:pathLst>
                <a:path w="13369" h="8348" extrusionOk="0">
                  <a:moveTo>
                    <a:pt x="5142" y="0"/>
                  </a:moveTo>
                  <a:lnTo>
                    <a:pt x="1" y="1785"/>
                  </a:lnTo>
                  <a:lnTo>
                    <a:pt x="8923" y="8348"/>
                  </a:lnTo>
                  <a:cubicBezTo>
                    <a:pt x="13369" y="2420"/>
                    <a:pt x="5142" y="0"/>
                    <a:pt x="514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831;p40"/>
            <p:cNvSpPr/>
            <p:nvPr/>
          </p:nvSpPr>
          <p:spPr>
            <a:xfrm>
              <a:off x="4994453" y="2470041"/>
              <a:ext cx="389715" cy="348341"/>
            </a:xfrm>
            <a:custGeom>
              <a:avLst/>
              <a:gdLst/>
              <a:ahLst/>
              <a:cxnLst/>
              <a:rect l="l" t="t" r="r" b="b"/>
              <a:pathLst>
                <a:path w="21928" h="19600" extrusionOk="0">
                  <a:moveTo>
                    <a:pt x="14257" y="0"/>
                  </a:moveTo>
                  <a:cubicBezTo>
                    <a:pt x="11484" y="0"/>
                    <a:pt x="8573" y="633"/>
                    <a:pt x="6684" y="2783"/>
                  </a:cubicBezTo>
                  <a:cubicBezTo>
                    <a:pt x="0" y="10344"/>
                    <a:pt x="11584" y="19599"/>
                    <a:pt x="11584" y="19599"/>
                  </a:cubicBezTo>
                  <a:lnTo>
                    <a:pt x="21927" y="1301"/>
                  </a:lnTo>
                  <a:cubicBezTo>
                    <a:pt x="21927" y="1301"/>
                    <a:pt x="18233" y="0"/>
                    <a:pt x="1425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832;p40"/>
            <p:cNvSpPr/>
            <p:nvPr/>
          </p:nvSpPr>
          <p:spPr>
            <a:xfrm>
              <a:off x="5371288" y="2704552"/>
              <a:ext cx="117689" cy="96114"/>
            </a:xfrm>
            <a:custGeom>
              <a:avLst/>
              <a:gdLst/>
              <a:ahLst/>
              <a:cxnLst/>
              <a:rect l="l" t="t" r="r" b="b"/>
              <a:pathLst>
                <a:path w="6622" h="5408" extrusionOk="0">
                  <a:moveTo>
                    <a:pt x="3385" y="1"/>
                  </a:moveTo>
                  <a:cubicBezTo>
                    <a:pt x="2481" y="1"/>
                    <a:pt x="1751" y="788"/>
                    <a:pt x="1208" y="1626"/>
                  </a:cubicBezTo>
                  <a:cubicBezTo>
                    <a:pt x="663" y="2442"/>
                    <a:pt x="300" y="3350"/>
                    <a:pt x="119" y="4257"/>
                  </a:cubicBezTo>
                  <a:cubicBezTo>
                    <a:pt x="1" y="4846"/>
                    <a:pt x="573" y="5407"/>
                    <a:pt x="1274" y="5407"/>
                  </a:cubicBezTo>
                  <a:cubicBezTo>
                    <a:pt x="1292" y="5407"/>
                    <a:pt x="1310" y="5407"/>
                    <a:pt x="1329" y="5406"/>
                  </a:cubicBezTo>
                  <a:cubicBezTo>
                    <a:pt x="3839" y="5376"/>
                    <a:pt x="6621" y="1686"/>
                    <a:pt x="4353" y="295"/>
                  </a:cubicBezTo>
                  <a:cubicBezTo>
                    <a:pt x="4011" y="90"/>
                    <a:pt x="3688" y="1"/>
                    <a:pt x="3385" y="1"/>
                  </a:cubicBezTo>
                  <a:close/>
                </a:path>
              </a:pathLst>
            </a:custGeom>
            <a:solidFill>
              <a:srgbClr val="FDB5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833;p40"/>
            <p:cNvSpPr/>
            <p:nvPr/>
          </p:nvSpPr>
          <p:spPr>
            <a:xfrm>
              <a:off x="5163223" y="2785577"/>
              <a:ext cx="153750" cy="302630"/>
            </a:xfrm>
            <a:custGeom>
              <a:avLst/>
              <a:gdLst/>
              <a:ahLst/>
              <a:cxnLst/>
              <a:rect l="l" t="t" r="r" b="b"/>
              <a:pathLst>
                <a:path w="8651" h="17028" extrusionOk="0">
                  <a:moveTo>
                    <a:pt x="3357" y="0"/>
                  </a:moveTo>
                  <a:lnTo>
                    <a:pt x="0" y="14518"/>
                  </a:lnTo>
                  <a:lnTo>
                    <a:pt x="7410" y="17028"/>
                  </a:lnTo>
                  <a:lnTo>
                    <a:pt x="8650" y="3418"/>
                  </a:lnTo>
                  <a:lnTo>
                    <a:pt x="3357" y="0"/>
                  </a:lnTo>
                  <a:close/>
                </a:path>
              </a:pathLst>
            </a:custGeom>
            <a:solidFill>
              <a:srgbClr val="FDB5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834;p40"/>
            <p:cNvSpPr/>
            <p:nvPr/>
          </p:nvSpPr>
          <p:spPr>
            <a:xfrm>
              <a:off x="5215902" y="2873730"/>
              <a:ext cx="98371" cy="118809"/>
            </a:xfrm>
            <a:custGeom>
              <a:avLst/>
              <a:gdLst/>
              <a:ahLst/>
              <a:cxnLst/>
              <a:rect l="l" t="t" r="r" b="b"/>
              <a:pathLst>
                <a:path w="5535" h="6685" extrusionOk="0">
                  <a:moveTo>
                    <a:pt x="0" y="0"/>
                  </a:moveTo>
                  <a:lnTo>
                    <a:pt x="4930" y="6684"/>
                  </a:lnTo>
                  <a:lnTo>
                    <a:pt x="5535" y="1392"/>
                  </a:lnTo>
                  <a:lnTo>
                    <a:pt x="0" y="0"/>
                  </a:lnTo>
                  <a:close/>
                </a:path>
              </a:pathLst>
            </a:custGeom>
            <a:solidFill>
              <a:srgbClr val="FDB5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835;p40"/>
            <p:cNvSpPr/>
            <p:nvPr/>
          </p:nvSpPr>
          <p:spPr>
            <a:xfrm>
              <a:off x="5116997" y="2513211"/>
              <a:ext cx="348856" cy="400557"/>
            </a:xfrm>
            <a:custGeom>
              <a:avLst/>
              <a:gdLst/>
              <a:ahLst/>
              <a:cxnLst/>
              <a:rect l="l" t="t" r="r" b="b"/>
              <a:pathLst>
                <a:path w="19629" h="22538" extrusionOk="0">
                  <a:moveTo>
                    <a:pt x="9836" y="0"/>
                  </a:moveTo>
                  <a:cubicBezTo>
                    <a:pt x="1" y="0"/>
                    <a:pt x="2178" y="9730"/>
                    <a:pt x="2178" y="9730"/>
                  </a:cubicBezTo>
                  <a:lnTo>
                    <a:pt x="2843" y="12694"/>
                  </a:lnTo>
                  <a:cubicBezTo>
                    <a:pt x="2873" y="14267"/>
                    <a:pt x="2450" y="15235"/>
                    <a:pt x="4628" y="19015"/>
                  </a:cubicBezTo>
                  <a:cubicBezTo>
                    <a:pt x="6100" y="21557"/>
                    <a:pt x="8426" y="22538"/>
                    <a:pt x="10263" y="22538"/>
                  </a:cubicBezTo>
                  <a:cubicBezTo>
                    <a:pt x="10917" y="22538"/>
                    <a:pt x="11508" y="22413"/>
                    <a:pt x="11977" y="22191"/>
                  </a:cubicBezTo>
                  <a:cubicBezTo>
                    <a:pt x="16514" y="20043"/>
                    <a:pt x="17724" y="15658"/>
                    <a:pt x="18722" y="7734"/>
                  </a:cubicBezTo>
                  <a:cubicBezTo>
                    <a:pt x="19629" y="536"/>
                    <a:pt x="11765" y="112"/>
                    <a:pt x="11765" y="112"/>
                  </a:cubicBezTo>
                  <a:cubicBezTo>
                    <a:pt x="11076" y="36"/>
                    <a:pt x="10434" y="0"/>
                    <a:pt x="9836" y="0"/>
                  </a:cubicBezTo>
                  <a:close/>
                </a:path>
              </a:pathLst>
            </a:custGeom>
            <a:solidFill>
              <a:srgbClr val="FDB5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836;p40"/>
            <p:cNvSpPr/>
            <p:nvPr/>
          </p:nvSpPr>
          <p:spPr>
            <a:xfrm rot="1364483">
              <a:off x="5345969" y="2739653"/>
              <a:ext cx="18287" cy="44091"/>
            </a:xfrm>
            <a:custGeom>
              <a:avLst/>
              <a:gdLst/>
              <a:ahLst/>
              <a:cxnLst/>
              <a:rect l="l" t="t" r="r" b="b"/>
              <a:pathLst>
                <a:path w="1029" h="2481" extrusionOk="0">
                  <a:moveTo>
                    <a:pt x="333" y="1"/>
                  </a:moveTo>
                  <a:cubicBezTo>
                    <a:pt x="303" y="31"/>
                    <a:pt x="273" y="61"/>
                    <a:pt x="273" y="122"/>
                  </a:cubicBezTo>
                  <a:lnTo>
                    <a:pt x="847" y="1785"/>
                  </a:lnTo>
                  <a:lnTo>
                    <a:pt x="31" y="2330"/>
                  </a:lnTo>
                  <a:cubicBezTo>
                    <a:pt x="0" y="2360"/>
                    <a:pt x="0" y="2390"/>
                    <a:pt x="31" y="2451"/>
                  </a:cubicBezTo>
                  <a:cubicBezTo>
                    <a:pt x="31" y="2451"/>
                    <a:pt x="61" y="2481"/>
                    <a:pt x="91" y="2481"/>
                  </a:cubicBezTo>
                  <a:cubicBezTo>
                    <a:pt x="121" y="2481"/>
                    <a:pt x="121" y="2481"/>
                    <a:pt x="152" y="2451"/>
                  </a:cubicBezTo>
                  <a:lnTo>
                    <a:pt x="998" y="1876"/>
                  </a:lnTo>
                  <a:cubicBezTo>
                    <a:pt x="1029" y="1846"/>
                    <a:pt x="1029" y="1816"/>
                    <a:pt x="1029" y="1785"/>
                  </a:cubicBezTo>
                  <a:lnTo>
                    <a:pt x="454" y="61"/>
                  </a:lnTo>
                  <a:cubicBezTo>
                    <a:pt x="424" y="1"/>
                    <a:pt x="363" y="1"/>
                    <a:pt x="333" y="1"/>
                  </a:cubicBezTo>
                  <a:close/>
                </a:path>
              </a:pathLst>
            </a:custGeom>
            <a:solidFill>
              <a:srgbClr val="ED97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837;p40"/>
            <p:cNvSpPr/>
            <p:nvPr/>
          </p:nvSpPr>
          <p:spPr>
            <a:xfrm>
              <a:off x="5390056" y="2654308"/>
              <a:ext cx="59698" cy="46884"/>
            </a:xfrm>
            <a:custGeom>
              <a:avLst/>
              <a:gdLst/>
              <a:ahLst/>
              <a:cxnLst/>
              <a:rect l="l" t="t" r="r" b="b"/>
              <a:pathLst>
                <a:path w="3359" h="2638" extrusionOk="0">
                  <a:moveTo>
                    <a:pt x="1430" y="1"/>
                  </a:moveTo>
                  <a:cubicBezTo>
                    <a:pt x="707" y="1"/>
                    <a:pt x="1" y="460"/>
                    <a:pt x="1" y="460"/>
                  </a:cubicBezTo>
                  <a:lnTo>
                    <a:pt x="3358" y="2638"/>
                  </a:lnTo>
                  <a:cubicBezTo>
                    <a:pt x="3358" y="2638"/>
                    <a:pt x="3025" y="793"/>
                    <a:pt x="2179" y="218"/>
                  </a:cubicBezTo>
                  <a:cubicBezTo>
                    <a:pt x="1948" y="59"/>
                    <a:pt x="1688" y="1"/>
                    <a:pt x="1430" y="1"/>
                  </a:cubicBezTo>
                  <a:close/>
                </a:path>
              </a:pathLst>
            </a:custGeom>
            <a:solidFill>
              <a:srgbClr val="203B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838;p40"/>
            <p:cNvSpPr/>
            <p:nvPr/>
          </p:nvSpPr>
          <p:spPr>
            <a:xfrm>
              <a:off x="5229337" y="2634154"/>
              <a:ext cx="104840" cy="40166"/>
            </a:xfrm>
            <a:custGeom>
              <a:avLst/>
              <a:gdLst/>
              <a:ahLst/>
              <a:cxnLst/>
              <a:rect l="l" t="t" r="r" b="b"/>
              <a:pathLst>
                <a:path w="5899" h="2260" extrusionOk="0">
                  <a:moveTo>
                    <a:pt x="3704" y="0"/>
                  </a:moveTo>
                  <a:cubicBezTo>
                    <a:pt x="3486" y="0"/>
                    <a:pt x="3259" y="25"/>
                    <a:pt x="3025" y="82"/>
                  </a:cubicBezTo>
                  <a:cubicBezTo>
                    <a:pt x="1453" y="506"/>
                    <a:pt x="1" y="2260"/>
                    <a:pt x="1" y="2260"/>
                  </a:cubicBezTo>
                  <a:lnTo>
                    <a:pt x="5899" y="838"/>
                  </a:lnTo>
                  <a:cubicBezTo>
                    <a:pt x="5899" y="838"/>
                    <a:pt x="4972" y="0"/>
                    <a:pt x="3704" y="0"/>
                  </a:cubicBezTo>
                  <a:close/>
                </a:path>
              </a:pathLst>
            </a:custGeom>
            <a:solidFill>
              <a:srgbClr val="203B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839;p40"/>
            <p:cNvSpPr/>
            <p:nvPr/>
          </p:nvSpPr>
          <p:spPr>
            <a:xfrm>
              <a:off x="5292769" y="2809233"/>
              <a:ext cx="55379" cy="20225"/>
            </a:xfrm>
            <a:custGeom>
              <a:avLst/>
              <a:gdLst/>
              <a:ahLst/>
              <a:cxnLst/>
              <a:rect l="l" t="t" r="r" b="b"/>
              <a:pathLst>
                <a:path w="3116" h="1138" extrusionOk="0">
                  <a:moveTo>
                    <a:pt x="3114" y="997"/>
                  </a:moveTo>
                  <a:cubicBezTo>
                    <a:pt x="3115" y="998"/>
                    <a:pt x="3115" y="998"/>
                    <a:pt x="3115" y="998"/>
                  </a:cubicBezTo>
                  <a:cubicBezTo>
                    <a:pt x="3115" y="998"/>
                    <a:pt x="3115" y="997"/>
                    <a:pt x="3114" y="997"/>
                  </a:cubicBezTo>
                  <a:close/>
                  <a:moveTo>
                    <a:pt x="0" y="0"/>
                  </a:moveTo>
                  <a:lnTo>
                    <a:pt x="0" y="0"/>
                  </a:lnTo>
                  <a:cubicBezTo>
                    <a:pt x="1124" y="929"/>
                    <a:pt x="1941" y="1138"/>
                    <a:pt x="2456" y="1138"/>
                  </a:cubicBezTo>
                  <a:cubicBezTo>
                    <a:pt x="2877" y="1138"/>
                    <a:pt x="3096" y="997"/>
                    <a:pt x="3114" y="997"/>
                  </a:cubicBezTo>
                  <a:cubicBezTo>
                    <a:pt x="3114" y="997"/>
                    <a:pt x="3114" y="997"/>
                    <a:pt x="3114" y="997"/>
                  </a:cubicBezTo>
                  <a:lnTo>
                    <a:pt x="3114" y="997"/>
                  </a:lnTo>
                  <a:cubicBezTo>
                    <a:pt x="2086" y="212"/>
                    <a:pt x="0" y="0"/>
                    <a:pt x="0" y="0"/>
                  </a:cubicBezTo>
                  <a:close/>
                </a:path>
              </a:pathLst>
            </a:custGeom>
            <a:solidFill>
              <a:srgbClr val="E871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840;p40"/>
            <p:cNvSpPr/>
            <p:nvPr/>
          </p:nvSpPr>
          <p:spPr>
            <a:xfrm>
              <a:off x="5292769" y="2809233"/>
              <a:ext cx="55841" cy="29804"/>
            </a:xfrm>
            <a:custGeom>
              <a:avLst/>
              <a:gdLst/>
              <a:ahLst/>
              <a:cxnLst/>
              <a:rect l="l" t="t" r="r" b="b"/>
              <a:pathLst>
                <a:path w="3142" h="1677" extrusionOk="0">
                  <a:moveTo>
                    <a:pt x="0" y="0"/>
                  </a:moveTo>
                  <a:cubicBezTo>
                    <a:pt x="0" y="0"/>
                    <a:pt x="303" y="1512"/>
                    <a:pt x="1906" y="1664"/>
                  </a:cubicBezTo>
                  <a:cubicBezTo>
                    <a:pt x="1994" y="1672"/>
                    <a:pt x="2076" y="1676"/>
                    <a:pt x="2152" y="1676"/>
                  </a:cubicBezTo>
                  <a:cubicBezTo>
                    <a:pt x="3141" y="1676"/>
                    <a:pt x="3115" y="998"/>
                    <a:pt x="3115" y="998"/>
                  </a:cubicBezTo>
                  <a:lnTo>
                    <a:pt x="0" y="0"/>
                  </a:lnTo>
                  <a:close/>
                </a:path>
              </a:pathLst>
            </a:custGeom>
            <a:solidFill>
              <a:srgbClr val="E871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841;p40"/>
            <p:cNvSpPr/>
            <p:nvPr/>
          </p:nvSpPr>
          <p:spPr>
            <a:xfrm>
              <a:off x="5104093" y="2491706"/>
              <a:ext cx="279544" cy="179929"/>
            </a:xfrm>
            <a:custGeom>
              <a:avLst/>
              <a:gdLst/>
              <a:ahLst/>
              <a:cxnLst/>
              <a:rect l="l" t="t" r="r" b="b"/>
              <a:pathLst>
                <a:path w="15729" h="10124" extrusionOk="0">
                  <a:moveTo>
                    <a:pt x="12213" y="1"/>
                  </a:moveTo>
                  <a:cubicBezTo>
                    <a:pt x="10352" y="1"/>
                    <a:pt x="7933" y="438"/>
                    <a:pt x="5415" y="2079"/>
                  </a:cubicBezTo>
                  <a:cubicBezTo>
                    <a:pt x="1" y="5557"/>
                    <a:pt x="2753" y="10124"/>
                    <a:pt x="2753" y="10124"/>
                  </a:cubicBezTo>
                  <a:cubicBezTo>
                    <a:pt x="2753" y="10124"/>
                    <a:pt x="2755" y="10124"/>
                    <a:pt x="2759" y="10124"/>
                  </a:cubicBezTo>
                  <a:cubicBezTo>
                    <a:pt x="3045" y="10124"/>
                    <a:pt x="14593" y="10065"/>
                    <a:pt x="15728" y="566"/>
                  </a:cubicBezTo>
                  <a:cubicBezTo>
                    <a:pt x="15728" y="566"/>
                    <a:pt x="14331" y="1"/>
                    <a:pt x="1221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842;p40"/>
            <p:cNvSpPr/>
            <p:nvPr/>
          </p:nvSpPr>
          <p:spPr>
            <a:xfrm>
              <a:off x="5128815" y="2631844"/>
              <a:ext cx="69899" cy="98389"/>
            </a:xfrm>
            <a:custGeom>
              <a:avLst/>
              <a:gdLst/>
              <a:ahLst/>
              <a:cxnLst/>
              <a:rect l="l" t="t" r="r" b="b"/>
              <a:pathLst>
                <a:path w="3933" h="5536" extrusionOk="0">
                  <a:moveTo>
                    <a:pt x="3932" y="0"/>
                  </a:moveTo>
                  <a:lnTo>
                    <a:pt x="1" y="2118"/>
                  </a:lnTo>
                  <a:lnTo>
                    <a:pt x="1846" y="5535"/>
                  </a:lnTo>
                  <a:lnTo>
                    <a:pt x="393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843;p40"/>
            <p:cNvSpPr/>
            <p:nvPr/>
          </p:nvSpPr>
          <p:spPr>
            <a:xfrm>
              <a:off x="5073454" y="2684113"/>
              <a:ext cx="101072" cy="105195"/>
            </a:xfrm>
            <a:custGeom>
              <a:avLst/>
              <a:gdLst/>
              <a:ahLst/>
              <a:cxnLst/>
              <a:rect l="l" t="t" r="r" b="b"/>
              <a:pathLst>
                <a:path w="5687" h="5919" extrusionOk="0">
                  <a:moveTo>
                    <a:pt x="3169" y="1"/>
                  </a:moveTo>
                  <a:cubicBezTo>
                    <a:pt x="2993" y="1"/>
                    <a:pt x="2804" y="27"/>
                    <a:pt x="2601" y="84"/>
                  </a:cubicBezTo>
                  <a:cubicBezTo>
                    <a:pt x="0" y="810"/>
                    <a:pt x="1724" y="5135"/>
                    <a:pt x="4114" y="5861"/>
                  </a:cubicBezTo>
                  <a:cubicBezTo>
                    <a:pt x="4249" y="5900"/>
                    <a:pt x="4385" y="5918"/>
                    <a:pt x="4518" y="5918"/>
                  </a:cubicBezTo>
                  <a:cubicBezTo>
                    <a:pt x="5096" y="5918"/>
                    <a:pt x="5601" y="5566"/>
                    <a:pt x="5626" y="5074"/>
                  </a:cubicBezTo>
                  <a:cubicBezTo>
                    <a:pt x="5686" y="4106"/>
                    <a:pt x="5596" y="3169"/>
                    <a:pt x="5263" y="2231"/>
                  </a:cubicBezTo>
                  <a:cubicBezTo>
                    <a:pt x="4922" y="1105"/>
                    <a:pt x="4310" y="1"/>
                    <a:pt x="3169" y="1"/>
                  </a:cubicBezTo>
                  <a:close/>
                </a:path>
              </a:pathLst>
            </a:custGeom>
            <a:solidFill>
              <a:srgbClr val="FDB5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844;p40"/>
            <p:cNvSpPr/>
            <p:nvPr/>
          </p:nvSpPr>
          <p:spPr>
            <a:xfrm>
              <a:off x="5121831" y="2714416"/>
              <a:ext cx="32275" cy="39455"/>
            </a:xfrm>
            <a:custGeom>
              <a:avLst/>
              <a:gdLst/>
              <a:ahLst/>
              <a:cxnLst/>
              <a:rect l="l" t="t" r="r" b="b"/>
              <a:pathLst>
                <a:path w="1816" h="2220" extrusionOk="0">
                  <a:moveTo>
                    <a:pt x="62" y="0"/>
                  </a:moveTo>
                  <a:cubicBezTo>
                    <a:pt x="33" y="0"/>
                    <a:pt x="0" y="28"/>
                    <a:pt x="0" y="73"/>
                  </a:cubicBezTo>
                  <a:cubicBezTo>
                    <a:pt x="0" y="103"/>
                    <a:pt x="31" y="133"/>
                    <a:pt x="61" y="163"/>
                  </a:cubicBezTo>
                  <a:cubicBezTo>
                    <a:pt x="121" y="163"/>
                    <a:pt x="1452" y="436"/>
                    <a:pt x="1664" y="2159"/>
                  </a:cubicBezTo>
                  <a:cubicBezTo>
                    <a:pt x="1664" y="2190"/>
                    <a:pt x="1694" y="2220"/>
                    <a:pt x="1755" y="2220"/>
                  </a:cubicBezTo>
                  <a:cubicBezTo>
                    <a:pt x="1785" y="2220"/>
                    <a:pt x="1815" y="2159"/>
                    <a:pt x="1815" y="2129"/>
                  </a:cubicBezTo>
                  <a:cubicBezTo>
                    <a:pt x="1573" y="315"/>
                    <a:pt x="121" y="12"/>
                    <a:pt x="91" y="12"/>
                  </a:cubicBezTo>
                  <a:cubicBezTo>
                    <a:pt x="83" y="4"/>
                    <a:pt x="73" y="0"/>
                    <a:pt x="6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845;p40"/>
            <p:cNvSpPr/>
            <p:nvPr/>
          </p:nvSpPr>
          <p:spPr>
            <a:xfrm>
              <a:off x="7332684" y="4441168"/>
              <a:ext cx="513874" cy="597725"/>
            </a:xfrm>
            <a:custGeom>
              <a:avLst/>
              <a:gdLst/>
              <a:ahLst/>
              <a:cxnLst/>
              <a:rect l="l" t="t" r="r" b="b"/>
              <a:pathLst>
                <a:path w="28914" h="33632" extrusionOk="0">
                  <a:moveTo>
                    <a:pt x="14699" y="0"/>
                  </a:moveTo>
                  <a:lnTo>
                    <a:pt x="2571" y="2208"/>
                  </a:lnTo>
                  <a:cubicBezTo>
                    <a:pt x="2934" y="2783"/>
                    <a:pt x="3266" y="3750"/>
                    <a:pt x="3539" y="4658"/>
                  </a:cubicBezTo>
                  <a:cubicBezTo>
                    <a:pt x="3962" y="6110"/>
                    <a:pt x="4144" y="7652"/>
                    <a:pt x="4083" y="9164"/>
                  </a:cubicBezTo>
                  <a:lnTo>
                    <a:pt x="3176" y="30728"/>
                  </a:lnTo>
                  <a:cubicBezTo>
                    <a:pt x="0" y="30728"/>
                    <a:pt x="272" y="33632"/>
                    <a:pt x="272" y="33632"/>
                  </a:cubicBezTo>
                  <a:lnTo>
                    <a:pt x="27341" y="33632"/>
                  </a:lnTo>
                  <a:cubicBezTo>
                    <a:pt x="28914" y="18147"/>
                    <a:pt x="21383" y="12310"/>
                    <a:pt x="17512" y="8559"/>
                  </a:cubicBezTo>
                  <a:cubicBezTo>
                    <a:pt x="13640" y="4839"/>
                    <a:pt x="14699" y="0"/>
                    <a:pt x="1469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846;p40"/>
            <p:cNvSpPr/>
            <p:nvPr/>
          </p:nvSpPr>
          <p:spPr>
            <a:xfrm rot="-9430309">
              <a:off x="7823689" y="4846006"/>
              <a:ext cx="267167" cy="192791"/>
            </a:xfrm>
            <a:custGeom>
              <a:avLst/>
              <a:gdLst/>
              <a:ahLst/>
              <a:cxnLst/>
              <a:rect l="l" t="t" r="r" b="b"/>
              <a:pathLst>
                <a:path w="15033" h="10848" extrusionOk="0">
                  <a:moveTo>
                    <a:pt x="13248" y="1"/>
                  </a:moveTo>
                  <a:cubicBezTo>
                    <a:pt x="12316" y="6095"/>
                    <a:pt x="9466" y="7544"/>
                    <a:pt x="6801" y="7544"/>
                  </a:cubicBezTo>
                  <a:cubicBezTo>
                    <a:pt x="5313" y="7544"/>
                    <a:pt x="3882" y="7092"/>
                    <a:pt x="2874" y="6745"/>
                  </a:cubicBezTo>
                  <a:cubicBezTo>
                    <a:pt x="2646" y="6673"/>
                    <a:pt x="2377" y="6622"/>
                    <a:pt x="2098" y="6622"/>
                  </a:cubicBezTo>
                  <a:cubicBezTo>
                    <a:pt x="1452" y="6622"/>
                    <a:pt x="753" y="6895"/>
                    <a:pt x="394" y="7804"/>
                  </a:cubicBezTo>
                  <a:cubicBezTo>
                    <a:pt x="1" y="8832"/>
                    <a:pt x="817" y="9951"/>
                    <a:pt x="1997" y="10284"/>
                  </a:cubicBezTo>
                  <a:cubicBezTo>
                    <a:pt x="3446" y="10674"/>
                    <a:pt x="4734" y="10847"/>
                    <a:pt x="5878" y="10847"/>
                  </a:cubicBezTo>
                  <a:cubicBezTo>
                    <a:pt x="14937" y="10847"/>
                    <a:pt x="15032" y="1"/>
                    <a:pt x="150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847;p40"/>
            <p:cNvSpPr/>
            <p:nvPr/>
          </p:nvSpPr>
          <p:spPr>
            <a:xfrm>
              <a:off x="7410617" y="4726527"/>
              <a:ext cx="347790" cy="313987"/>
            </a:xfrm>
            <a:custGeom>
              <a:avLst/>
              <a:gdLst/>
              <a:ahLst/>
              <a:cxnLst/>
              <a:rect l="l" t="t" r="r" b="b"/>
              <a:pathLst>
                <a:path w="19569" h="17667" extrusionOk="0">
                  <a:moveTo>
                    <a:pt x="10741" y="0"/>
                  </a:moveTo>
                  <a:cubicBezTo>
                    <a:pt x="9807" y="0"/>
                    <a:pt x="8807" y="192"/>
                    <a:pt x="7743" y="639"/>
                  </a:cubicBezTo>
                  <a:cubicBezTo>
                    <a:pt x="242" y="3784"/>
                    <a:pt x="3630" y="13493"/>
                    <a:pt x="4084" y="14703"/>
                  </a:cubicBezTo>
                  <a:cubicBezTo>
                    <a:pt x="3025" y="14733"/>
                    <a:pt x="2239" y="15035"/>
                    <a:pt x="1724" y="15610"/>
                  </a:cubicBezTo>
                  <a:cubicBezTo>
                    <a:pt x="999" y="16427"/>
                    <a:pt x="1089" y="17546"/>
                    <a:pt x="1089" y="17576"/>
                  </a:cubicBezTo>
                  <a:cubicBezTo>
                    <a:pt x="1120" y="17636"/>
                    <a:pt x="1150" y="17667"/>
                    <a:pt x="1180" y="17667"/>
                  </a:cubicBezTo>
                  <a:lnTo>
                    <a:pt x="1210" y="17667"/>
                  </a:lnTo>
                  <a:cubicBezTo>
                    <a:pt x="1241" y="17667"/>
                    <a:pt x="1271" y="17606"/>
                    <a:pt x="1271" y="17546"/>
                  </a:cubicBezTo>
                  <a:cubicBezTo>
                    <a:pt x="1271" y="17546"/>
                    <a:pt x="1180" y="16487"/>
                    <a:pt x="1876" y="15731"/>
                  </a:cubicBezTo>
                  <a:cubicBezTo>
                    <a:pt x="2360" y="15156"/>
                    <a:pt x="3146" y="14884"/>
                    <a:pt x="4204" y="14884"/>
                  </a:cubicBezTo>
                  <a:cubicBezTo>
                    <a:pt x="4235" y="14884"/>
                    <a:pt x="4265" y="14854"/>
                    <a:pt x="4295" y="14854"/>
                  </a:cubicBezTo>
                  <a:cubicBezTo>
                    <a:pt x="4295" y="14824"/>
                    <a:pt x="4295" y="14793"/>
                    <a:pt x="4295" y="14763"/>
                  </a:cubicBezTo>
                  <a:cubicBezTo>
                    <a:pt x="4235" y="14642"/>
                    <a:pt x="1" y="4087"/>
                    <a:pt x="7834" y="790"/>
                  </a:cubicBezTo>
                  <a:cubicBezTo>
                    <a:pt x="8860" y="361"/>
                    <a:pt x="9827" y="177"/>
                    <a:pt x="10731" y="177"/>
                  </a:cubicBezTo>
                  <a:cubicBezTo>
                    <a:pt x="16196" y="177"/>
                    <a:pt x="19361" y="6913"/>
                    <a:pt x="19387" y="6990"/>
                  </a:cubicBezTo>
                  <a:cubicBezTo>
                    <a:pt x="19417" y="7051"/>
                    <a:pt x="19478" y="7051"/>
                    <a:pt x="19508" y="7051"/>
                  </a:cubicBezTo>
                  <a:cubicBezTo>
                    <a:pt x="19569" y="7021"/>
                    <a:pt x="19569" y="6960"/>
                    <a:pt x="19569" y="6930"/>
                  </a:cubicBezTo>
                  <a:cubicBezTo>
                    <a:pt x="19517" y="6826"/>
                    <a:pt x="16315" y="0"/>
                    <a:pt x="1074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848;p40"/>
            <p:cNvSpPr/>
            <p:nvPr/>
          </p:nvSpPr>
          <p:spPr>
            <a:xfrm>
              <a:off x="7340735" y="4289887"/>
              <a:ext cx="273625" cy="242026"/>
            </a:xfrm>
            <a:custGeom>
              <a:avLst/>
              <a:gdLst/>
              <a:ahLst/>
              <a:cxnLst/>
              <a:rect l="l" t="t" r="r" b="b"/>
              <a:pathLst>
                <a:path w="15396" h="13618" extrusionOk="0">
                  <a:moveTo>
                    <a:pt x="7679" y="0"/>
                  </a:moveTo>
                  <a:cubicBezTo>
                    <a:pt x="6250" y="0"/>
                    <a:pt x="4806" y="447"/>
                    <a:pt x="3570" y="1375"/>
                  </a:cubicBezTo>
                  <a:cubicBezTo>
                    <a:pt x="575" y="3643"/>
                    <a:pt x="1" y="7907"/>
                    <a:pt x="2269" y="10932"/>
                  </a:cubicBezTo>
                  <a:cubicBezTo>
                    <a:pt x="3604" y="12694"/>
                    <a:pt x="5630" y="13618"/>
                    <a:pt x="7682" y="13618"/>
                  </a:cubicBezTo>
                  <a:cubicBezTo>
                    <a:pt x="9116" y="13618"/>
                    <a:pt x="10564" y="13166"/>
                    <a:pt x="11796" y="12232"/>
                  </a:cubicBezTo>
                  <a:cubicBezTo>
                    <a:pt x="14790" y="9964"/>
                    <a:pt x="15395" y="5699"/>
                    <a:pt x="13127" y="2705"/>
                  </a:cubicBezTo>
                  <a:cubicBezTo>
                    <a:pt x="11786" y="935"/>
                    <a:pt x="9747" y="0"/>
                    <a:pt x="767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849;p40"/>
            <p:cNvSpPr/>
            <p:nvPr/>
          </p:nvSpPr>
          <p:spPr>
            <a:xfrm>
              <a:off x="7302044" y="4355166"/>
              <a:ext cx="76333" cy="125261"/>
            </a:xfrm>
            <a:custGeom>
              <a:avLst/>
              <a:gdLst/>
              <a:ahLst/>
              <a:cxnLst/>
              <a:rect l="l" t="t" r="r" b="b"/>
              <a:pathLst>
                <a:path w="4295" h="7048" extrusionOk="0">
                  <a:moveTo>
                    <a:pt x="2299" y="0"/>
                  </a:moveTo>
                  <a:cubicBezTo>
                    <a:pt x="2299" y="0"/>
                    <a:pt x="0" y="4265"/>
                    <a:pt x="4295" y="7047"/>
                  </a:cubicBezTo>
                  <a:lnTo>
                    <a:pt x="3720" y="212"/>
                  </a:lnTo>
                  <a:lnTo>
                    <a:pt x="229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850;p40"/>
            <p:cNvSpPr/>
            <p:nvPr/>
          </p:nvSpPr>
          <p:spPr>
            <a:xfrm>
              <a:off x="7328525" y="4353407"/>
              <a:ext cx="27814" cy="24348"/>
            </a:xfrm>
            <a:custGeom>
              <a:avLst/>
              <a:gdLst/>
              <a:ahLst/>
              <a:cxnLst/>
              <a:rect l="l" t="t" r="r" b="b"/>
              <a:pathLst>
                <a:path w="1565" h="1370" extrusionOk="0">
                  <a:moveTo>
                    <a:pt x="459" y="1"/>
                  </a:moveTo>
                  <a:cubicBezTo>
                    <a:pt x="194" y="1"/>
                    <a:pt x="0" y="274"/>
                    <a:pt x="83" y="523"/>
                  </a:cubicBezTo>
                  <a:lnTo>
                    <a:pt x="355" y="1369"/>
                  </a:lnTo>
                  <a:lnTo>
                    <a:pt x="1565" y="220"/>
                  </a:lnTo>
                  <a:lnTo>
                    <a:pt x="537" y="8"/>
                  </a:lnTo>
                  <a:cubicBezTo>
                    <a:pt x="510" y="3"/>
                    <a:pt x="484" y="1"/>
                    <a:pt x="459" y="1"/>
                  </a:cubicBezTo>
                  <a:close/>
                </a:path>
              </a:pathLst>
            </a:custGeom>
            <a:solidFill>
              <a:srgbClr val="0E2A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851;p40"/>
            <p:cNvSpPr/>
            <p:nvPr/>
          </p:nvSpPr>
          <p:spPr>
            <a:xfrm>
              <a:off x="7398247" y="4342761"/>
              <a:ext cx="22056" cy="21558"/>
            </a:xfrm>
            <a:custGeom>
              <a:avLst/>
              <a:gdLst/>
              <a:ahLst/>
              <a:cxnLst/>
              <a:rect l="l" t="t" r="r" b="b"/>
              <a:pathLst>
                <a:path w="1241" h="1213" extrusionOk="0">
                  <a:moveTo>
                    <a:pt x="656" y="0"/>
                  </a:moveTo>
                  <a:cubicBezTo>
                    <a:pt x="639" y="0"/>
                    <a:pt x="623" y="1"/>
                    <a:pt x="606" y="2"/>
                  </a:cubicBezTo>
                  <a:cubicBezTo>
                    <a:pt x="273" y="2"/>
                    <a:pt x="1" y="275"/>
                    <a:pt x="1" y="607"/>
                  </a:cubicBezTo>
                  <a:cubicBezTo>
                    <a:pt x="1" y="940"/>
                    <a:pt x="273" y="1212"/>
                    <a:pt x="606" y="1212"/>
                  </a:cubicBezTo>
                  <a:cubicBezTo>
                    <a:pt x="969" y="1212"/>
                    <a:pt x="1241" y="940"/>
                    <a:pt x="1241" y="607"/>
                  </a:cubicBezTo>
                  <a:cubicBezTo>
                    <a:pt x="1241" y="290"/>
                    <a:pt x="993" y="0"/>
                    <a:pt x="656" y="0"/>
                  </a:cubicBezTo>
                  <a:close/>
                </a:path>
              </a:pathLst>
            </a:custGeom>
            <a:solidFill>
              <a:srgbClr val="0E2A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852;p40"/>
            <p:cNvSpPr/>
            <p:nvPr/>
          </p:nvSpPr>
          <p:spPr>
            <a:xfrm>
              <a:off x="7485333" y="4229247"/>
              <a:ext cx="75800" cy="105498"/>
            </a:xfrm>
            <a:custGeom>
              <a:avLst/>
              <a:gdLst/>
              <a:ahLst/>
              <a:cxnLst/>
              <a:rect l="l" t="t" r="r" b="b"/>
              <a:pathLst>
                <a:path w="4265" h="5936" extrusionOk="0">
                  <a:moveTo>
                    <a:pt x="3490" y="0"/>
                  </a:moveTo>
                  <a:cubicBezTo>
                    <a:pt x="3369" y="0"/>
                    <a:pt x="3244" y="51"/>
                    <a:pt x="3146" y="159"/>
                  </a:cubicBezTo>
                  <a:lnTo>
                    <a:pt x="0" y="3667"/>
                  </a:lnTo>
                  <a:lnTo>
                    <a:pt x="4265" y="5936"/>
                  </a:lnTo>
                  <a:lnTo>
                    <a:pt x="3932" y="431"/>
                  </a:lnTo>
                  <a:cubicBezTo>
                    <a:pt x="3913" y="160"/>
                    <a:pt x="3707" y="0"/>
                    <a:pt x="34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853;p40"/>
            <p:cNvSpPr/>
            <p:nvPr/>
          </p:nvSpPr>
          <p:spPr>
            <a:xfrm>
              <a:off x="7485333" y="4236374"/>
              <a:ext cx="51611" cy="71499"/>
            </a:xfrm>
            <a:custGeom>
              <a:avLst/>
              <a:gdLst/>
              <a:ahLst/>
              <a:cxnLst/>
              <a:rect l="l" t="t" r="r" b="b"/>
              <a:pathLst>
                <a:path w="2904" h="4023" extrusionOk="0">
                  <a:moveTo>
                    <a:pt x="2904" y="0"/>
                  </a:moveTo>
                  <a:lnTo>
                    <a:pt x="0" y="3266"/>
                  </a:lnTo>
                  <a:lnTo>
                    <a:pt x="1422" y="4023"/>
                  </a:lnTo>
                  <a:lnTo>
                    <a:pt x="2904" y="0"/>
                  </a:lnTo>
                  <a:close/>
                </a:path>
              </a:pathLst>
            </a:custGeom>
            <a:solidFill>
              <a:srgbClr val="EFA0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854;p40"/>
            <p:cNvSpPr/>
            <p:nvPr/>
          </p:nvSpPr>
          <p:spPr>
            <a:xfrm>
              <a:off x="7411701" y="4395262"/>
              <a:ext cx="82784" cy="17435"/>
            </a:xfrm>
            <a:custGeom>
              <a:avLst/>
              <a:gdLst/>
              <a:ahLst/>
              <a:cxnLst/>
              <a:rect l="l" t="t" r="r" b="b"/>
              <a:pathLst>
                <a:path w="4658" h="981" extrusionOk="0">
                  <a:moveTo>
                    <a:pt x="92" y="1"/>
                  </a:moveTo>
                  <a:cubicBezTo>
                    <a:pt x="63" y="1"/>
                    <a:pt x="30" y="29"/>
                    <a:pt x="30" y="73"/>
                  </a:cubicBezTo>
                  <a:cubicBezTo>
                    <a:pt x="0" y="133"/>
                    <a:pt x="60" y="164"/>
                    <a:pt x="91" y="164"/>
                  </a:cubicBezTo>
                  <a:lnTo>
                    <a:pt x="4537" y="980"/>
                  </a:lnTo>
                  <a:cubicBezTo>
                    <a:pt x="4597" y="980"/>
                    <a:pt x="4627" y="950"/>
                    <a:pt x="4627" y="890"/>
                  </a:cubicBezTo>
                  <a:cubicBezTo>
                    <a:pt x="4658" y="859"/>
                    <a:pt x="4627" y="799"/>
                    <a:pt x="4567" y="799"/>
                  </a:cubicBezTo>
                  <a:lnTo>
                    <a:pt x="121" y="12"/>
                  </a:lnTo>
                  <a:cubicBezTo>
                    <a:pt x="113" y="4"/>
                    <a:pt x="103" y="1"/>
                    <a:pt x="9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855;p40"/>
            <p:cNvSpPr/>
            <p:nvPr/>
          </p:nvSpPr>
          <p:spPr>
            <a:xfrm>
              <a:off x="7407933" y="4410315"/>
              <a:ext cx="76333" cy="33554"/>
            </a:xfrm>
            <a:custGeom>
              <a:avLst/>
              <a:gdLst/>
              <a:ahLst/>
              <a:cxnLst/>
              <a:rect l="l" t="t" r="r" b="b"/>
              <a:pathLst>
                <a:path w="4295" h="1888" extrusionOk="0">
                  <a:moveTo>
                    <a:pt x="92" y="0"/>
                  </a:moveTo>
                  <a:cubicBezTo>
                    <a:pt x="61" y="0"/>
                    <a:pt x="22" y="28"/>
                    <a:pt x="0" y="73"/>
                  </a:cubicBezTo>
                  <a:cubicBezTo>
                    <a:pt x="0" y="103"/>
                    <a:pt x="0" y="163"/>
                    <a:pt x="61" y="163"/>
                  </a:cubicBezTo>
                  <a:lnTo>
                    <a:pt x="4174" y="1887"/>
                  </a:lnTo>
                  <a:lnTo>
                    <a:pt x="4204" y="1887"/>
                  </a:lnTo>
                  <a:cubicBezTo>
                    <a:pt x="4235" y="1887"/>
                    <a:pt x="4265" y="1887"/>
                    <a:pt x="4295" y="1857"/>
                  </a:cubicBezTo>
                  <a:cubicBezTo>
                    <a:pt x="4295" y="1797"/>
                    <a:pt x="4295" y="1736"/>
                    <a:pt x="4235" y="1736"/>
                  </a:cubicBezTo>
                  <a:lnTo>
                    <a:pt x="121" y="12"/>
                  </a:lnTo>
                  <a:cubicBezTo>
                    <a:pt x="113" y="4"/>
                    <a:pt x="103" y="0"/>
                    <a:pt x="9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856;p40"/>
            <p:cNvSpPr/>
            <p:nvPr/>
          </p:nvSpPr>
          <p:spPr>
            <a:xfrm>
              <a:off x="7400398" y="4426826"/>
              <a:ext cx="62915" cy="48750"/>
            </a:xfrm>
            <a:custGeom>
              <a:avLst/>
              <a:gdLst/>
              <a:ahLst/>
              <a:cxnLst/>
              <a:rect l="l" t="t" r="r" b="b"/>
              <a:pathLst>
                <a:path w="3540" h="2743" extrusionOk="0">
                  <a:moveTo>
                    <a:pt x="103" y="1"/>
                  </a:moveTo>
                  <a:cubicBezTo>
                    <a:pt x="77" y="1"/>
                    <a:pt x="49" y="16"/>
                    <a:pt x="31" y="51"/>
                  </a:cubicBezTo>
                  <a:cubicBezTo>
                    <a:pt x="1" y="81"/>
                    <a:pt x="1" y="142"/>
                    <a:pt x="31" y="172"/>
                  </a:cubicBezTo>
                  <a:lnTo>
                    <a:pt x="3388" y="2713"/>
                  </a:lnTo>
                  <a:cubicBezTo>
                    <a:pt x="3388" y="2743"/>
                    <a:pt x="3418" y="2743"/>
                    <a:pt x="3449" y="2743"/>
                  </a:cubicBezTo>
                  <a:cubicBezTo>
                    <a:pt x="3449" y="2743"/>
                    <a:pt x="3479" y="2743"/>
                    <a:pt x="3509" y="2713"/>
                  </a:cubicBezTo>
                  <a:cubicBezTo>
                    <a:pt x="3539" y="2652"/>
                    <a:pt x="3539" y="2592"/>
                    <a:pt x="3479" y="2592"/>
                  </a:cubicBezTo>
                  <a:lnTo>
                    <a:pt x="152" y="21"/>
                  </a:lnTo>
                  <a:cubicBezTo>
                    <a:pt x="140" y="8"/>
                    <a:pt x="122" y="1"/>
                    <a:pt x="10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6" name="Google Shape;857;p40"/>
            <p:cNvGrpSpPr/>
            <p:nvPr/>
          </p:nvGrpSpPr>
          <p:grpSpPr>
            <a:xfrm rot="1967215">
              <a:off x="5246842" y="2682044"/>
              <a:ext cx="86200" cy="63019"/>
              <a:chOff x="2659716" y="2883799"/>
              <a:chExt cx="199141" cy="136442"/>
            </a:xfrm>
          </p:grpSpPr>
          <p:sp>
            <p:nvSpPr>
              <p:cNvPr id="190" name="Google Shape;858;p40"/>
              <p:cNvSpPr/>
              <p:nvPr/>
            </p:nvSpPr>
            <p:spPr>
              <a:xfrm>
                <a:off x="2659716" y="2893028"/>
                <a:ext cx="199141" cy="118604"/>
              </a:xfrm>
              <a:custGeom>
                <a:avLst/>
                <a:gdLst/>
                <a:ahLst/>
                <a:cxnLst/>
                <a:rect l="l" t="t" r="r" b="b"/>
                <a:pathLst>
                  <a:path w="13162" h="7839" extrusionOk="0">
                    <a:moveTo>
                      <a:pt x="7081" y="1"/>
                    </a:moveTo>
                    <a:cubicBezTo>
                      <a:pt x="6601" y="1"/>
                      <a:pt x="6101" y="45"/>
                      <a:pt x="5584" y="143"/>
                    </a:cubicBezTo>
                    <a:cubicBezTo>
                      <a:pt x="1153" y="985"/>
                      <a:pt x="1" y="5904"/>
                      <a:pt x="1" y="5904"/>
                    </a:cubicBezTo>
                    <a:cubicBezTo>
                      <a:pt x="1" y="5904"/>
                      <a:pt x="1321" y="7838"/>
                      <a:pt x="4944" y="7838"/>
                    </a:cubicBezTo>
                    <a:cubicBezTo>
                      <a:pt x="5621" y="7838"/>
                      <a:pt x="6379" y="7771"/>
                      <a:pt x="7224" y="7610"/>
                    </a:cubicBezTo>
                    <a:cubicBezTo>
                      <a:pt x="12585" y="6569"/>
                      <a:pt x="13161" y="2470"/>
                      <a:pt x="13161" y="2470"/>
                    </a:cubicBezTo>
                    <a:cubicBezTo>
                      <a:pt x="13161" y="2470"/>
                      <a:pt x="10693" y="1"/>
                      <a:pt x="708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859;p40"/>
              <p:cNvSpPr/>
              <p:nvPr/>
            </p:nvSpPr>
            <p:spPr>
              <a:xfrm>
                <a:off x="2686425" y="2883799"/>
                <a:ext cx="135777" cy="136442"/>
              </a:xfrm>
              <a:custGeom>
                <a:avLst/>
                <a:gdLst/>
                <a:ahLst/>
                <a:cxnLst/>
                <a:rect l="l" t="t" r="r" b="b"/>
                <a:pathLst>
                  <a:path w="8974" h="9018" extrusionOk="0">
                    <a:moveTo>
                      <a:pt x="4476" y="0"/>
                    </a:moveTo>
                    <a:cubicBezTo>
                      <a:pt x="1994" y="0"/>
                      <a:pt x="0" y="2016"/>
                      <a:pt x="0" y="4498"/>
                    </a:cubicBezTo>
                    <a:cubicBezTo>
                      <a:pt x="0" y="7001"/>
                      <a:pt x="1994" y="9018"/>
                      <a:pt x="4476" y="9018"/>
                    </a:cubicBezTo>
                    <a:cubicBezTo>
                      <a:pt x="6957" y="9018"/>
                      <a:pt x="8974" y="7001"/>
                      <a:pt x="8974" y="4498"/>
                    </a:cubicBezTo>
                    <a:cubicBezTo>
                      <a:pt x="8974" y="2016"/>
                      <a:pt x="6957" y="0"/>
                      <a:pt x="4476" y="0"/>
                    </a:cubicBezTo>
                    <a:close/>
                  </a:path>
                </a:pathLst>
              </a:custGeom>
              <a:solidFill>
                <a:srgbClr val="1C1C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7" name="Google Shape;860;p40"/>
            <p:cNvGrpSpPr/>
            <p:nvPr/>
          </p:nvGrpSpPr>
          <p:grpSpPr>
            <a:xfrm rot="2033874">
              <a:off x="5364361" y="2685651"/>
              <a:ext cx="84622" cy="76738"/>
              <a:chOff x="2670033" y="2838481"/>
              <a:chExt cx="245934" cy="192965"/>
            </a:xfrm>
          </p:grpSpPr>
          <p:sp>
            <p:nvSpPr>
              <p:cNvPr id="188" name="Google Shape;861;p40"/>
              <p:cNvSpPr/>
              <p:nvPr/>
            </p:nvSpPr>
            <p:spPr>
              <a:xfrm rot="-1808353">
                <a:off x="2695747" y="2873475"/>
                <a:ext cx="194506" cy="122978"/>
              </a:xfrm>
              <a:custGeom>
                <a:avLst/>
                <a:gdLst/>
                <a:ahLst/>
                <a:cxnLst/>
                <a:rect l="l" t="t" r="r" b="b"/>
                <a:pathLst>
                  <a:path w="13162" h="7839" extrusionOk="0">
                    <a:moveTo>
                      <a:pt x="7081" y="1"/>
                    </a:moveTo>
                    <a:cubicBezTo>
                      <a:pt x="6601" y="1"/>
                      <a:pt x="6101" y="45"/>
                      <a:pt x="5584" y="143"/>
                    </a:cubicBezTo>
                    <a:cubicBezTo>
                      <a:pt x="1153" y="985"/>
                      <a:pt x="1" y="5904"/>
                      <a:pt x="1" y="5904"/>
                    </a:cubicBezTo>
                    <a:cubicBezTo>
                      <a:pt x="1" y="5904"/>
                      <a:pt x="1321" y="7838"/>
                      <a:pt x="4944" y="7838"/>
                    </a:cubicBezTo>
                    <a:cubicBezTo>
                      <a:pt x="5621" y="7838"/>
                      <a:pt x="6379" y="7771"/>
                      <a:pt x="7224" y="7610"/>
                    </a:cubicBezTo>
                    <a:cubicBezTo>
                      <a:pt x="12585" y="6569"/>
                      <a:pt x="13161" y="2470"/>
                      <a:pt x="13161" y="2470"/>
                    </a:cubicBezTo>
                    <a:cubicBezTo>
                      <a:pt x="13161" y="2470"/>
                      <a:pt x="10693" y="1"/>
                      <a:pt x="708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862;p40"/>
              <p:cNvSpPr/>
              <p:nvPr/>
            </p:nvSpPr>
            <p:spPr>
              <a:xfrm rot="-1808353">
                <a:off x="2722285" y="2866414"/>
                <a:ext cx="132616" cy="141474"/>
              </a:xfrm>
              <a:custGeom>
                <a:avLst/>
                <a:gdLst/>
                <a:ahLst/>
                <a:cxnLst/>
                <a:rect l="l" t="t" r="r" b="b"/>
                <a:pathLst>
                  <a:path w="8974" h="9018" extrusionOk="0">
                    <a:moveTo>
                      <a:pt x="4476" y="0"/>
                    </a:moveTo>
                    <a:cubicBezTo>
                      <a:pt x="1994" y="0"/>
                      <a:pt x="0" y="2016"/>
                      <a:pt x="0" y="4498"/>
                    </a:cubicBezTo>
                    <a:cubicBezTo>
                      <a:pt x="0" y="7001"/>
                      <a:pt x="1994" y="9018"/>
                      <a:pt x="4476" y="9018"/>
                    </a:cubicBezTo>
                    <a:cubicBezTo>
                      <a:pt x="6957" y="9018"/>
                      <a:pt x="8974" y="7001"/>
                      <a:pt x="8974" y="4498"/>
                    </a:cubicBezTo>
                    <a:cubicBezTo>
                      <a:pt x="8974" y="2016"/>
                      <a:pt x="6957" y="0"/>
                      <a:pt x="4476" y="0"/>
                    </a:cubicBezTo>
                    <a:close/>
                  </a:path>
                </a:pathLst>
              </a:custGeom>
              <a:solidFill>
                <a:srgbClr val="1C1C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92" name="Google Shape;3615;p66"/>
          <p:cNvGrpSpPr/>
          <p:nvPr/>
        </p:nvGrpSpPr>
        <p:grpSpPr>
          <a:xfrm>
            <a:off x="970378" y="2995659"/>
            <a:ext cx="3132774" cy="307227"/>
            <a:chOff x="1384026" y="3349212"/>
            <a:chExt cx="3132774" cy="307227"/>
          </a:xfrm>
        </p:grpSpPr>
        <p:sp>
          <p:nvSpPr>
            <p:cNvPr id="193" name="Google Shape;3616;p66"/>
            <p:cNvSpPr/>
            <p:nvPr/>
          </p:nvSpPr>
          <p:spPr>
            <a:xfrm>
              <a:off x="1389900" y="3349212"/>
              <a:ext cx="3126900" cy="301800"/>
            </a:xfrm>
            <a:prstGeom prst="roundRect">
              <a:avLst>
                <a:gd name="adj" fmla="val 50000"/>
              </a:avLst>
            </a:prstGeom>
            <a:solidFill>
              <a:schemeClr val="accent5"/>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3617;p66"/>
            <p:cNvSpPr/>
            <p:nvPr/>
          </p:nvSpPr>
          <p:spPr>
            <a:xfrm>
              <a:off x="1384026" y="3354639"/>
              <a:ext cx="301800" cy="301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5" name="Google Shape;3619;p66"/>
          <p:cNvSpPr txBox="1">
            <a:spLocks noGrp="1"/>
          </p:cNvSpPr>
          <p:nvPr>
            <p:ph type="subTitle" idx="2"/>
          </p:nvPr>
        </p:nvSpPr>
        <p:spPr>
          <a:xfrm>
            <a:off x="1233177" y="3030922"/>
            <a:ext cx="2736300" cy="236700"/>
          </a:xfrm>
          <a:prstGeom prst="rect">
            <a:avLst/>
          </a:prstGeom>
        </p:spPr>
        <p:txBody>
          <a:bodyPr spcFirstLastPara="1" wrap="square" lIns="91425" tIns="91425" rIns="91425" bIns="91425" anchor="ctr" anchorCtr="0">
            <a:noAutofit/>
          </a:bodyPr>
          <a:lstStyle/>
          <a:p>
            <a:pPr marL="0" lvl="0" indent="0" algn="l"/>
            <a:r>
              <a:rPr lang="en-US" b="0" dirty="0">
                <a:solidFill>
                  <a:schemeClr val="dk2"/>
                </a:solidFill>
              </a:rPr>
              <a:t>d. Data must be a function</a:t>
            </a:r>
            <a:endParaRPr sz="1600" b="0" dirty="0">
              <a:solidFill>
                <a:schemeClr val="dk2"/>
              </a:solidFill>
            </a:endParaRPr>
          </a:p>
        </p:txBody>
      </p:sp>
      <p:grpSp>
        <p:nvGrpSpPr>
          <p:cNvPr id="196" name="Google Shape;3609;p66"/>
          <p:cNvGrpSpPr/>
          <p:nvPr/>
        </p:nvGrpSpPr>
        <p:grpSpPr>
          <a:xfrm>
            <a:off x="949460" y="3545402"/>
            <a:ext cx="3132774" cy="307218"/>
            <a:chOff x="1384026" y="2431680"/>
            <a:chExt cx="3132774" cy="307218"/>
          </a:xfrm>
        </p:grpSpPr>
        <p:sp>
          <p:nvSpPr>
            <p:cNvPr id="197" name="Google Shape;3610;p66"/>
            <p:cNvSpPr/>
            <p:nvPr/>
          </p:nvSpPr>
          <p:spPr>
            <a:xfrm>
              <a:off x="1389900" y="2431680"/>
              <a:ext cx="3126900" cy="301800"/>
            </a:xfrm>
            <a:prstGeom prst="roundRect">
              <a:avLst>
                <a:gd name="adj" fmla="val 50000"/>
              </a:avLst>
            </a:prstGeom>
            <a:solidFill>
              <a:schemeClr val="accent5"/>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3611;p66"/>
            <p:cNvSpPr/>
            <p:nvPr/>
          </p:nvSpPr>
          <p:spPr>
            <a:xfrm>
              <a:off x="1384026" y="2437099"/>
              <a:ext cx="301800" cy="3018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9" name="Google Shape;3620;p66"/>
          <p:cNvSpPr txBox="1">
            <a:spLocks noGrp="1"/>
          </p:cNvSpPr>
          <p:nvPr>
            <p:ph type="subTitle" idx="4294967295"/>
          </p:nvPr>
        </p:nvSpPr>
        <p:spPr>
          <a:xfrm>
            <a:off x="1212247" y="3580211"/>
            <a:ext cx="2736300" cy="237600"/>
          </a:xfrm>
          <a:prstGeom prst="rect">
            <a:avLst/>
          </a:prstGeom>
        </p:spPr>
        <p:txBody>
          <a:bodyPr spcFirstLastPara="1" wrap="square" lIns="91425" tIns="91425" rIns="91425" bIns="91425" anchor="ctr" anchorCtr="0">
            <a:noAutofit/>
          </a:bodyPr>
          <a:lstStyle/>
          <a:p>
            <a:pPr marL="0" lvl="0" indent="0">
              <a:buNone/>
            </a:pPr>
            <a:r>
              <a:rPr lang="en-US" sz="1600" dirty="0">
                <a:solidFill>
                  <a:schemeClr val="dk2"/>
                </a:solidFill>
              </a:rPr>
              <a:t>e. Composing components</a:t>
            </a:r>
            <a:endParaRPr sz="1600" b="0" dirty="0">
              <a:solidFill>
                <a:schemeClr val="dk2"/>
              </a:solidFill>
            </a:endParaRPr>
          </a:p>
        </p:txBody>
      </p:sp>
    </p:spTree>
    <p:extLst>
      <p:ext uri="{BB962C8B-B14F-4D97-AF65-F5344CB8AC3E}">
        <p14:creationId xmlns:p14="http://schemas.microsoft.com/office/powerpoint/2010/main" val="3237433830"/>
      </p:ext>
    </p:extLst>
  </p:cSld>
  <p:clrMapOvr>
    <a:masterClrMapping/>
  </p:clrMapOvr>
  <p:transition spd="slow">
    <p:push dir="u"/>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045"/>
        <p:cNvGrpSpPr/>
        <p:nvPr/>
      </p:nvGrpSpPr>
      <p:grpSpPr>
        <a:xfrm>
          <a:off x="0" y="0"/>
          <a:ext cx="0" cy="0"/>
          <a:chOff x="0" y="0"/>
          <a:chExt cx="0" cy="0"/>
        </a:xfrm>
      </p:grpSpPr>
      <p:sp>
        <p:nvSpPr>
          <p:cNvPr id="1057" name="Google Shape;1057;p42"/>
          <p:cNvSpPr txBox="1">
            <a:spLocks noGrp="1"/>
          </p:cNvSpPr>
          <p:nvPr>
            <p:ph type="title"/>
          </p:nvPr>
        </p:nvSpPr>
        <p:spPr>
          <a:xfrm>
            <a:off x="1540300" y="541113"/>
            <a:ext cx="6486900" cy="478200"/>
          </a:xfrm>
          <a:prstGeom prst="rect">
            <a:avLst/>
          </a:prstGeom>
        </p:spPr>
        <p:txBody>
          <a:bodyPr spcFirstLastPara="1" wrap="square" lIns="91425" tIns="91425" rIns="91425" bIns="91425" anchor="ctr" anchorCtr="0">
            <a:noAutofit/>
          </a:bodyPr>
          <a:lstStyle/>
          <a:p>
            <a:pPr lvl="0"/>
            <a:r>
              <a:rPr lang="en" dirty="0">
                <a:solidFill>
                  <a:schemeClr val="accent3"/>
                </a:solidFill>
              </a:rPr>
              <a:t>4</a:t>
            </a:r>
            <a:r>
              <a:rPr lang="en" dirty="0" smtClean="0">
                <a:solidFill>
                  <a:schemeClr val="accent3"/>
                </a:solidFill>
              </a:rPr>
              <a:t>. </a:t>
            </a:r>
            <a:r>
              <a:rPr lang="en-US" dirty="0">
                <a:solidFill>
                  <a:schemeClr val="accent3"/>
                </a:solidFill>
              </a:rPr>
              <a:t>Instance Lifecycle Hook.</a:t>
            </a:r>
            <a:endParaRPr dirty="0">
              <a:solidFill>
                <a:schemeClr val="accent3"/>
              </a:solidFill>
            </a:endParaRPr>
          </a:p>
        </p:txBody>
      </p:sp>
      <p:sp>
        <p:nvSpPr>
          <p:cNvPr id="1127" name="Google Shape;1127;p42">
            <a:hlinkClick r:id="rId3" action="ppaction://hlinksldjump"/>
          </p:cNvPr>
          <p:cNvSpPr/>
          <p:nvPr/>
        </p:nvSpPr>
        <p:spPr>
          <a:xfrm rot="5400000">
            <a:off x="8034175" y="3124075"/>
            <a:ext cx="1158900" cy="59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8" name="Google Shape;1128;p42">
            <a:hlinkClick r:id="rId4" action="ppaction://hlinksldjump"/>
          </p:cNvPr>
          <p:cNvSpPr/>
          <p:nvPr/>
        </p:nvSpPr>
        <p:spPr>
          <a:xfrm rot="5400000">
            <a:off x="7968625" y="1902850"/>
            <a:ext cx="1290000" cy="59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9" name="Google Shape;1129;p42">
            <a:hlinkClick r:id="rId5" action="ppaction://hlinksldjump"/>
          </p:cNvPr>
          <p:cNvSpPr/>
          <p:nvPr/>
        </p:nvSpPr>
        <p:spPr>
          <a:xfrm rot="5400000">
            <a:off x="7955725" y="4354575"/>
            <a:ext cx="13158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0" name="Google Shape;1130;p42">
            <a:hlinkClick r:id="rId4" action="ppaction://hlinksldjump"/>
          </p:cNvPr>
          <p:cNvSpPr txBox="1"/>
          <p:nvPr/>
        </p:nvSpPr>
        <p:spPr>
          <a:xfrm>
            <a:off x="8264833" y="1859014"/>
            <a:ext cx="440400" cy="23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4"/>
                </a:solidFill>
                <a:latin typeface="Ubuntu"/>
                <a:ea typeface="Ubuntu"/>
                <a:cs typeface="Ubuntu"/>
                <a:sym typeface="Ubuntu"/>
              </a:rPr>
              <a:t>2</a:t>
            </a:r>
            <a:endParaRPr b="1" dirty="0">
              <a:solidFill>
                <a:schemeClr val="accent4"/>
              </a:solidFill>
              <a:latin typeface="Ubuntu"/>
              <a:ea typeface="Ubuntu"/>
              <a:cs typeface="Ubuntu"/>
              <a:sym typeface="Ubuntu"/>
            </a:endParaRPr>
          </a:p>
        </p:txBody>
      </p:sp>
      <p:sp>
        <p:nvSpPr>
          <p:cNvPr id="1131" name="Google Shape;1131;p42">
            <a:hlinkClick r:id="rId3" action="ppaction://hlinksldjump"/>
          </p:cNvPr>
          <p:cNvSpPr txBox="1"/>
          <p:nvPr/>
        </p:nvSpPr>
        <p:spPr>
          <a:xfrm>
            <a:off x="8264833" y="3062914"/>
            <a:ext cx="440400" cy="23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2"/>
                </a:solidFill>
                <a:latin typeface="Ubuntu"/>
                <a:ea typeface="Ubuntu"/>
                <a:cs typeface="Ubuntu"/>
                <a:sym typeface="Ubuntu"/>
              </a:rPr>
              <a:t>3</a:t>
            </a:r>
            <a:endParaRPr b="1" dirty="0">
              <a:solidFill>
                <a:schemeClr val="accent2"/>
              </a:solidFill>
              <a:latin typeface="Ubuntu"/>
              <a:ea typeface="Ubuntu"/>
              <a:cs typeface="Ubuntu"/>
              <a:sym typeface="Ubuntu"/>
            </a:endParaRPr>
          </a:p>
        </p:txBody>
      </p:sp>
      <p:sp>
        <p:nvSpPr>
          <p:cNvPr id="1132" name="Google Shape;1132;p42">
            <a:hlinkClick r:id="rId5" action="ppaction://hlinksldjump"/>
          </p:cNvPr>
          <p:cNvSpPr txBox="1"/>
          <p:nvPr/>
        </p:nvSpPr>
        <p:spPr>
          <a:xfrm>
            <a:off x="8264833" y="4266814"/>
            <a:ext cx="440400" cy="23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1"/>
                </a:solidFill>
                <a:latin typeface="Ubuntu"/>
                <a:ea typeface="Ubuntu"/>
                <a:cs typeface="Ubuntu"/>
                <a:sym typeface="Ubuntu"/>
              </a:rPr>
              <a:t>4</a:t>
            </a:r>
            <a:endParaRPr b="1" dirty="0">
              <a:solidFill>
                <a:schemeClr val="accent1"/>
              </a:solidFill>
              <a:latin typeface="Ubuntu"/>
              <a:ea typeface="Ubuntu"/>
              <a:cs typeface="Ubuntu"/>
              <a:sym typeface="Ubuntu"/>
            </a:endParaRPr>
          </a:p>
        </p:txBody>
      </p:sp>
      <p:sp>
        <p:nvSpPr>
          <p:cNvPr id="1133" name="Google Shape;1133;p42">
            <a:hlinkClick r:id="rId6" action="ppaction://hlinksldjump"/>
          </p:cNvPr>
          <p:cNvSpPr/>
          <p:nvPr/>
        </p:nvSpPr>
        <p:spPr>
          <a:xfrm>
            <a:off x="7246284" y="695850"/>
            <a:ext cx="213106" cy="195722"/>
          </a:xfrm>
          <a:custGeom>
            <a:avLst/>
            <a:gdLst/>
            <a:ahLst/>
            <a:cxnLst/>
            <a:rect l="l" t="t" r="r" b="b"/>
            <a:pathLst>
              <a:path w="34372" h="31568" extrusionOk="0">
                <a:moveTo>
                  <a:pt x="17158" y="1"/>
                </a:moveTo>
                <a:cubicBezTo>
                  <a:pt x="11439" y="3246"/>
                  <a:pt x="5719" y="6490"/>
                  <a:pt x="0" y="9735"/>
                </a:cubicBezTo>
                <a:lnTo>
                  <a:pt x="2750" y="9735"/>
                </a:lnTo>
                <a:lnTo>
                  <a:pt x="2750" y="31567"/>
                </a:lnTo>
                <a:lnTo>
                  <a:pt x="11659" y="31567"/>
                </a:lnTo>
                <a:lnTo>
                  <a:pt x="11659" y="17379"/>
                </a:lnTo>
                <a:lnTo>
                  <a:pt x="23373" y="17379"/>
                </a:lnTo>
                <a:lnTo>
                  <a:pt x="23373" y="31567"/>
                </a:lnTo>
                <a:lnTo>
                  <a:pt x="31622" y="31567"/>
                </a:lnTo>
                <a:lnTo>
                  <a:pt x="31622" y="9735"/>
                </a:lnTo>
                <a:lnTo>
                  <a:pt x="34371" y="9735"/>
                </a:lnTo>
                <a:cubicBezTo>
                  <a:pt x="28597" y="6490"/>
                  <a:pt x="22878" y="3246"/>
                  <a:pt x="1715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4" name="Google Shape;1134;p42">
            <a:hlinkClick r:id="rId7" action="ppaction://hlinksldjump"/>
          </p:cNvPr>
          <p:cNvSpPr/>
          <p:nvPr/>
        </p:nvSpPr>
        <p:spPr>
          <a:xfrm rot="5400000">
            <a:off x="8023975" y="671275"/>
            <a:ext cx="1179300" cy="594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5" name="Google Shape;1135;p42">
            <a:hlinkClick r:id="rId7" action="ppaction://hlinksldjump"/>
          </p:cNvPr>
          <p:cNvSpPr txBox="1"/>
          <p:nvPr/>
        </p:nvSpPr>
        <p:spPr>
          <a:xfrm>
            <a:off x="8264833" y="655114"/>
            <a:ext cx="440400" cy="23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3"/>
                </a:solidFill>
                <a:latin typeface="Ubuntu"/>
                <a:ea typeface="Ubuntu"/>
                <a:cs typeface="Ubuntu"/>
                <a:sym typeface="Ubuntu"/>
              </a:rPr>
              <a:t>1</a:t>
            </a:r>
            <a:endParaRPr b="1" dirty="0">
              <a:solidFill>
                <a:schemeClr val="accent3"/>
              </a:solidFill>
              <a:latin typeface="Ubuntu"/>
              <a:ea typeface="Ubuntu"/>
              <a:cs typeface="Ubuntu"/>
              <a:sym typeface="Ubuntu"/>
            </a:endParaRPr>
          </a:p>
        </p:txBody>
      </p:sp>
      <p:sp>
        <p:nvSpPr>
          <p:cNvPr id="1139" name="Google Shape;1139;p42">
            <a:hlinkClick r:id="" action="ppaction://hlinkshowjump?jump=nextslide"/>
          </p:cNvPr>
          <p:cNvSpPr/>
          <p:nvPr/>
        </p:nvSpPr>
        <p:spPr>
          <a:xfrm>
            <a:off x="7870218" y="695853"/>
            <a:ext cx="145409" cy="215293"/>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0" name="Google Shape;1140;p42">
            <a:hlinkClick r:id="" action="ppaction://hlinkshowjump?jump=previousslide"/>
          </p:cNvPr>
          <p:cNvSpPr/>
          <p:nvPr/>
        </p:nvSpPr>
        <p:spPr>
          <a:xfrm rot="10800000">
            <a:off x="7575225" y="695855"/>
            <a:ext cx="145409" cy="215293"/>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4" name="Picture 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27302" y="1155029"/>
            <a:ext cx="2970940" cy="3815769"/>
          </a:xfrm>
          <a:prstGeom prst="rect">
            <a:avLst/>
          </a:prstGeom>
        </p:spPr>
      </p:pic>
      <p:sp>
        <p:nvSpPr>
          <p:cNvPr id="19" name="Google Shape;1301;p46"/>
          <p:cNvSpPr txBox="1">
            <a:spLocks noGrp="1"/>
          </p:cNvSpPr>
          <p:nvPr>
            <p:ph type="subTitle" idx="1"/>
          </p:nvPr>
        </p:nvSpPr>
        <p:spPr>
          <a:xfrm>
            <a:off x="4017333" y="1174050"/>
            <a:ext cx="4354507" cy="3329464"/>
          </a:xfrm>
          <a:prstGeom prst="rect">
            <a:avLst/>
          </a:prstGeom>
        </p:spPr>
        <p:txBody>
          <a:bodyPr spcFirstLastPara="1" wrap="square" lIns="91425" tIns="91425" rIns="91425" bIns="91425" anchor="ctr" anchorCtr="0">
            <a:noAutofit/>
          </a:bodyPr>
          <a:lstStyle/>
          <a:p>
            <a:pPr marL="285750" lvl="0" indent="-285750" algn="l">
              <a:buFont typeface="Arial" panose="020B0604020202020204" pitchFamily="34" charset="0"/>
              <a:buChar char="•"/>
            </a:pPr>
            <a:r>
              <a:rPr lang="vi-VN" sz="1800" b="0" dirty="0" smtClean="0">
                <a:solidFill>
                  <a:schemeClr val="dk1"/>
                </a:solidFill>
              </a:rPr>
              <a:t>beforeCreate </a:t>
            </a:r>
            <a:r>
              <a:rPr lang="vi-VN" sz="1800" b="0" dirty="0">
                <a:solidFill>
                  <a:schemeClr val="dk1"/>
                </a:solidFill>
              </a:rPr>
              <a:t>- được gọi khi chúng ta khởi tạo vue.js và trước khi thực hiện tiến trình observe Data và init </a:t>
            </a:r>
            <a:r>
              <a:rPr lang="vi-VN" sz="1800" b="0" dirty="0" smtClean="0">
                <a:solidFill>
                  <a:schemeClr val="dk1"/>
                </a:solidFill>
              </a:rPr>
              <a:t>Events.</a:t>
            </a:r>
            <a:endParaRPr lang="en-US" sz="1800" b="0" dirty="0" smtClean="0">
              <a:solidFill>
                <a:schemeClr val="dk1"/>
              </a:solidFill>
            </a:endParaRPr>
          </a:p>
          <a:p>
            <a:pPr marL="285750" lvl="0" indent="-285750" algn="l">
              <a:buFont typeface="Arial" panose="020B0604020202020204" pitchFamily="34" charset="0"/>
              <a:buChar char="•"/>
            </a:pPr>
            <a:r>
              <a:rPr lang="vi-VN" sz="1800" b="0" dirty="0" smtClean="0">
                <a:solidFill>
                  <a:schemeClr val="dk1"/>
                </a:solidFill>
              </a:rPr>
              <a:t>created </a:t>
            </a:r>
            <a:r>
              <a:rPr lang="vi-VN" sz="1800" b="0" dirty="0">
                <a:solidFill>
                  <a:schemeClr val="dk1"/>
                </a:solidFill>
              </a:rPr>
              <a:t>- được gọi khi tiến trình observe Data và init Events hoàn </a:t>
            </a:r>
            <a:r>
              <a:rPr lang="vi-VN" sz="1800" b="0" dirty="0" smtClean="0">
                <a:solidFill>
                  <a:schemeClr val="dk1"/>
                </a:solidFill>
              </a:rPr>
              <a:t>thành.</a:t>
            </a:r>
            <a:endParaRPr lang="en-US" sz="1800" b="0" dirty="0" smtClean="0">
              <a:solidFill>
                <a:schemeClr val="dk1"/>
              </a:solidFill>
            </a:endParaRPr>
          </a:p>
          <a:p>
            <a:pPr marL="285750" lvl="0" indent="-285750" algn="l">
              <a:buFont typeface="Arial" panose="020B0604020202020204" pitchFamily="34" charset="0"/>
              <a:buChar char="•"/>
            </a:pPr>
            <a:r>
              <a:rPr lang="vi-VN" sz="1800" b="0" dirty="0" smtClean="0">
                <a:solidFill>
                  <a:schemeClr val="dk1"/>
                </a:solidFill>
              </a:rPr>
              <a:t>beforeMount </a:t>
            </a:r>
            <a:r>
              <a:rPr lang="vi-VN" sz="1800" b="0" dirty="0">
                <a:solidFill>
                  <a:schemeClr val="dk1"/>
                </a:solidFill>
              </a:rPr>
              <a:t>- được gọi ngay sau khi tiến trình render function hoàn tất.</a:t>
            </a:r>
          </a:p>
          <a:p>
            <a:pPr marL="0" lvl="0" indent="0" algn="l"/>
            <a:endParaRPr sz="1800" b="0" dirty="0">
              <a:solidFill>
                <a:schemeClr val="dk1"/>
              </a:solidFill>
            </a:endParaRPr>
          </a:p>
        </p:txBody>
      </p:sp>
    </p:spTree>
    <p:extLst>
      <p:ext uri="{BB962C8B-B14F-4D97-AF65-F5344CB8AC3E}">
        <p14:creationId xmlns:p14="http://schemas.microsoft.com/office/powerpoint/2010/main" val="258404417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Effect transition="in" filter="fade">
                                      <p:cBhvr>
                                        <p:cTn id="7" dur="500"/>
                                        <p:tgtEl>
                                          <p:spTgt spid="1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9">
                                            <p:txEl>
                                              <p:pRg st="1" end="1"/>
                                            </p:txEl>
                                          </p:spTgt>
                                        </p:tgtEl>
                                        <p:attrNameLst>
                                          <p:attrName>style.visibility</p:attrName>
                                        </p:attrNameLst>
                                      </p:cBhvr>
                                      <p:to>
                                        <p:strVal val="visible"/>
                                      </p:to>
                                    </p:set>
                                    <p:animEffect transition="in" filter="fade">
                                      <p:cBhvr>
                                        <p:cTn id="12" dur="500"/>
                                        <p:tgtEl>
                                          <p:spTgt spid="1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9">
                                            <p:txEl>
                                              <p:pRg st="2" end="2"/>
                                            </p:txEl>
                                          </p:spTgt>
                                        </p:tgtEl>
                                        <p:attrNameLst>
                                          <p:attrName>style.visibility</p:attrName>
                                        </p:attrNameLst>
                                      </p:cBhvr>
                                      <p:to>
                                        <p:strVal val="visible"/>
                                      </p:to>
                                    </p:set>
                                    <p:animEffect transition="in" filter="fade">
                                      <p:cBhvr>
                                        <p:cTn id="17" dur="500"/>
                                        <p:tgtEl>
                                          <p:spTgt spid="1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build="p"/>
    </p:bld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Shape 1045"/>
        <p:cNvGrpSpPr/>
        <p:nvPr/>
      </p:nvGrpSpPr>
      <p:grpSpPr>
        <a:xfrm>
          <a:off x="0" y="0"/>
          <a:ext cx="0" cy="0"/>
          <a:chOff x="0" y="0"/>
          <a:chExt cx="0" cy="0"/>
        </a:xfrm>
      </p:grpSpPr>
      <p:sp>
        <p:nvSpPr>
          <p:cNvPr id="1057" name="Google Shape;1057;p42"/>
          <p:cNvSpPr txBox="1">
            <a:spLocks noGrp="1"/>
          </p:cNvSpPr>
          <p:nvPr>
            <p:ph type="title"/>
          </p:nvPr>
        </p:nvSpPr>
        <p:spPr>
          <a:xfrm>
            <a:off x="1540300" y="541113"/>
            <a:ext cx="6486900" cy="478200"/>
          </a:xfrm>
          <a:prstGeom prst="rect">
            <a:avLst/>
          </a:prstGeom>
        </p:spPr>
        <p:txBody>
          <a:bodyPr spcFirstLastPara="1" wrap="square" lIns="91425" tIns="91425" rIns="91425" bIns="91425" anchor="ctr" anchorCtr="0">
            <a:noAutofit/>
          </a:bodyPr>
          <a:lstStyle/>
          <a:p>
            <a:pPr lvl="0"/>
            <a:r>
              <a:rPr lang="en-US" sz="2400" dirty="0">
                <a:solidFill>
                  <a:schemeClr val="accent4"/>
                </a:solidFill>
              </a:rPr>
              <a:t>a. Registration</a:t>
            </a:r>
            <a:endParaRPr sz="2400" b="1" dirty="0">
              <a:solidFill>
                <a:schemeClr val="accent4"/>
              </a:solidFill>
            </a:endParaRPr>
          </a:p>
        </p:txBody>
      </p:sp>
      <p:sp>
        <p:nvSpPr>
          <p:cNvPr id="1127" name="Google Shape;1127;p42">
            <a:hlinkClick r:id="rId3" action="ppaction://hlinksldjump"/>
          </p:cNvPr>
          <p:cNvSpPr/>
          <p:nvPr/>
        </p:nvSpPr>
        <p:spPr>
          <a:xfrm rot="5400000">
            <a:off x="8034175" y="3124075"/>
            <a:ext cx="1158900" cy="59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42">
            <a:hlinkClick r:id="rId4" action="ppaction://hlinksldjump"/>
          </p:cNvPr>
          <p:cNvSpPr/>
          <p:nvPr/>
        </p:nvSpPr>
        <p:spPr>
          <a:xfrm rot="5400000">
            <a:off x="7968625" y="1902850"/>
            <a:ext cx="1290000" cy="59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42">
            <a:hlinkClick r:id="rId5" action="ppaction://hlinksldjump"/>
          </p:cNvPr>
          <p:cNvSpPr/>
          <p:nvPr/>
        </p:nvSpPr>
        <p:spPr>
          <a:xfrm rot="5400000">
            <a:off x="7955725" y="4354575"/>
            <a:ext cx="13158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42">
            <a:hlinkClick r:id="rId4" action="ppaction://hlinksldjump"/>
          </p:cNvPr>
          <p:cNvSpPr txBox="1"/>
          <p:nvPr/>
        </p:nvSpPr>
        <p:spPr>
          <a:xfrm>
            <a:off x="8264833" y="1859014"/>
            <a:ext cx="440400" cy="23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4"/>
                </a:solidFill>
                <a:latin typeface="Ubuntu"/>
                <a:ea typeface="Ubuntu"/>
                <a:cs typeface="Ubuntu"/>
                <a:sym typeface="Ubuntu"/>
              </a:rPr>
              <a:t>2</a:t>
            </a:r>
            <a:endParaRPr b="1">
              <a:solidFill>
                <a:schemeClr val="accent4"/>
              </a:solidFill>
              <a:latin typeface="Ubuntu"/>
              <a:ea typeface="Ubuntu"/>
              <a:cs typeface="Ubuntu"/>
              <a:sym typeface="Ubuntu"/>
            </a:endParaRPr>
          </a:p>
        </p:txBody>
      </p:sp>
      <p:sp>
        <p:nvSpPr>
          <p:cNvPr id="1131" name="Google Shape;1131;p42">
            <a:hlinkClick r:id="rId3" action="ppaction://hlinksldjump"/>
          </p:cNvPr>
          <p:cNvSpPr txBox="1"/>
          <p:nvPr/>
        </p:nvSpPr>
        <p:spPr>
          <a:xfrm>
            <a:off x="8264833" y="3062914"/>
            <a:ext cx="440400" cy="23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2"/>
                </a:solidFill>
                <a:latin typeface="Ubuntu"/>
                <a:ea typeface="Ubuntu"/>
                <a:cs typeface="Ubuntu"/>
                <a:sym typeface="Ubuntu"/>
              </a:rPr>
              <a:t>3</a:t>
            </a:r>
            <a:endParaRPr b="1">
              <a:solidFill>
                <a:schemeClr val="accent2"/>
              </a:solidFill>
              <a:latin typeface="Ubuntu"/>
              <a:ea typeface="Ubuntu"/>
              <a:cs typeface="Ubuntu"/>
              <a:sym typeface="Ubuntu"/>
            </a:endParaRPr>
          </a:p>
        </p:txBody>
      </p:sp>
      <p:sp>
        <p:nvSpPr>
          <p:cNvPr id="1132" name="Google Shape;1132;p42">
            <a:hlinkClick r:id="rId5" action="ppaction://hlinksldjump"/>
          </p:cNvPr>
          <p:cNvSpPr txBox="1"/>
          <p:nvPr/>
        </p:nvSpPr>
        <p:spPr>
          <a:xfrm>
            <a:off x="8264833" y="4266814"/>
            <a:ext cx="440400" cy="23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1"/>
                </a:solidFill>
                <a:latin typeface="Ubuntu"/>
                <a:ea typeface="Ubuntu"/>
                <a:cs typeface="Ubuntu"/>
                <a:sym typeface="Ubuntu"/>
              </a:rPr>
              <a:t>4</a:t>
            </a:r>
            <a:endParaRPr b="1">
              <a:solidFill>
                <a:schemeClr val="accent1"/>
              </a:solidFill>
              <a:latin typeface="Ubuntu"/>
              <a:ea typeface="Ubuntu"/>
              <a:cs typeface="Ubuntu"/>
              <a:sym typeface="Ubuntu"/>
            </a:endParaRPr>
          </a:p>
        </p:txBody>
      </p:sp>
      <p:sp>
        <p:nvSpPr>
          <p:cNvPr id="1133" name="Google Shape;1133;p42">
            <a:hlinkClick r:id="rId6" action="ppaction://hlinksldjump"/>
          </p:cNvPr>
          <p:cNvSpPr/>
          <p:nvPr/>
        </p:nvSpPr>
        <p:spPr>
          <a:xfrm>
            <a:off x="7246284" y="695850"/>
            <a:ext cx="213106" cy="195722"/>
          </a:xfrm>
          <a:custGeom>
            <a:avLst/>
            <a:gdLst/>
            <a:ahLst/>
            <a:cxnLst/>
            <a:rect l="l" t="t" r="r" b="b"/>
            <a:pathLst>
              <a:path w="34372" h="31568" extrusionOk="0">
                <a:moveTo>
                  <a:pt x="17158" y="1"/>
                </a:moveTo>
                <a:cubicBezTo>
                  <a:pt x="11439" y="3246"/>
                  <a:pt x="5719" y="6490"/>
                  <a:pt x="0" y="9735"/>
                </a:cubicBezTo>
                <a:lnTo>
                  <a:pt x="2750" y="9735"/>
                </a:lnTo>
                <a:lnTo>
                  <a:pt x="2750" y="31567"/>
                </a:lnTo>
                <a:lnTo>
                  <a:pt x="11659" y="31567"/>
                </a:lnTo>
                <a:lnTo>
                  <a:pt x="11659" y="17379"/>
                </a:lnTo>
                <a:lnTo>
                  <a:pt x="23373" y="17379"/>
                </a:lnTo>
                <a:lnTo>
                  <a:pt x="23373" y="31567"/>
                </a:lnTo>
                <a:lnTo>
                  <a:pt x="31622" y="31567"/>
                </a:lnTo>
                <a:lnTo>
                  <a:pt x="31622" y="9735"/>
                </a:lnTo>
                <a:lnTo>
                  <a:pt x="34371" y="9735"/>
                </a:lnTo>
                <a:cubicBezTo>
                  <a:pt x="28597" y="6490"/>
                  <a:pt x="22878" y="3246"/>
                  <a:pt x="1715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42">
            <a:hlinkClick r:id="rId7" action="ppaction://hlinksldjump"/>
          </p:cNvPr>
          <p:cNvSpPr/>
          <p:nvPr/>
        </p:nvSpPr>
        <p:spPr>
          <a:xfrm rot="5400000">
            <a:off x="8023975" y="671275"/>
            <a:ext cx="1179300" cy="594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42">
            <a:hlinkClick r:id="rId7" action="ppaction://hlinksldjump"/>
          </p:cNvPr>
          <p:cNvSpPr txBox="1"/>
          <p:nvPr/>
        </p:nvSpPr>
        <p:spPr>
          <a:xfrm>
            <a:off x="8264833" y="655114"/>
            <a:ext cx="440400" cy="23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3"/>
                </a:solidFill>
                <a:latin typeface="Ubuntu"/>
                <a:ea typeface="Ubuntu"/>
                <a:cs typeface="Ubuntu"/>
                <a:sym typeface="Ubuntu"/>
              </a:rPr>
              <a:t>1</a:t>
            </a:r>
            <a:endParaRPr b="1">
              <a:solidFill>
                <a:schemeClr val="accent3"/>
              </a:solidFill>
              <a:latin typeface="Ubuntu"/>
              <a:ea typeface="Ubuntu"/>
              <a:cs typeface="Ubuntu"/>
              <a:sym typeface="Ubuntu"/>
            </a:endParaRPr>
          </a:p>
        </p:txBody>
      </p:sp>
      <p:sp>
        <p:nvSpPr>
          <p:cNvPr id="1139" name="Google Shape;1139;p42">
            <a:hlinkClick r:id="" action="ppaction://hlinkshowjump?jump=nextslide"/>
          </p:cNvPr>
          <p:cNvSpPr/>
          <p:nvPr/>
        </p:nvSpPr>
        <p:spPr>
          <a:xfrm>
            <a:off x="7870218" y="695853"/>
            <a:ext cx="145409" cy="215293"/>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42">
            <a:hlinkClick r:id="" action="ppaction://hlinkshowjump?jump=previousslide"/>
          </p:cNvPr>
          <p:cNvSpPr/>
          <p:nvPr/>
        </p:nvSpPr>
        <p:spPr>
          <a:xfrm rot="10800000">
            <a:off x="7575225" y="695855"/>
            <a:ext cx="145409" cy="215293"/>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301;p46"/>
          <p:cNvSpPr txBox="1">
            <a:spLocks noGrp="1"/>
          </p:cNvSpPr>
          <p:nvPr>
            <p:ph type="subTitle" idx="1"/>
          </p:nvPr>
        </p:nvSpPr>
        <p:spPr>
          <a:xfrm>
            <a:off x="671607" y="1086181"/>
            <a:ext cx="7693460" cy="501521"/>
          </a:xfrm>
          <a:prstGeom prst="rect">
            <a:avLst/>
          </a:prstGeom>
        </p:spPr>
        <p:txBody>
          <a:bodyPr spcFirstLastPara="1" wrap="square" lIns="91425" tIns="91425" rIns="91425" bIns="91425" anchor="ctr" anchorCtr="0">
            <a:noAutofit/>
          </a:bodyPr>
          <a:lstStyle/>
          <a:p>
            <a:pPr marL="0" lvl="0" indent="0" algn="l"/>
            <a:r>
              <a:rPr lang="vi-VN" sz="1700" b="0" dirty="0">
                <a:solidFill>
                  <a:schemeClr val="dk1"/>
                </a:solidFill>
              </a:rPr>
              <a:t>Trong Vue.js để khai báo một component ở mức độ global thì chúng ta sử dụng cú pháp:</a:t>
            </a:r>
          </a:p>
        </p:txBody>
      </p:sp>
      <p:pic>
        <p:nvPicPr>
          <p:cNvPr id="2" name="Picture 1"/>
          <p:cNvPicPr>
            <a:picLocks noChangeAspect="1"/>
          </p:cNvPicPr>
          <p:nvPr/>
        </p:nvPicPr>
        <p:blipFill>
          <a:blip r:embed="rId8"/>
          <a:stretch>
            <a:fillRect/>
          </a:stretch>
        </p:blipFill>
        <p:spPr>
          <a:xfrm>
            <a:off x="671607" y="1654570"/>
            <a:ext cx="4609524" cy="400000"/>
          </a:xfrm>
          <a:prstGeom prst="rect">
            <a:avLst/>
          </a:prstGeom>
        </p:spPr>
      </p:pic>
      <p:sp>
        <p:nvSpPr>
          <p:cNvPr id="16" name="Google Shape;1301;p46"/>
          <p:cNvSpPr txBox="1">
            <a:spLocks noGrp="1"/>
          </p:cNvSpPr>
          <p:nvPr>
            <p:ph type="subTitle" idx="1"/>
          </p:nvPr>
        </p:nvSpPr>
        <p:spPr>
          <a:xfrm>
            <a:off x="671607" y="2093488"/>
            <a:ext cx="7693460" cy="2593659"/>
          </a:xfrm>
          <a:prstGeom prst="rect">
            <a:avLst/>
          </a:prstGeom>
        </p:spPr>
        <p:txBody>
          <a:bodyPr spcFirstLastPara="1" wrap="square" lIns="91425" tIns="91425" rIns="91425" bIns="91425" anchor="ctr" anchorCtr="0">
            <a:noAutofit/>
          </a:bodyPr>
          <a:lstStyle/>
          <a:p>
            <a:pPr marL="0" lvl="0" indent="0" algn="l"/>
            <a:r>
              <a:rPr lang="vi-VN" sz="1700" b="0" dirty="0">
                <a:solidFill>
                  <a:schemeClr val="dk1"/>
                </a:solidFill>
              </a:rPr>
              <a:t>Trong đó:</a:t>
            </a:r>
          </a:p>
          <a:p>
            <a:pPr marL="285750" lvl="0" indent="-285750" algn="l">
              <a:buFont typeface="Arial" panose="020B0604020202020204" pitchFamily="34" charset="0"/>
              <a:buChar char="•"/>
            </a:pPr>
            <a:r>
              <a:rPr lang="vi-VN" sz="1700" b="0" dirty="0" smtClean="0">
                <a:solidFill>
                  <a:schemeClr val="dk1"/>
                </a:solidFill>
              </a:rPr>
              <a:t>tag </a:t>
            </a:r>
            <a:r>
              <a:rPr lang="vi-VN" sz="1700" b="0" dirty="0">
                <a:solidFill>
                  <a:schemeClr val="dk1"/>
                </a:solidFill>
              </a:rPr>
              <a:t>là tên mà bạn muốn gán cho component đó.</a:t>
            </a:r>
          </a:p>
          <a:p>
            <a:pPr marL="285750" lvl="0" indent="-285750" algn="l">
              <a:buFont typeface="Arial" panose="020B0604020202020204" pitchFamily="34" charset="0"/>
              <a:buChar char="•"/>
            </a:pPr>
            <a:r>
              <a:rPr lang="vi-VN" sz="1700" b="0" dirty="0" smtClean="0">
                <a:solidFill>
                  <a:schemeClr val="dk1"/>
                </a:solidFill>
              </a:rPr>
              <a:t>options </a:t>
            </a:r>
            <a:r>
              <a:rPr lang="vi-VN" sz="1700" b="0" dirty="0">
                <a:solidFill>
                  <a:schemeClr val="dk1"/>
                </a:solidFill>
              </a:rPr>
              <a:t>là một object chứa các tham số là template hay dữ liệu kèm theo</a:t>
            </a:r>
            <a:r>
              <a:rPr lang="vi-VN" sz="1700" b="0" dirty="0" smtClean="0">
                <a:solidFill>
                  <a:schemeClr val="dk1"/>
                </a:solidFill>
              </a:rPr>
              <a:t>.</a:t>
            </a:r>
            <a:endParaRPr lang="en-US" sz="1700" b="0" dirty="0" smtClean="0">
              <a:solidFill>
                <a:schemeClr val="dk1"/>
              </a:solidFill>
            </a:endParaRPr>
          </a:p>
          <a:p>
            <a:pPr marL="0" lvl="0" indent="0" algn="l"/>
            <a:endParaRPr lang="vi-VN" sz="1700" b="0" dirty="0">
              <a:solidFill>
                <a:schemeClr val="dk1"/>
              </a:solidFill>
            </a:endParaRPr>
          </a:p>
          <a:p>
            <a:pPr marL="0" lvl="0" indent="0" algn="l"/>
            <a:r>
              <a:rPr lang="vi-VN" sz="1700" b="0" i="1" dirty="0">
                <a:solidFill>
                  <a:schemeClr val="dk1"/>
                </a:solidFill>
              </a:rPr>
              <a:t>Lưu ý: Vue.js không thực thi các quy tắc của W3C cho tên của các component tag (tất cả đều là chữ thường, và phải có dấu nối giữa các từ) mặc dù theo như nhận xét thì chuẩn này tốt.</a:t>
            </a:r>
          </a:p>
        </p:txBody>
      </p:sp>
    </p:spTree>
    <p:extLst>
      <p:ext uri="{BB962C8B-B14F-4D97-AF65-F5344CB8AC3E}">
        <p14:creationId xmlns:p14="http://schemas.microsoft.com/office/powerpoint/2010/main" val="237563389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fade">
                                      <p:cBhvr>
                                        <p:cTn id="7" dur="500"/>
                                        <p:tgtEl>
                                          <p:spTgt spid="1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6">
                                            <p:txEl>
                                              <p:pRg st="0" end="0"/>
                                            </p:txEl>
                                          </p:spTgt>
                                        </p:tgtEl>
                                        <p:attrNameLst>
                                          <p:attrName>style.visibility</p:attrName>
                                        </p:attrNameLst>
                                      </p:cBhvr>
                                      <p:to>
                                        <p:strVal val="visible"/>
                                      </p:to>
                                    </p:set>
                                    <p:animEffect transition="in" filter="fade">
                                      <p:cBhvr>
                                        <p:cTn id="17" dur="500"/>
                                        <p:tgtEl>
                                          <p:spTgt spid="16">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xEl>
                                              <p:pRg st="1" end="1"/>
                                            </p:txEl>
                                          </p:spTgt>
                                        </p:tgtEl>
                                        <p:attrNameLst>
                                          <p:attrName>style.visibility</p:attrName>
                                        </p:attrNameLst>
                                      </p:cBhvr>
                                      <p:to>
                                        <p:strVal val="visible"/>
                                      </p:to>
                                    </p:set>
                                    <p:animEffect transition="in" filter="fade">
                                      <p:cBhvr>
                                        <p:cTn id="22" dur="500"/>
                                        <p:tgtEl>
                                          <p:spTgt spid="16">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6">
                                            <p:txEl>
                                              <p:pRg st="2" end="2"/>
                                            </p:txEl>
                                          </p:spTgt>
                                        </p:tgtEl>
                                        <p:attrNameLst>
                                          <p:attrName>style.visibility</p:attrName>
                                        </p:attrNameLst>
                                      </p:cBhvr>
                                      <p:to>
                                        <p:strVal val="visible"/>
                                      </p:to>
                                    </p:set>
                                    <p:animEffect transition="in" filter="fade">
                                      <p:cBhvr>
                                        <p:cTn id="27" dur="500"/>
                                        <p:tgtEl>
                                          <p:spTgt spid="16">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6">
                                            <p:txEl>
                                              <p:pRg st="4" end="4"/>
                                            </p:txEl>
                                          </p:spTgt>
                                        </p:tgtEl>
                                        <p:attrNameLst>
                                          <p:attrName>style.visibility</p:attrName>
                                        </p:attrNameLst>
                                      </p:cBhvr>
                                      <p:to>
                                        <p:strVal val="visible"/>
                                      </p:to>
                                    </p:set>
                                    <p:animEffect transition="in" filter="fade">
                                      <p:cBhvr>
                                        <p:cTn id="32" dur="500"/>
                                        <p:tgtEl>
                                          <p:spTgt spid="1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p:bldP spid="16" grpId="0" build="p"/>
    </p:bld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Shape 1045"/>
        <p:cNvGrpSpPr/>
        <p:nvPr/>
      </p:nvGrpSpPr>
      <p:grpSpPr>
        <a:xfrm>
          <a:off x="0" y="0"/>
          <a:ext cx="0" cy="0"/>
          <a:chOff x="0" y="0"/>
          <a:chExt cx="0" cy="0"/>
        </a:xfrm>
      </p:grpSpPr>
      <p:sp>
        <p:nvSpPr>
          <p:cNvPr id="1057" name="Google Shape;1057;p42"/>
          <p:cNvSpPr txBox="1">
            <a:spLocks noGrp="1"/>
          </p:cNvSpPr>
          <p:nvPr>
            <p:ph type="title"/>
          </p:nvPr>
        </p:nvSpPr>
        <p:spPr>
          <a:xfrm>
            <a:off x="1540300" y="541113"/>
            <a:ext cx="6486900" cy="478200"/>
          </a:xfrm>
          <a:prstGeom prst="rect">
            <a:avLst/>
          </a:prstGeom>
        </p:spPr>
        <p:txBody>
          <a:bodyPr spcFirstLastPara="1" wrap="square" lIns="91425" tIns="91425" rIns="91425" bIns="91425" anchor="ctr" anchorCtr="0">
            <a:noAutofit/>
          </a:bodyPr>
          <a:lstStyle/>
          <a:p>
            <a:pPr lvl="0"/>
            <a:r>
              <a:rPr lang="en-US" sz="2400" dirty="0">
                <a:solidFill>
                  <a:schemeClr val="accent4"/>
                </a:solidFill>
              </a:rPr>
              <a:t>a. Registration</a:t>
            </a:r>
            <a:endParaRPr sz="2400" b="1" dirty="0">
              <a:solidFill>
                <a:schemeClr val="accent4"/>
              </a:solidFill>
            </a:endParaRPr>
          </a:p>
        </p:txBody>
      </p:sp>
      <p:sp>
        <p:nvSpPr>
          <p:cNvPr id="1127" name="Google Shape;1127;p42">
            <a:hlinkClick r:id="rId3" action="ppaction://hlinksldjump"/>
          </p:cNvPr>
          <p:cNvSpPr/>
          <p:nvPr/>
        </p:nvSpPr>
        <p:spPr>
          <a:xfrm rot="5400000">
            <a:off x="8034175" y="3124075"/>
            <a:ext cx="1158900" cy="59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42">
            <a:hlinkClick r:id="rId4" action="ppaction://hlinksldjump"/>
          </p:cNvPr>
          <p:cNvSpPr/>
          <p:nvPr/>
        </p:nvSpPr>
        <p:spPr>
          <a:xfrm rot="5400000">
            <a:off x="7968625" y="1902850"/>
            <a:ext cx="1290000" cy="59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42">
            <a:hlinkClick r:id="rId5" action="ppaction://hlinksldjump"/>
          </p:cNvPr>
          <p:cNvSpPr/>
          <p:nvPr/>
        </p:nvSpPr>
        <p:spPr>
          <a:xfrm rot="5400000">
            <a:off x="7955725" y="4354575"/>
            <a:ext cx="13158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42">
            <a:hlinkClick r:id="rId4" action="ppaction://hlinksldjump"/>
          </p:cNvPr>
          <p:cNvSpPr txBox="1"/>
          <p:nvPr/>
        </p:nvSpPr>
        <p:spPr>
          <a:xfrm>
            <a:off x="8264833" y="1859014"/>
            <a:ext cx="440400" cy="23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4"/>
                </a:solidFill>
                <a:latin typeface="Ubuntu"/>
                <a:ea typeface="Ubuntu"/>
                <a:cs typeface="Ubuntu"/>
                <a:sym typeface="Ubuntu"/>
              </a:rPr>
              <a:t>2</a:t>
            </a:r>
            <a:endParaRPr b="1">
              <a:solidFill>
                <a:schemeClr val="accent4"/>
              </a:solidFill>
              <a:latin typeface="Ubuntu"/>
              <a:ea typeface="Ubuntu"/>
              <a:cs typeface="Ubuntu"/>
              <a:sym typeface="Ubuntu"/>
            </a:endParaRPr>
          </a:p>
        </p:txBody>
      </p:sp>
      <p:sp>
        <p:nvSpPr>
          <p:cNvPr id="1131" name="Google Shape;1131;p42">
            <a:hlinkClick r:id="rId3" action="ppaction://hlinksldjump"/>
          </p:cNvPr>
          <p:cNvSpPr txBox="1"/>
          <p:nvPr/>
        </p:nvSpPr>
        <p:spPr>
          <a:xfrm>
            <a:off x="8264833" y="3062914"/>
            <a:ext cx="440400" cy="23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2"/>
                </a:solidFill>
                <a:latin typeface="Ubuntu"/>
                <a:ea typeface="Ubuntu"/>
                <a:cs typeface="Ubuntu"/>
                <a:sym typeface="Ubuntu"/>
              </a:rPr>
              <a:t>3</a:t>
            </a:r>
            <a:endParaRPr b="1">
              <a:solidFill>
                <a:schemeClr val="accent2"/>
              </a:solidFill>
              <a:latin typeface="Ubuntu"/>
              <a:ea typeface="Ubuntu"/>
              <a:cs typeface="Ubuntu"/>
              <a:sym typeface="Ubuntu"/>
            </a:endParaRPr>
          </a:p>
        </p:txBody>
      </p:sp>
      <p:sp>
        <p:nvSpPr>
          <p:cNvPr id="1132" name="Google Shape;1132;p42">
            <a:hlinkClick r:id="rId5" action="ppaction://hlinksldjump"/>
          </p:cNvPr>
          <p:cNvSpPr txBox="1"/>
          <p:nvPr/>
        </p:nvSpPr>
        <p:spPr>
          <a:xfrm>
            <a:off x="8264833" y="4266814"/>
            <a:ext cx="440400" cy="23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1"/>
                </a:solidFill>
                <a:latin typeface="Ubuntu"/>
                <a:ea typeface="Ubuntu"/>
                <a:cs typeface="Ubuntu"/>
                <a:sym typeface="Ubuntu"/>
              </a:rPr>
              <a:t>4</a:t>
            </a:r>
            <a:endParaRPr b="1">
              <a:solidFill>
                <a:schemeClr val="accent1"/>
              </a:solidFill>
              <a:latin typeface="Ubuntu"/>
              <a:ea typeface="Ubuntu"/>
              <a:cs typeface="Ubuntu"/>
              <a:sym typeface="Ubuntu"/>
            </a:endParaRPr>
          </a:p>
        </p:txBody>
      </p:sp>
      <p:sp>
        <p:nvSpPr>
          <p:cNvPr id="1133" name="Google Shape;1133;p42">
            <a:hlinkClick r:id="rId6" action="ppaction://hlinksldjump"/>
          </p:cNvPr>
          <p:cNvSpPr/>
          <p:nvPr/>
        </p:nvSpPr>
        <p:spPr>
          <a:xfrm>
            <a:off x="7246284" y="695850"/>
            <a:ext cx="213106" cy="195722"/>
          </a:xfrm>
          <a:custGeom>
            <a:avLst/>
            <a:gdLst/>
            <a:ahLst/>
            <a:cxnLst/>
            <a:rect l="l" t="t" r="r" b="b"/>
            <a:pathLst>
              <a:path w="34372" h="31568" extrusionOk="0">
                <a:moveTo>
                  <a:pt x="17158" y="1"/>
                </a:moveTo>
                <a:cubicBezTo>
                  <a:pt x="11439" y="3246"/>
                  <a:pt x="5719" y="6490"/>
                  <a:pt x="0" y="9735"/>
                </a:cubicBezTo>
                <a:lnTo>
                  <a:pt x="2750" y="9735"/>
                </a:lnTo>
                <a:lnTo>
                  <a:pt x="2750" y="31567"/>
                </a:lnTo>
                <a:lnTo>
                  <a:pt x="11659" y="31567"/>
                </a:lnTo>
                <a:lnTo>
                  <a:pt x="11659" y="17379"/>
                </a:lnTo>
                <a:lnTo>
                  <a:pt x="23373" y="17379"/>
                </a:lnTo>
                <a:lnTo>
                  <a:pt x="23373" y="31567"/>
                </a:lnTo>
                <a:lnTo>
                  <a:pt x="31622" y="31567"/>
                </a:lnTo>
                <a:lnTo>
                  <a:pt x="31622" y="9735"/>
                </a:lnTo>
                <a:lnTo>
                  <a:pt x="34371" y="9735"/>
                </a:lnTo>
                <a:cubicBezTo>
                  <a:pt x="28597" y="6490"/>
                  <a:pt x="22878" y="3246"/>
                  <a:pt x="1715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42">
            <a:hlinkClick r:id="rId7" action="ppaction://hlinksldjump"/>
          </p:cNvPr>
          <p:cNvSpPr/>
          <p:nvPr/>
        </p:nvSpPr>
        <p:spPr>
          <a:xfrm rot="5400000">
            <a:off x="8023975" y="671275"/>
            <a:ext cx="1179300" cy="594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42">
            <a:hlinkClick r:id="rId7" action="ppaction://hlinksldjump"/>
          </p:cNvPr>
          <p:cNvSpPr txBox="1"/>
          <p:nvPr/>
        </p:nvSpPr>
        <p:spPr>
          <a:xfrm>
            <a:off x="8264833" y="655114"/>
            <a:ext cx="440400" cy="23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3"/>
                </a:solidFill>
                <a:latin typeface="Ubuntu"/>
                <a:ea typeface="Ubuntu"/>
                <a:cs typeface="Ubuntu"/>
                <a:sym typeface="Ubuntu"/>
              </a:rPr>
              <a:t>1</a:t>
            </a:r>
            <a:endParaRPr b="1">
              <a:solidFill>
                <a:schemeClr val="accent3"/>
              </a:solidFill>
              <a:latin typeface="Ubuntu"/>
              <a:ea typeface="Ubuntu"/>
              <a:cs typeface="Ubuntu"/>
              <a:sym typeface="Ubuntu"/>
            </a:endParaRPr>
          </a:p>
        </p:txBody>
      </p:sp>
      <p:sp>
        <p:nvSpPr>
          <p:cNvPr id="1139" name="Google Shape;1139;p42">
            <a:hlinkClick r:id="" action="ppaction://hlinkshowjump?jump=nextslide"/>
          </p:cNvPr>
          <p:cNvSpPr/>
          <p:nvPr/>
        </p:nvSpPr>
        <p:spPr>
          <a:xfrm>
            <a:off x="7870218" y="695853"/>
            <a:ext cx="145409" cy="215293"/>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42">
            <a:hlinkClick r:id="" action="ppaction://hlinkshowjump?jump=previousslide"/>
          </p:cNvPr>
          <p:cNvSpPr/>
          <p:nvPr/>
        </p:nvSpPr>
        <p:spPr>
          <a:xfrm rot="10800000">
            <a:off x="7575225" y="695855"/>
            <a:ext cx="145409" cy="215293"/>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301;p46"/>
          <p:cNvSpPr txBox="1">
            <a:spLocks noGrp="1"/>
          </p:cNvSpPr>
          <p:nvPr>
            <p:ph type="subTitle" idx="1"/>
          </p:nvPr>
        </p:nvSpPr>
        <p:spPr>
          <a:xfrm>
            <a:off x="671607" y="1086181"/>
            <a:ext cx="7693460" cy="310329"/>
          </a:xfrm>
          <a:prstGeom prst="rect">
            <a:avLst/>
          </a:prstGeom>
        </p:spPr>
        <p:txBody>
          <a:bodyPr spcFirstLastPara="1" wrap="square" lIns="91425" tIns="91425" rIns="91425" bIns="91425" anchor="ctr" anchorCtr="0">
            <a:noAutofit/>
          </a:bodyPr>
          <a:lstStyle/>
          <a:p>
            <a:pPr marL="0" lvl="0" indent="0" algn="l"/>
            <a:r>
              <a:rPr lang="vi-VN" sz="1700" b="0" dirty="0">
                <a:solidFill>
                  <a:schemeClr val="dk1"/>
                </a:solidFill>
              </a:rPr>
              <a:t> VD: Đăng ký một component và gọi nó luôn ở trong ứng dụng.</a:t>
            </a:r>
          </a:p>
        </p:txBody>
      </p:sp>
      <p:pic>
        <p:nvPicPr>
          <p:cNvPr id="4" name="Picture 3"/>
          <p:cNvPicPr>
            <a:picLocks noChangeAspect="1"/>
          </p:cNvPicPr>
          <p:nvPr/>
        </p:nvPicPr>
        <p:blipFill>
          <a:blip r:embed="rId8"/>
          <a:stretch>
            <a:fillRect/>
          </a:stretch>
        </p:blipFill>
        <p:spPr>
          <a:xfrm>
            <a:off x="888142" y="1416942"/>
            <a:ext cx="6759787" cy="3580574"/>
          </a:xfrm>
          <a:prstGeom prst="rect">
            <a:avLst/>
          </a:prstGeom>
        </p:spPr>
      </p:pic>
    </p:spTree>
    <p:extLst>
      <p:ext uri="{BB962C8B-B14F-4D97-AF65-F5344CB8AC3E}">
        <p14:creationId xmlns:p14="http://schemas.microsoft.com/office/powerpoint/2010/main" val="187993721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fade">
                                      <p:cBhvr>
                                        <p:cTn id="7" dur="500"/>
                                        <p:tgtEl>
                                          <p:spTgt spid="1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p:bld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Shape 1045"/>
        <p:cNvGrpSpPr/>
        <p:nvPr/>
      </p:nvGrpSpPr>
      <p:grpSpPr>
        <a:xfrm>
          <a:off x="0" y="0"/>
          <a:ext cx="0" cy="0"/>
          <a:chOff x="0" y="0"/>
          <a:chExt cx="0" cy="0"/>
        </a:xfrm>
      </p:grpSpPr>
      <p:sp>
        <p:nvSpPr>
          <p:cNvPr id="1057" name="Google Shape;1057;p42"/>
          <p:cNvSpPr txBox="1">
            <a:spLocks noGrp="1"/>
          </p:cNvSpPr>
          <p:nvPr>
            <p:ph type="title"/>
          </p:nvPr>
        </p:nvSpPr>
        <p:spPr>
          <a:xfrm>
            <a:off x="1540300" y="541113"/>
            <a:ext cx="6486900" cy="478200"/>
          </a:xfrm>
          <a:prstGeom prst="rect">
            <a:avLst/>
          </a:prstGeom>
        </p:spPr>
        <p:txBody>
          <a:bodyPr spcFirstLastPara="1" wrap="square" lIns="91425" tIns="91425" rIns="91425" bIns="91425" anchor="ctr" anchorCtr="0">
            <a:noAutofit/>
          </a:bodyPr>
          <a:lstStyle/>
          <a:p>
            <a:pPr lvl="0"/>
            <a:r>
              <a:rPr lang="en-US" sz="2400" dirty="0">
                <a:solidFill>
                  <a:schemeClr val="accent4"/>
                </a:solidFill>
              </a:rPr>
              <a:t>b. Local Registration</a:t>
            </a:r>
            <a:endParaRPr sz="2400" b="1" dirty="0">
              <a:solidFill>
                <a:schemeClr val="accent4"/>
              </a:solidFill>
            </a:endParaRPr>
          </a:p>
        </p:txBody>
      </p:sp>
      <p:sp>
        <p:nvSpPr>
          <p:cNvPr id="1127" name="Google Shape;1127;p42">
            <a:hlinkClick r:id="rId3" action="ppaction://hlinksldjump"/>
          </p:cNvPr>
          <p:cNvSpPr/>
          <p:nvPr/>
        </p:nvSpPr>
        <p:spPr>
          <a:xfrm rot="5400000">
            <a:off x="8034175" y="3124075"/>
            <a:ext cx="1158900" cy="59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42">
            <a:hlinkClick r:id="rId4" action="ppaction://hlinksldjump"/>
          </p:cNvPr>
          <p:cNvSpPr/>
          <p:nvPr/>
        </p:nvSpPr>
        <p:spPr>
          <a:xfrm rot="5400000">
            <a:off x="7968625" y="1902850"/>
            <a:ext cx="1290000" cy="59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42">
            <a:hlinkClick r:id="rId5" action="ppaction://hlinksldjump"/>
          </p:cNvPr>
          <p:cNvSpPr/>
          <p:nvPr/>
        </p:nvSpPr>
        <p:spPr>
          <a:xfrm rot="5400000">
            <a:off x="7955725" y="4354575"/>
            <a:ext cx="13158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42">
            <a:hlinkClick r:id="rId4" action="ppaction://hlinksldjump"/>
          </p:cNvPr>
          <p:cNvSpPr txBox="1"/>
          <p:nvPr/>
        </p:nvSpPr>
        <p:spPr>
          <a:xfrm>
            <a:off x="8264833" y="1859014"/>
            <a:ext cx="440400" cy="23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4"/>
                </a:solidFill>
                <a:latin typeface="Ubuntu"/>
                <a:ea typeface="Ubuntu"/>
                <a:cs typeface="Ubuntu"/>
                <a:sym typeface="Ubuntu"/>
              </a:rPr>
              <a:t>2</a:t>
            </a:r>
            <a:endParaRPr b="1">
              <a:solidFill>
                <a:schemeClr val="accent4"/>
              </a:solidFill>
              <a:latin typeface="Ubuntu"/>
              <a:ea typeface="Ubuntu"/>
              <a:cs typeface="Ubuntu"/>
              <a:sym typeface="Ubuntu"/>
            </a:endParaRPr>
          </a:p>
        </p:txBody>
      </p:sp>
      <p:sp>
        <p:nvSpPr>
          <p:cNvPr id="1131" name="Google Shape;1131;p42">
            <a:hlinkClick r:id="rId3" action="ppaction://hlinksldjump"/>
          </p:cNvPr>
          <p:cNvSpPr txBox="1"/>
          <p:nvPr/>
        </p:nvSpPr>
        <p:spPr>
          <a:xfrm>
            <a:off x="8264833" y="3062914"/>
            <a:ext cx="440400" cy="23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2"/>
                </a:solidFill>
                <a:latin typeface="Ubuntu"/>
                <a:ea typeface="Ubuntu"/>
                <a:cs typeface="Ubuntu"/>
                <a:sym typeface="Ubuntu"/>
              </a:rPr>
              <a:t>3</a:t>
            </a:r>
            <a:endParaRPr b="1">
              <a:solidFill>
                <a:schemeClr val="accent2"/>
              </a:solidFill>
              <a:latin typeface="Ubuntu"/>
              <a:ea typeface="Ubuntu"/>
              <a:cs typeface="Ubuntu"/>
              <a:sym typeface="Ubuntu"/>
            </a:endParaRPr>
          </a:p>
        </p:txBody>
      </p:sp>
      <p:sp>
        <p:nvSpPr>
          <p:cNvPr id="1132" name="Google Shape;1132;p42">
            <a:hlinkClick r:id="rId5" action="ppaction://hlinksldjump"/>
          </p:cNvPr>
          <p:cNvSpPr txBox="1"/>
          <p:nvPr/>
        </p:nvSpPr>
        <p:spPr>
          <a:xfrm>
            <a:off x="8264833" y="4266814"/>
            <a:ext cx="440400" cy="23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1"/>
                </a:solidFill>
                <a:latin typeface="Ubuntu"/>
                <a:ea typeface="Ubuntu"/>
                <a:cs typeface="Ubuntu"/>
                <a:sym typeface="Ubuntu"/>
              </a:rPr>
              <a:t>4</a:t>
            </a:r>
            <a:endParaRPr b="1">
              <a:solidFill>
                <a:schemeClr val="accent1"/>
              </a:solidFill>
              <a:latin typeface="Ubuntu"/>
              <a:ea typeface="Ubuntu"/>
              <a:cs typeface="Ubuntu"/>
              <a:sym typeface="Ubuntu"/>
            </a:endParaRPr>
          </a:p>
        </p:txBody>
      </p:sp>
      <p:sp>
        <p:nvSpPr>
          <p:cNvPr id="1133" name="Google Shape;1133;p42">
            <a:hlinkClick r:id="rId6" action="ppaction://hlinksldjump"/>
          </p:cNvPr>
          <p:cNvSpPr/>
          <p:nvPr/>
        </p:nvSpPr>
        <p:spPr>
          <a:xfrm>
            <a:off x="7246284" y="695850"/>
            <a:ext cx="213106" cy="195722"/>
          </a:xfrm>
          <a:custGeom>
            <a:avLst/>
            <a:gdLst/>
            <a:ahLst/>
            <a:cxnLst/>
            <a:rect l="l" t="t" r="r" b="b"/>
            <a:pathLst>
              <a:path w="34372" h="31568" extrusionOk="0">
                <a:moveTo>
                  <a:pt x="17158" y="1"/>
                </a:moveTo>
                <a:cubicBezTo>
                  <a:pt x="11439" y="3246"/>
                  <a:pt x="5719" y="6490"/>
                  <a:pt x="0" y="9735"/>
                </a:cubicBezTo>
                <a:lnTo>
                  <a:pt x="2750" y="9735"/>
                </a:lnTo>
                <a:lnTo>
                  <a:pt x="2750" y="31567"/>
                </a:lnTo>
                <a:lnTo>
                  <a:pt x="11659" y="31567"/>
                </a:lnTo>
                <a:lnTo>
                  <a:pt x="11659" y="17379"/>
                </a:lnTo>
                <a:lnTo>
                  <a:pt x="23373" y="17379"/>
                </a:lnTo>
                <a:lnTo>
                  <a:pt x="23373" y="31567"/>
                </a:lnTo>
                <a:lnTo>
                  <a:pt x="31622" y="31567"/>
                </a:lnTo>
                <a:lnTo>
                  <a:pt x="31622" y="9735"/>
                </a:lnTo>
                <a:lnTo>
                  <a:pt x="34371" y="9735"/>
                </a:lnTo>
                <a:cubicBezTo>
                  <a:pt x="28597" y="6490"/>
                  <a:pt x="22878" y="3246"/>
                  <a:pt x="1715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42">
            <a:hlinkClick r:id="rId7" action="ppaction://hlinksldjump"/>
          </p:cNvPr>
          <p:cNvSpPr/>
          <p:nvPr/>
        </p:nvSpPr>
        <p:spPr>
          <a:xfrm rot="5400000">
            <a:off x="8023975" y="671275"/>
            <a:ext cx="1179300" cy="594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42">
            <a:hlinkClick r:id="rId7" action="ppaction://hlinksldjump"/>
          </p:cNvPr>
          <p:cNvSpPr txBox="1"/>
          <p:nvPr/>
        </p:nvSpPr>
        <p:spPr>
          <a:xfrm>
            <a:off x="8264833" y="655114"/>
            <a:ext cx="440400" cy="23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3"/>
                </a:solidFill>
                <a:latin typeface="Ubuntu"/>
                <a:ea typeface="Ubuntu"/>
                <a:cs typeface="Ubuntu"/>
                <a:sym typeface="Ubuntu"/>
              </a:rPr>
              <a:t>1</a:t>
            </a:r>
            <a:endParaRPr b="1">
              <a:solidFill>
                <a:schemeClr val="accent3"/>
              </a:solidFill>
              <a:latin typeface="Ubuntu"/>
              <a:ea typeface="Ubuntu"/>
              <a:cs typeface="Ubuntu"/>
              <a:sym typeface="Ubuntu"/>
            </a:endParaRPr>
          </a:p>
        </p:txBody>
      </p:sp>
      <p:sp>
        <p:nvSpPr>
          <p:cNvPr id="1139" name="Google Shape;1139;p42">
            <a:hlinkClick r:id="" action="ppaction://hlinkshowjump?jump=nextslide"/>
          </p:cNvPr>
          <p:cNvSpPr/>
          <p:nvPr/>
        </p:nvSpPr>
        <p:spPr>
          <a:xfrm>
            <a:off x="7870218" y="695853"/>
            <a:ext cx="145409" cy="215293"/>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42">
            <a:hlinkClick r:id="" action="ppaction://hlinkshowjump?jump=previousslide"/>
          </p:cNvPr>
          <p:cNvSpPr/>
          <p:nvPr/>
        </p:nvSpPr>
        <p:spPr>
          <a:xfrm rot="10800000">
            <a:off x="7575225" y="695855"/>
            <a:ext cx="145409" cy="215293"/>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301;p46"/>
          <p:cNvSpPr txBox="1">
            <a:spLocks noGrp="1"/>
          </p:cNvSpPr>
          <p:nvPr>
            <p:ph type="subTitle" idx="1"/>
          </p:nvPr>
        </p:nvSpPr>
        <p:spPr>
          <a:xfrm>
            <a:off x="671607" y="1086181"/>
            <a:ext cx="7693460" cy="1067739"/>
          </a:xfrm>
          <a:prstGeom prst="rect">
            <a:avLst/>
          </a:prstGeom>
        </p:spPr>
        <p:txBody>
          <a:bodyPr spcFirstLastPara="1" wrap="square" lIns="91425" tIns="91425" rIns="91425" bIns="91425" anchor="ctr" anchorCtr="0">
            <a:noAutofit/>
          </a:bodyPr>
          <a:lstStyle/>
          <a:p>
            <a:pPr marL="0" lvl="0" indent="0" algn="l"/>
            <a:r>
              <a:rPr lang="vi-VN" sz="1700" b="0" dirty="0">
                <a:solidFill>
                  <a:schemeClr val="dk1"/>
                </a:solidFill>
              </a:rPr>
              <a:t>Nếu như ta không muốn đăng ký một component ở trạng thái global nữa thì ta cũng có thể đăng ký nó ở một phạm vi sử dụng nào đó (Vue.js gọi đó là local) thì ta cũng có thể khai báo nó trong Vue instance.</a:t>
            </a:r>
          </a:p>
        </p:txBody>
      </p:sp>
    </p:spTree>
    <p:extLst>
      <p:ext uri="{BB962C8B-B14F-4D97-AF65-F5344CB8AC3E}">
        <p14:creationId xmlns:p14="http://schemas.microsoft.com/office/powerpoint/2010/main" val="218679455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fade">
                                      <p:cBhvr>
                                        <p:cTn id="7" dur="500"/>
                                        <p:tgtEl>
                                          <p:spTgt spid="1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p:bld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Shape 1045"/>
        <p:cNvGrpSpPr/>
        <p:nvPr/>
      </p:nvGrpSpPr>
      <p:grpSpPr>
        <a:xfrm>
          <a:off x="0" y="0"/>
          <a:ext cx="0" cy="0"/>
          <a:chOff x="0" y="0"/>
          <a:chExt cx="0" cy="0"/>
        </a:xfrm>
      </p:grpSpPr>
      <p:sp>
        <p:nvSpPr>
          <p:cNvPr id="1057" name="Google Shape;1057;p42"/>
          <p:cNvSpPr txBox="1">
            <a:spLocks noGrp="1"/>
          </p:cNvSpPr>
          <p:nvPr>
            <p:ph type="title"/>
          </p:nvPr>
        </p:nvSpPr>
        <p:spPr>
          <a:xfrm>
            <a:off x="1540300" y="541113"/>
            <a:ext cx="6486900" cy="478200"/>
          </a:xfrm>
          <a:prstGeom prst="rect">
            <a:avLst/>
          </a:prstGeom>
        </p:spPr>
        <p:txBody>
          <a:bodyPr spcFirstLastPara="1" wrap="square" lIns="91425" tIns="91425" rIns="91425" bIns="91425" anchor="ctr" anchorCtr="0">
            <a:noAutofit/>
          </a:bodyPr>
          <a:lstStyle/>
          <a:p>
            <a:pPr lvl="0"/>
            <a:r>
              <a:rPr lang="en-US" sz="2400" dirty="0">
                <a:solidFill>
                  <a:schemeClr val="accent4"/>
                </a:solidFill>
              </a:rPr>
              <a:t>b. Local Registration</a:t>
            </a:r>
            <a:endParaRPr sz="2400" b="1" dirty="0">
              <a:solidFill>
                <a:schemeClr val="accent4"/>
              </a:solidFill>
            </a:endParaRPr>
          </a:p>
        </p:txBody>
      </p:sp>
      <p:sp>
        <p:nvSpPr>
          <p:cNvPr id="1127" name="Google Shape;1127;p42">
            <a:hlinkClick r:id="rId3" action="ppaction://hlinksldjump"/>
          </p:cNvPr>
          <p:cNvSpPr/>
          <p:nvPr/>
        </p:nvSpPr>
        <p:spPr>
          <a:xfrm rot="5400000">
            <a:off x="8034175" y="3124075"/>
            <a:ext cx="1158900" cy="59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42">
            <a:hlinkClick r:id="rId4" action="ppaction://hlinksldjump"/>
          </p:cNvPr>
          <p:cNvSpPr/>
          <p:nvPr/>
        </p:nvSpPr>
        <p:spPr>
          <a:xfrm rot="5400000">
            <a:off x="7968625" y="1902850"/>
            <a:ext cx="1290000" cy="59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42">
            <a:hlinkClick r:id="rId5" action="ppaction://hlinksldjump"/>
          </p:cNvPr>
          <p:cNvSpPr/>
          <p:nvPr/>
        </p:nvSpPr>
        <p:spPr>
          <a:xfrm rot="5400000">
            <a:off x="7955725" y="4354575"/>
            <a:ext cx="13158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42">
            <a:hlinkClick r:id="rId4" action="ppaction://hlinksldjump"/>
          </p:cNvPr>
          <p:cNvSpPr txBox="1"/>
          <p:nvPr/>
        </p:nvSpPr>
        <p:spPr>
          <a:xfrm>
            <a:off x="8264833" y="1859014"/>
            <a:ext cx="440400" cy="23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4"/>
                </a:solidFill>
                <a:latin typeface="Ubuntu"/>
                <a:ea typeface="Ubuntu"/>
                <a:cs typeface="Ubuntu"/>
                <a:sym typeface="Ubuntu"/>
              </a:rPr>
              <a:t>2</a:t>
            </a:r>
            <a:endParaRPr b="1">
              <a:solidFill>
                <a:schemeClr val="accent4"/>
              </a:solidFill>
              <a:latin typeface="Ubuntu"/>
              <a:ea typeface="Ubuntu"/>
              <a:cs typeface="Ubuntu"/>
              <a:sym typeface="Ubuntu"/>
            </a:endParaRPr>
          </a:p>
        </p:txBody>
      </p:sp>
      <p:sp>
        <p:nvSpPr>
          <p:cNvPr id="1131" name="Google Shape;1131;p42">
            <a:hlinkClick r:id="rId3" action="ppaction://hlinksldjump"/>
          </p:cNvPr>
          <p:cNvSpPr txBox="1"/>
          <p:nvPr/>
        </p:nvSpPr>
        <p:spPr>
          <a:xfrm>
            <a:off x="8264833" y="3062914"/>
            <a:ext cx="440400" cy="23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2"/>
                </a:solidFill>
                <a:latin typeface="Ubuntu"/>
                <a:ea typeface="Ubuntu"/>
                <a:cs typeface="Ubuntu"/>
                <a:sym typeface="Ubuntu"/>
              </a:rPr>
              <a:t>3</a:t>
            </a:r>
            <a:endParaRPr b="1">
              <a:solidFill>
                <a:schemeClr val="accent2"/>
              </a:solidFill>
              <a:latin typeface="Ubuntu"/>
              <a:ea typeface="Ubuntu"/>
              <a:cs typeface="Ubuntu"/>
              <a:sym typeface="Ubuntu"/>
            </a:endParaRPr>
          </a:p>
        </p:txBody>
      </p:sp>
      <p:sp>
        <p:nvSpPr>
          <p:cNvPr id="1132" name="Google Shape;1132;p42">
            <a:hlinkClick r:id="rId5" action="ppaction://hlinksldjump"/>
          </p:cNvPr>
          <p:cNvSpPr txBox="1"/>
          <p:nvPr/>
        </p:nvSpPr>
        <p:spPr>
          <a:xfrm>
            <a:off x="8264833" y="4266814"/>
            <a:ext cx="440400" cy="23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1"/>
                </a:solidFill>
                <a:latin typeface="Ubuntu"/>
                <a:ea typeface="Ubuntu"/>
                <a:cs typeface="Ubuntu"/>
                <a:sym typeface="Ubuntu"/>
              </a:rPr>
              <a:t>4</a:t>
            </a:r>
            <a:endParaRPr b="1">
              <a:solidFill>
                <a:schemeClr val="accent1"/>
              </a:solidFill>
              <a:latin typeface="Ubuntu"/>
              <a:ea typeface="Ubuntu"/>
              <a:cs typeface="Ubuntu"/>
              <a:sym typeface="Ubuntu"/>
            </a:endParaRPr>
          </a:p>
        </p:txBody>
      </p:sp>
      <p:sp>
        <p:nvSpPr>
          <p:cNvPr id="1133" name="Google Shape;1133;p42">
            <a:hlinkClick r:id="rId6" action="ppaction://hlinksldjump"/>
          </p:cNvPr>
          <p:cNvSpPr/>
          <p:nvPr/>
        </p:nvSpPr>
        <p:spPr>
          <a:xfrm>
            <a:off x="7246284" y="695850"/>
            <a:ext cx="213106" cy="195722"/>
          </a:xfrm>
          <a:custGeom>
            <a:avLst/>
            <a:gdLst/>
            <a:ahLst/>
            <a:cxnLst/>
            <a:rect l="l" t="t" r="r" b="b"/>
            <a:pathLst>
              <a:path w="34372" h="31568" extrusionOk="0">
                <a:moveTo>
                  <a:pt x="17158" y="1"/>
                </a:moveTo>
                <a:cubicBezTo>
                  <a:pt x="11439" y="3246"/>
                  <a:pt x="5719" y="6490"/>
                  <a:pt x="0" y="9735"/>
                </a:cubicBezTo>
                <a:lnTo>
                  <a:pt x="2750" y="9735"/>
                </a:lnTo>
                <a:lnTo>
                  <a:pt x="2750" y="31567"/>
                </a:lnTo>
                <a:lnTo>
                  <a:pt x="11659" y="31567"/>
                </a:lnTo>
                <a:lnTo>
                  <a:pt x="11659" y="17379"/>
                </a:lnTo>
                <a:lnTo>
                  <a:pt x="23373" y="17379"/>
                </a:lnTo>
                <a:lnTo>
                  <a:pt x="23373" y="31567"/>
                </a:lnTo>
                <a:lnTo>
                  <a:pt x="31622" y="31567"/>
                </a:lnTo>
                <a:lnTo>
                  <a:pt x="31622" y="9735"/>
                </a:lnTo>
                <a:lnTo>
                  <a:pt x="34371" y="9735"/>
                </a:lnTo>
                <a:cubicBezTo>
                  <a:pt x="28597" y="6490"/>
                  <a:pt x="22878" y="3246"/>
                  <a:pt x="1715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42">
            <a:hlinkClick r:id="rId7" action="ppaction://hlinksldjump"/>
          </p:cNvPr>
          <p:cNvSpPr/>
          <p:nvPr/>
        </p:nvSpPr>
        <p:spPr>
          <a:xfrm rot="5400000">
            <a:off x="8023975" y="671275"/>
            <a:ext cx="1179300" cy="594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42">
            <a:hlinkClick r:id="rId7" action="ppaction://hlinksldjump"/>
          </p:cNvPr>
          <p:cNvSpPr txBox="1"/>
          <p:nvPr/>
        </p:nvSpPr>
        <p:spPr>
          <a:xfrm>
            <a:off x="8264833" y="655114"/>
            <a:ext cx="440400" cy="23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3"/>
                </a:solidFill>
                <a:latin typeface="Ubuntu"/>
                <a:ea typeface="Ubuntu"/>
                <a:cs typeface="Ubuntu"/>
                <a:sym typeface="Ubuntu"/>
              </a:rPr>
              <a:t>1</a:t>
            </a:r>
            <a:endParaRPr b="1">
              <a:solidFill>
                <a:schemeClr val="accent3"/>
              </a:solidFill>
              <a:latin typeface="Ubuntu"/>
              <a:ea typeface="Ubuntu"/>
              <a:cs typeface="Ubuntu"/>
              <a:sym typeface="Ubuntu"/>
            </a:endParaRPr>
          </a:p>
        </p:txBody>
      </p:sp>
      <p:sp>
        <p:nvSpPr>
          <p:cNvPr id="1139" name="Google Shape;1139;p42">
            <a:hlinkClick r:id="" action="ppaction://hlinkshowjump?jump=nextslide"/>
          </p:cNvPr>
          <p:cNvSpPr/>
          <p:nvPr/>
        </p:nvSpPr>
        <p:spPr>
          <a:xfrm>
            <a:off x="7870218" y="695853"/>
            <a:ext cx="145409" cy="215293"/>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42">
            <a:hlinkClick r:id="" action="ppaction://hlinkshowjump?jump=previousslide"/>
          </p:cNvPr>
          <p:cNvSpPr/>
          <p:nvPr/>
        </p:nvSpPr>
        <p:spPr>
          <a:xfrm rot="10800000">
            <a:off x="7575225" y="695855"/>
            <a:ext cx="145409" cy="215293"/>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301;p46"/>
          <p:cNvSpPr txBox="1">
            <a:spLocks noGrp="1"/>
          </p:cNvSpPr>
          <p:nvPr>
            <p:ph type="subTitle" idx="1"/>
          </p:nvPr>
        </p:nvSpPr>
        <p:spPr>
          <a:xfrm>
            <a:off x="671607" y="1086181"/>
            <a:ext cx="7693460" cy="310329"/>
          </a:xfrm>
          <a:prstGeom prst="rect">
            <a:avLst/>
          </a:prstGeom>
        </p:spPr>
        <p:txBody>
          <a:bodyPr spcFirstLastPara="1" wrap="square" lIns="91425" tIns="91425" rIns="91425" bIns="91425" anchor="ctr" anchorCtr="0">
            <a:noAutofit/>
          </a:bodyPr>
          <a:lstStyle/>
          <a:p>
            <a:pPr marL="0" lvl="0" indent="0" algn="l"/>
            <a:r>
              <a:rPr lang="vi-VN" sz="1700" b="0" dirty="0">
                <a:solidFill>
                  <a:schemeClr val="dk1"/>
                </a:solidFill>
              </a:rPr>
              <a:t>VD: Chuyển component ở ví dụ trên về trạng thái local.</a:t>
            </a:r>
          </a:p>
        </p:txBody>
      </p:sp>
      <p:pic>
        <p:nvPicPr>
          <p:cNvPr id="2" name="Picture 1"/>
          <p:cNvPicPr>
            <a:picLocks noChangeAspect="1"/>
          </p:cNvPicPr>
          <p:nvPr/>
        </p:nvPicPr>
        <p:blipFill>
          <a:blip r:embed="rId8"/>
          <a:stretch>
            <a:fillRect/>
          </a:stretch>
        </p:blipFill>
        <p:spPr>
          <a:xfrm>
            <a:off x="899887" y="1342014"/>
            <a:ext cx="6820747" cy="3623522"/>
          </a:xfrm>
          <a:prstGeom prst="rect">
            <a:avLst/>
          </a:prstGeom>
        </p:spPr>
      </p:pic>
    </p:spTree>
    <p:extLst>
      <p:ext uri="{BB962C8B-B14F-4D97-AF65-F5344CB8AC3E}">
        <p14:creationId xmlns:p14="http://schemas.microsoft.com/office/powerpoint/2010/main" val="138766656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fade">
                                      <p:cBhvr>
                                        <p:cTn id="7" dur="500"/>
                                        <p:tgtEl>
                                          <p:spTgt spid="1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p:bld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Shape 1045"/>
        <p:cNvGrpSpPr/>
        <p:nvPr/>
      </p:nvGrpSpPr>
      <p:grpSpPr>
        <a:xfrm>
          <a:off x="0" y="0"/>
          <a:ext cx="0" cy="0"/>
          <a:chOff x="0" y="0"/>
          <a:chExt cx="0" cy="0"/>
        </a:xfrm>
      </p:grpSpPr>
      <p:sp>
        <p:nvSpPr>
          <p:cNvPr id="1057" name="Google Shape;1057;p42"/>
          <p:cNvSpPr txBox="1">
            <a:spLocks noGrp="1"/>
          </p:cNvSpPr>
          <p:nvPr>
            <p:ph type="title"/>
          </p:nvPr>
        </p:nvSpPr>
        <p:spPr>
          <a:xfrm>
            <a:off x="1540300" y="541113"/>
            <a:ext cx="6486900" cy="478200"/>
          </a:xfrm>
          <a:prstGeom prst="rect">
            <a:avLst/>
          </a:prstGeom>
        </p:spPr>
        <p:txBody>
          <a:bodyPr spcFirstLastPara="1" wrap="square" lIns="91425" tIns="91425" rIns="91425" bIns="91425" anchor="ctr" anchorCtr="0">
            <a:noAutofit/>
          </a:bodyPr>
          <a:lstStyle/>
          <a:p>
            <a:pPr lvl="0"/>
            <a:r>
              <a:rPr lang="en-US" sz="2400" dirty="0">
                <a:solidFill>
                  <a:schemeClr val="accent4"/>
                </a:solidFill>
              </a:rPr>
              <a:t>c. DOM Template Parsing Caveats.</a:t>
            </a:r>
            <a:endParaRPr sz="2400" b="1" dirty="0">
              <a:solidFill>
                <a:schemeClr val="accent4"/>
              </a:solidFill>
            </a:endParaRPr>
          </a:p>
        </p:txBody>
      </p:sp>
      <p:sp>
        <p:nvSpPr>
          <p:cNvPr id="1127" name="Google Shape;1127;p42">
            <a:hlinkClick r:id="rId3" action="ppaction://hlinksldjump"/>
          </p:cNvPr>
          <p:cNvSpPr/>
          <p:nvPr/>
        </p:nvSpPr>
        <p:spPr>
          <a:xfrm rot="5400000">
            <a:off x="8034175" y="3124075"/>
            <a:ext cx="1158900" cy="59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42">
            <a:hlinkClick r:id="rId4" action="ppaction://hlinksldjump"/>
          </p:cNvPr>
          <p:cNvSpPr/>
          <p:nvPr/>
        </p:nvSpPr>
        <p:spPr>
          <a:xfrm rot="5400000">
            <a:off x="7968625" y="1902850"/>
            <a:ext cx="1290000" cy="59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42">
            <a:hlinkClick r:id="rId5" action="ppaction://hlinksldjump"/>
          </p:cNvPr>
          <p:cNvSpPr/>
          <p:nvPr/>
        </p:nvSpPr>
        <p:spPr>
          <a:xfrm rot="5400000">
            <a:off x="7955725" y="4354575"/>
            <a:ext cx="13158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42">
            <a:hlinkClick r:id="rId4" action="ppaction://hlinksldjump"/>
          </p:cNvPr>
          <p:cNvSpPr txBox="1"/>
          <p:nvPr/>
        </p:nvSpPr>
        <p:spPr>
          <a:xfrm>
            <a:off x="8264833" y="1859014"/>
            <a:ext cx="440400" cy="23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4"/>
                </a:solidFill>
                <a:latin typeface="Ubuntu"/>
                <a:ea typeface="Ubuntu"/>
                <a:cs typeface="Ubuntu"/>
                <a:sym typeface="Ubuntu"/>
              </a:rPr>
              <a:t>2</a:t>
            </a:r>
            <a:endParaRPr b="1">
              <a:solidFill>
                <a:schemeClr val="accent4"/>
              </a:solidFill>
              <a:latin typeface="Ubuntu"/>
              <a:ea typeface="Ubuntu"/>
              <a:cs typeface="Ubuntu"/>
              <a:sym typeface="Ubuntu"/>
            </a:endParaRPr>
          </a:p>
        </p:txBody>
      </p:sp>
      <p:sp>
        <p:nvSpPr>
          <p:cNvPr id="1131" name="Google Shape;1131;p42">
            <a:hlinkClick r:id="rId3" action="ppaction://hlinksldjump"/>
          </p:cNvPr>
          <p:cNvSpPr txBox="1"/>
          <p:nvPr/>
        </p:nvSpPr>
        <p:spPr>
          <a:xfrm>
            <a:off x="8264833" y="3062914"/>
            <a:ext cx="440400" cy="23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2"/>
                </a:solidFill>
                <a:latin typeface="Ubuntu"/>
                <a:ea typeface="Ubuntu"/>
                <a:cs typeface="Ubuntu"/>
                <a:sym typeface="Ubuntu"/>
              </a:rPr>
              <a:t>3</a:t>
            </a:r>
            <a:endParaRPr b="1">
              <a:solidFill>
                <a:schemeClr val="accent2"/>
              </a:solidFill>
              <a:latin typeface="Ubuntu"/>
              <a:ea typeface="Ubuntu"/>
              <a:cs typeface="Ubuntu"/>
              <a:sym typeface="Ubuntu"/>
            </a:endParaRPr>
          </a:p>
        </p:txBody>
      </p:sp>
      <p:sp>
        <p:nvSpPr>
          <p:cNvPr id="1132" name="Google Shape;1132;p42">
            <a:hlinkClick r:id="rId5" action="ppaction://hlinksldjump"/>
          </p:cNvPr>
          <p:cNvSpPr txBox="1"/>
          <p:nvPr/>
        </p:nvSpPr>
        <p:spPr>
          <a:xfrm>
            <a:off x="8264833" y="4266814"/>
            <a:ext cx="440400" cy="23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1"/>
                </a:solidFill>
                <a:latin typeface="Ubuntu"/>
                <a:ea typeface="Ubuntu"/>
                <a:cs typeface="Ubuntu"/>
                <a:sym typeface="Ubuntu"/>
              </a:rPr>
              <a:t>4</a:t>
            </a:r>
            <a:endParaRPr b="1">
              <a:solidFill>
                <a:schemeClr val="accent1"/>
              </a:solidFill>
              <a:latin typeface="Ubuntu"/>
              <a:ea typeface="Ubuntu"/>
              <a:cs typeface="Ubuntu"/>
              <a:sym typeface="Ubuntu"/>
            </a:endParaRPr>
          </a:p>
        </p:txBody>
      </p:sp>
      <p:sp>
        <p:nvSpPr>
          <p:cNvPr id="1133" name="Google Shape;1133;p42">
            <a:hlinkClick r:id="rId6" action="ppaction://hlinksldjump"/>
          </p:cNvPr>
          <p:cNvSpPr/>
          <p:nvPr/>
        </p:nvSpPr>
        <p:spPr>
          <a:xfrm>
            <a:off x="7246284" y="695850"/>
            <a:ext cx="213106" cy="195722"/>
          </a:xfrm>
          <a:custGeom>
            <a:avLst/>
            <a:gdLst/>
            <a:ahLst/>
            <a:cxnLst/>
            <a:rect l="l" t="t" r="r" b="b"/>
            <a:pathLst>
              <a:path w="34372" h="31568" extrusionOk="0">
                <a:moveTo>
                  <a:pt x="17158" y="1"/>
                </a:moveTo>
                <a:cubicBezTo>
                  <a:pt x="11439" y="3246"/>
                  <a:pt x="5719" y="6490"/>
                  <a:pt x="0" y="9735"/>
                </a:cubicBezTo>
                <a:lnTo>
                  <a:pt x="2750" y="9735"/>
                </a:lnTo>
                <a:lnTo>
                  <a:pt x="2750" y="31567"/>
                </a:lnTo>
                <a:lnTo>
                  <a:pt x="11659" y="31567"/>
                </a:lnTo>
                <a:lnTo>
                  <a:pt x="11659" y="17379"/>
                </a:lnTo>
                <a:lnTo>
                  <a:pt x="23373" y="17379"/>
                </a:lnTo>
                <a:lnTo>
                  <a:pt x="23373" y="31567"/>
                </a:lnTo>
                <a:lnTo>
                  <a:pt x="31622" y="31567"/>
                </a:lnTo>
                <a:lnTo>
                  <a:pt x="31622" y="9735"/>
                </a:lnTo>
                <a:lnTo>
                  <a:pt x="34371" y="9735"/>
                </a:lnTo>
                <a:cubicBezTo>
                  <a:pt x="28597" y="6490"/>
                  <a:pt x="22878" y="3246"/>
                  <a:pt x="1715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42">
            <a:hlinkClick r:id="rId7" action="ppaction://hlinksldjump"/>
          </p:cNvPr>
          <p:cNvSpPr/>
          <p:nvPr/>
        </p:nvSpPr>
        <p:spPr>
          <a:xfrm rot="5400000">
            <a:off x="8023975" y="671275"/>
            <a:ext cx="1179300" cy="594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42">
            <a:hlinkClick r:id="rId7" action="ppaction://hlinksldjump"/>
          </p:cNvPr>
          <p:cNvSpPr txBox="1"/>
          <p:nvPr/>
        </p:nvSpPr>
        <p:spPr>
          <a:xfrm>
            <a:off x="8264833" y="655114"/>
            <a:ext cx="440400" cy="23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3"/>
                </a:solidFill>
                <a:latin typeface="Ubuntu"/>
                <a:ea typeface="Ubuntu"/>
                <a:cs typeface="Ubuntu"/>
                <a:sym typeface="Ubuntu"/>
              </a:rPr>
              <a:t>1</a:t>
            </a:r>
            <a:endParaRPr b="1">
              <a:solidFill>
                <a:schemeClr val="accent3"/>
              </a:solidFill>
              <a:latin typeface="Ubuntu"/>
              <a:ea typeface="Ubuntu"/>
              <a:cs typeface="Ubuntu"/>
              <a:sym typeface="Ubuntu"/>
            </a:endParaRPr>
          </a:p>
        </p:txBody>
      </p:sp>
      <p:sp>
        <p:nvSpPr>
          <p:cNvPr id="1139" name="Google Shape;1139;p42">
            <a:hlinkClick r:id="" action="ppaction://hlinkshowjump?jump=nextslide"/>
          </p:cNvPr>
          <p:cNvSpPr/>
          <p:nvPr/>
        </p:nvSpPr>
        <p:spPr>
          <a:xfrm>
            <a:off x="7870218" y="695853"/>
            <a:ext cx="145409" cy="215293"/>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42">
            <a:hlinkClick r:id="" action="ppaction://hlinkshowjump?jump=previousslide"/>
          </p:cNvPr>
          <p:cNvSpPr/>
          <p:nvPr/>
        </p:nvSpPr>
        <p:spPr>
          <a:xfrm rot="10800000">
            <a:off x="7575225" y="695855"/>
            <a:ext cx="145409" cy="215293"/>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301;p46"/>
          <p:cNvSpPr txBox="1">
            <a:spLocks noGrp="1"/>
          </p:cNvSpPr>
          <p:nvPr>
            <p:ph type="subTitle" idx="1"/>
          </p:nvPr>
        </p:nvSpPr>
        <p:spPr>
          <a:xfrm>
            <a:off x="671607" y="1086181"/>
            <a:ext cx="7693460" cy="1196432"/>
          </a:xfrm>
          <a:prstGeom prst="rect">
            <a:avLst/>
          </a:prstGeom>
        </p:spPr>
        <p:txBody>
          <a:bodyPr spcFirstLastPara="1" wrap="square" lIns="91425" tIns="91425" rIns="91425" bIns="91425" anchor="ctr" anchorCtr="0">
            <a:noAutofit/>
          </a:bodyPr>
          <a:lstStyle/>
          <a:p>
            <a:pPr marL="0" lvl="0" indent="0" algn="l"/>
            <a:r>
              <a:rPr lang="vi-VN" sz="1700" b="0" dirty="0">
                <a:solidFill>
                  <a:schemeClr val="dk1"/>
                </a:solidFill>
              </a:rPr>
              <a:t>Khi muốn sử dụng DOM như các template, thì ta sẽ phải tuân thủ theo một số các hạn chế lên quan đến cách hoạt động của HTML. Bởi Vue.js sẽ chỉ có thể truy xuất được nội dung khi mà trình duyệt đã xử lý và làm chuẩn hóa chúng (ở đây là các thẻ HTML). Điển hình như các tag ul, ol, table...</a:t>
            </a:r>
          </a:p>
        </p:txBody>
      </p:sp>
    </p:spTree>
    <p:extLst>
      <p:ext uri="{BB962C8B-B14F-4D97-AF65-F5344CB8AC3E}">
        <p14:creationId xmlns:p14="http://schemas.microsoft.com/office/powerpoint/2010/main" val="367344555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fade">
                                      <p:cBhvr>
                                        <p:cTn id="7" dur="500"/>
                                        <p:tgtEl>
                                          <p:spTgt spid="1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p:bld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Shape 1045"/>
        <p:cNvGrpSpPr/>
        <p:nvPr/>
      </p:nvGrpSpPr>
      <p:grpSpPr>
        <a:xfrm>
          <a:off x="0" y="0"/>
          <a:ext cx="0" cy="0"/>
          <a:chOff x="0" y="0"/>
          <a:chExt cx="0" cy="0"/>
        </a:xfrm>
      </p:grpSpPr>
      <p:sp>
        <p:nvSpPr>
          <p:cNvPr id="1057" name="Google Shape;1057;p42"/>
          <p:cNvSpPr txBox="1">
            <a:spLocks noGrp="1"/>
          </p:cNvSpPr>
          <p:nvPr>
            <p:ph type="title"/>
          </p:nvPr>
        </p:nvSpPr>
        <p:spPr>
          <a:xfrm>
            <a:off x="1540300" y="541113"/>
            <a:ext cx="6486900" cy="478200"/>
          </a:xfrm>
          <a:prstGeom prst="rect">
            <a:avLst/>
          </a:prstGeom>
        </p:spPr>
        <p:txBody>
          <a:bodyPr spcFirstLastPara="1" wrap="square" lIns="91425" tIns="91425" rIns="91425" bIns="91425" anchor="ctr" anchorCtr="0">
            <a:noAutofit/>
          </a:bodyPr>
          <a:lstStyle/>
          <a:p>
            <a:pPr lvl="0"/>
            <a:r>
              <a:rPr lang="en-US" sz="2400" dirty="0">
                <a:solidFill>
                  <a:schemeClr val="accent4"/>
                </a:solidFill>
              </a:rPr>
              <a:t>c. DOM Template Parsing Caveats.</a:t>
            </a:r>
            <a:endParaRPr sz="2400" b="1" dirty="0">
              <a:solidFill>
                <a:schemeClr val="accent4"/>
              </a:solidFill>
            </a:endParaRPr>
          </a:p>
        </p:txBody>
      </p:sp>
      <p:sp>
        <p:nvSpPr>
          <p:cNvPr id="1127" name="Google Shape;1127;p42">
            <a:hlinkClick r:id="rId3" action="ppaction://hlinksldjump"/>
          </p:cNvPr>
          <p:cNvSpPr/>
          <p:nvPr/>
        </p:nvSpPr>
        <p:spPr>
          <a:xfrm rot="5400000">
            <a:off x="8034175" y="3124075"/>
            <a:ext cx="1158900" cy="59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42">
            <a:hlinkClick r:id="rId4" action="ppaction://hlinksldjump"/>
          </p:cNvPr>
          <p:cNvSpPr/>
          <p:nvPr/>
        </p:nvSpPr>
        <p:spPr>
          <a:xfrm rot="5400000">
            <a:off x="7968625" y="1902850"/>
            <a:ext cx="1290000" cy="59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42">
            <a:hlinkClick r:id="rId5" action="ppaction://hlinksldjump"/>
          </p:cNvPr>
          <p:cNvSpPr/>
          <p:nvPr/>
        </p:nvSpPr>
        <p:spPr>
          <a:xfrm rot="5400000">
            <a:off x="7955725" y="4354575"/>
            <a:ext cx="13158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42">
            <a:hlinkClick r:id="rId4" action="ppaction://hlinksldjump"/>
          </p:cNvPr>
          <p:cNvSpPr txBox="1"/>
          <p:nvPr/>
        </p:nvSpPr>
        <p:spPr>
          <a:xfrm>
            <a:off x="8264833" y="1859014"/>
            <a:ext cx="440400" cy="23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4"/>
                </a:solidFill>
                <a:latin typeface="Ubuntu"/>
                <a:ea typeface="Ubuntu"/>
                <a:cs typeface="Ubuntu"/>
                <a:sym typeface="Ubuntu"/>
              </a:rPr>
              <a:t>2</a:t>
            </a:r>
            <a:endParaRPr b="1">
              <a:solidFill>
                <a:schemeClr val="accent4"/>
              </a:solidFill>
              <a:latin typeface="Ubuntu"/>
              <a:ea typeface="Ubuntu"/>
              <a:cs typeface="Ubuntu"/>
              <a:sym typeface="Ubuntu"/>
            </a:endParaRPr>
          </a:p>
        </p:txBody>
      </p:sp>
      <p:sp>
        <p:nvSpPr>
          <p:cNvPr id="1131" name="Google Shape;1131;p42">
            <a:hlinkClick r:id="rId3" action="ppaction://hlinksldjump"/>
          </p:cNvPr>
          <p:cNvSpPr txBox="1"/>
          <p:nvPr/>
        </p:nvSpPr>
        <p:spPr>
          <a:xfrm>
            <a:off x="8264833" y="3062914"/>
            <a:ext cx="440400" cy="23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2"/>
                </a:solidFill>
                <a:latin typeface="Ubuntu"/>
                <a:ea typeface="Ubuntu"/>
                <a:cs typeface="Ubuntu"/>
                <a:sym typeface="Ubuntu"/>
              </a:rPr>
              <a:t>3</a:t>
            </a:r>
            <a:endParaRPr b="1">
              <a:solidFill>
                <a:schemeClr val="accent2"/>
              </a:solidFill>
              <a:latin typeface="Ubuntu"/>
              <a:ea typeface="Ubuntu"/>
              <a:cs typeface="Ubuntu"/>
              <a:sym typeface="Ubuntu"/>
            </a:endParaRPr>
          </a:p>
        </p:txBody>
      </p:sp>
      <p:sp>
        <p:nvSpPr>
          <p:cNvPr id="1132" name="Google Shape;1132;p42">
            <a:hlinkClick r:id="rId5" action="ppaction://hlinksldjump"/>
          </p:cNvPr>
          <p:cNvSpPr txBox="1"/>
          <p:nvPr/>
        </p:nvSpPr>
        <p:spPr>
          <a:xfrm>
            <a:off x="8264833" y="4266814"/>
            <a:ext cx="440400" cy="23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1"/>
                </a:solidFill>
                <a:latin typeface="Ubuntu"/>
                <a:ea typeface="Ubuntu"/>
                <a:cs typeface="Ubuntu"/>
                <a:sym typeface="Ubuntu"/>
              </a:rPr>
              <a:t>4</a:t>
            </a:r>
            <a:endParaRPr b="1">
              <a:solidFill>
                <a:schemeClr val="accent1"/>
              </a:solidFill>
              <a:latin typeface="Ubuntu"/>
              <a:ea typeface="Ubuntu"/>
              <a:cs typeface="Ubuntu"/>
              <a:sym typeface="Ubuntu"/>
            </a:endParaRPr>
          </a:p>
        </p:txBody>
      </p:sp>
      <p:sp>
        <p:nvSpPr>
          <p:cNvPr id="1133" name="Google Shape;1133;p42">
            <a:hlinkClick r:id="rId6" action="ppaction://hlinksldjump"/>
          </p:cNvPr>
          <p:cNvSpPr/>
          <p:nvPr/>
        </p:nvSpPr>
        <p:spPr>
          <a:xfrm>
            <a:off x="7246284" y="695850"/>
            <a:ext cx="213106" cy="195722"/>
          </a:xfrm>
          <a:custGeom>
            <a:avLst/>
            <a:gdLst/>
            <a:ahLst/>
            <a:cxnLst/>
            <a:rect l="l" t="t" r="r" b="b"/>
            <a:pathLst>
              <a:path w="34372" h="31568" extrusionOk="0">
                <a:moveTo>
                  <a:pt x="17158" y="1"/>
                </a:moveTo>
                <a:cubicBezTo>
                  <a:pt x="11439" y="3246"/>
                  <a:pt x="5719" y="6490"/>
                  <a:pt x="0" y="9735"/>
                </a:cubicBezTo>
                <a:lnTo>
                  <a:pt x="2750" y="9735"/>
                </a:lnTo>
                <a:lnTo>
                  <a:pt x="2750" y="31567"/>
                </a:lnTo>
                <a:lnTo>
                  <a:pt x="11659" y="31567"/>
                </a:lnTo>
                <a:lnTo>
                  <a:pt x="11659" y="17379"/>
                </a:lnTo>
                <a:lnTo>
                  <a:pt x="23373" y="17379"/>
                </a:lnTo>
                <a:lnTo>
                  <a:pt x="23373" y="31567"/>
                </a:lnTo>
                <a:lnTo>
                  <a:pt x="31622" y="31567"/>
                </a:lnTo>
                <a:lnTo>
                  <a:pt x="31622" y="9735"/>
                </a:lnTo>
                <a:lnTo>
                  <a:pt x="34371" y="9735"/>
                </a:lnTo>
                <a:cubicBezTo>
                  <a:pt x="28597" y="6490"/>
                  <a:pt x="22878" y="3246"/>
                  <a:pt x="1715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42">
            <a:hlinkClick r:id="rId7" action="ppaction://hlinksldjump"/>
          </p:cNvPr>
          <p:cNvSpPr/>
          <p:nvPr/>
        </p:nvSpPr>
        <p:spPr>
          <a:xfrm rot="5400000">
            <a:off x="8023975" y="671275"/>
            <a:ext cx="1179300" cy="594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42">
            <a:hlinkClick r:id="rId7" action="ppaction://hlinksldjump"/>
          </p:cNvPr>
          <p:cNvSpPr txBox="1"/>
          <p:nvPr/>
        </p:nvSpPr>
        <p:spPr>
          <a:xfrm>
            <a:off x="8264833" y="655114"/>
            <a:ext cx="440400" cy="23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3"/>
                </a:solidFill>
                <a:latin typeface="Ubuntu"/>
                <a:ea typeface="Ubuntu"/>
                <a:cs typeface="Ubuntu"/>
                <a:sym typeface="Ubuntu"/>
              </a:rPr>
              <a:t>1</a:t>
            </a:r>
            <a:endParaRPr b="1">
              <a:solidFill>
                <a:schemeClr val="accent3"/>
              </a:solidFill>
              <a:latin typeface="Ubuntu"/>
              <a:ea typeface="Ubuntu"/>
              <a:cs typeface="Ubuntu"/>
              <a:sym typeface="Ubuntu"/>
            </a:endParaRPr>
          </a:p>
        </p:txBody>
      </p:sp>
      <p:sp>
        <p:nvSpPr>
          <p:cNvPr id="1139" name="Google Shape;1139;p42">
            <a:hlinkClick r:id="" action="ppaction://hlinkshowjump?jump=nextslide"/>
          </p:cNvPr>
          <p:cNvSpPr/>
          <p:nvPr/>
        </p:nvSpPr>
        <p:spPr>
          <a:xfrm>
            <a:off x="7870218" y="695853"/>
            <a:ext cx="145409" cy="215293"/>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42">
            <a:hlinkClick r:id="" action="ppaction://hlinkshowjump?jump=previousslide"/>
          </p:cNvPr>
          <p:cNvSpPr/>
          <p:nvPr/>
        </p:nvSpPr>
        <p:spPr>
          <a:xfrm rot="10800000">
            <a:off x="7575225" y="695855"/>
            <a:ext cx="145409" cy="215293"/>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301;p46"/>
          <p:cNvSpPr txBox="1">
            <a:spLocks noGrp="1"/>
          </p:cNvSpPr>
          <p:nvPr>
            <p:ph type="subTitle" idx="1"/>
          </p:nvPr>
        </p:nvSpPr>
        <p:spPr>
          <a:xfrm>
            <a:off x="671607" y="1086181"/>
            <a:ext cx="7693460" cy="290755"/>
          </a:xfrm>
          <a:prstGeom prst="rect">
            <a:avLst/>
          </a:prstGeom>
        </p:spPr>
        <p:txBody>
          <a:bodyPr spcFirstLastPara="1" wrap="square" lIns="91425" tIns="91425" rIns="91425" bIns="91425" anchor="ctr" anchorCtr="0">
            <a:noAutofit/>
          </a:bodyPr>
          <a:lstStyle/>
          <a:p>
            <a:pPr marL="0" lvl="0" indent="0" algn="l"/>
            <a:r>
              <a:rPr lang="vi-VN" sz="1700" b="0" dirty="0">
                <a:solidFill>
                  <a:schemeClr val="dk1"/>
                </a:solidFill>
              </a:rPr>
              <a:t>VD: Như khi chúng ta sử dụng các tr trong table.</a:t>
            </a:r>
          </a:p>
        </p:txBody>
      </p:sp>
      <p:pic>
        <p:nvPicPr>
          <p:cNvPr id="2" name="Picture 1"/>
          <p:cNvPicPr>
            <a:picLocks noChangeAspect="1"/>
          </p:cNvPicPr>
          <p:nvPr/>
        </p:nvPicPr>
        <p:blipFill>
          <a:blip r:embed="rId8"/>
          <a:stretch>
            <a:fillRect/>
          </a:stretch>
        </p:blipFill>
        <p:spPr>
          <a:xfrm>
            <a:off x="968586" y="1376936"/>
            <a:ext cx="6818859" cy="3626070"/>
          </a:xfrm>
          <a:prstGeom prst="rect">
            <a:avLst/>
          </a:prstGeom>
        </p:spPr>
      </p:pic>
    </p:spTree>
    <p:extLst>
      <p:ext uri="{BB962C8B-B14F-4D97-AF65-F5344CB8AC3E}">
        <p14:creationId xmlns:p14="http://schemas.microsoft.com/office/powerpoint/2010/main" val="383200238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fade">
                                      <p:cBhvr>
                                        <p:cTn id="7" dur="500"/>
                                        <p:tgtEl>
                                          <p:spTgt spid="1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p:bld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Shape 1045"/>
        <p:cNvGrpSpPr/>
        <p:nvPr/>
      </p:nvGrpSpPr>
      <p:grpSpPr>
        <a:xfrm>
          <a:off x="0" y="0"/>
          <a:ext cx="0" cy="0"/>
          <a:chOff x="0" y="0"/>
          <a:chExt cx="0" cy="0"/>
        </a:xfrm>
      </p:grpSpPr>
      <p:sp>
        <p:nvSpPr>
          <p:cNvPr id="1057" name="Google Shape;1057;p42"/>
          <p:cNvSpPr txBox="1">
            <a:spLocks noGrp="1"/>
          </p:cNvSpPr>
          <p:nvPr>
            <p:ph type="title"/>
          </p:nvPr>
        </p:nvSpPr>
        <p:spPr>
          <a:xfrm>
            <a:off x="1540300" y="541113"/>
            <a:ext cx="6486900" cy="478200"/>
          </a:xfrm>
          <a:prstGeom prst="rect">
            <a:avLst/>
          </a:prstGeom>
        </p:spPr>
        <p:txBody>
          <a:bodyPr spcFirstLastPara="1" wrap="square" lIns="91425" tIns="91425" rIns="91425" bIns="91425" anchor="ctr" anchorCtr="0">
            <a:noAutofit/>
          </a:bodyPr>
          <a:lstStyle/>
          <a:p>
            <a:pPr lvl="0"/>
            <a:r>
              <a:rPr lang="en-US" sz="2400" dirty="0">
                <a:solidFill>
                  <a:schemeClr val="accent4"/>
                </a:solidFill>
              </a:rPr>
              <a:t>c. DOM Template Parsing Caveats.</a:t>
            </a:r>
            <a:endParaRPr sz="2400" b="1" dirty="0">
              <a:solidFill>
                <a:schemeClr val="accent4"/>
              </a:solidFill>
            </a:endParaRPr>
          </a:p>
        </p:txBody>
      </p:sp>
      <p:sp>
        <p:nvSpPr>
          <p:cNvPr id="1127" name="Google Shape;1127;p42">
            <a:hlinkClick r:id="rId3" action="ppaction://hlinksldjump"/>
          </p:cNvPr>
          <p:cNvSpPr/>
          <p:nvPr/>
        </p:nvSpPr>
        <p:spPr>
          <a:xfrm rot="5400000">
            <a:off x="8034175" y="3124075"/>
            <a:ext cx="1158900" cy="59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42">
            <a:hlinkClick r:id="rId4" action="ppaction://hlinksldjump"/>
          </p:cNvPr>
          <p:cNvSpPr/>
          <p:nvPr/>
        </p:nvSpPr>
        <p:spPr>
          <a:xfrm rot="5400000">
            <a:off x="7968625" y="1902850"/>
            <a:ext cx="1290000" cy="59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42">
            <a:hlinkClick r:id="rId5" action="ppaction://hlinksldjump"/>
          </p:cNvPr>
          <p:cNvSpPr/>
          <p:nvPr/>
        </p:nvSpPr>
        <p:spPr>
          <a:xfrm rot="5400000">
            <a:off x="7955725" y="4354575"/>
            <a:ext cx="13158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42">
            <a:hlinkClick r:id="rId4" action="ppaction://hlinksldjump"/>
          </p:cNvPr>
          <p:cNvSpPr txBox="1"/>
          <p:nvPr/>
        </p:nvSpPr>
        <p:spPr>
          <a:xfrm>
            <a:off x="8264833" y="1859014"/>
            <a:ext cx="440400" cy="23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4"/>
                </a:solidFill>
                <a:latin typeface="Ubuntu"/>
                <a:ea typeface="Ubuntu"/>
                <a:cs typeface="Ubuntu"/>
                <a:sym typeface="Ubuntu"/>
              </a:rPr>
              <a:t>2</a:t>
            </a:r>
            <a:endParaRPr b="1">
              <a:solidFill>
                <a:schemeClr val="accent4"/>
              </a:solidFill>
              <a:latin typeface="Ubuntu"/>
              <a:ea typeface="Ubuntu"/>
              <a:cs typeface="Ubuntu"/>
              <a:sym typeface="Ubuntu"/>
            </a:endParaRPr>
          </a:p>
        </p:txBody>
      </p:sp>
      <p:sp>
        <p:nvSpPr>
          <p:cNvPr id="1131" name="Google Shape;1131;p42">
            <a:hlinkClick r:id="rId3" action="ppaction://hlinksldjump"/>
          </p:cNvPr>
          <p:cNvSpPr txBox="1"/>
          <p:nvPr/>
        </p:nvSpPr>
        <p:spPr>
          <a:xfrm>
            <a:off x="8264833" y="3062914"/>
            <a:ext cx="440400" cy="23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2"/>
                </a:solidFill>
                <a:latin typeface="Ubuntu"/>
                <a:ea typeface="Ubuntu"/>
                <a:cs typeface="Ubuntu"/>
                <a:sym typeface="Ubuntu"/>
              </a:rPr>
              <a:t>3</a:t>
            </a:r>
            <a:endParaRPr b="1">
              <a:solidFill>
                <a:schemeClr val="accent2"/>
              </a:solidFill>
              <a:latin typeface="Ubuntu"/>
              <a:ea typeface="Ubuntu"/>
              <a:cs typeface="Ubuntu"/>
              <a:sym typeface="Ubuntu"/>
            </a:endParaRPr>
          </a:p>
        </p:txBody>
      </p:sp>
      <p:sp>
        <p:nvSpPr>
          <p:cNvPr id="1132" name="Google Shape;1132;p42">
            <a:hlinkClick r:id="rId5" action="ppaction://hlinksldjump"/>
          </p:cNvPr>
          <p:cNvSpPr txBox="1"/>
          <p:nvPr/>
        </p:nvSpPr>
        <p:spPr>
          <a:xfrm>
            <a:off x="8264833" y="4266814"/>
            <a:ext cx="440400" cy="23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1"/>
                </a:solidFill>
                <a:latin typeface="Ubuntu"/>
                <a:ea typeface="Ubuntu"/>
                <a:cs typeface="Ubuntu"/>
                <a:sym typeface="Ubuntu"/>
              </a:rPr>
              <a:t>4</a:t>
            </a:r>
            <a:endParaRPr b="1">
              <a:solidFill>
                <a:schemeClr val="accent1"/>
              </a:solidFill>
              <a:latin typeface="Ubuntu"/>
              <a:ea typeface="Ubuntu"/>
              <a:cs typeface="Ubuntu"/>
              <a:sym typeface="Ubuntu"/>
            </a:endParaRPr>
          </a:p>
        </p:txBody>
      </p:sp>
      <p:sp>
        <p:nvSpPr>
          <p:cNvPr id="1133" name="Google Shape;1133;p42">
            <a:hlinkClick r:id="rId6" action="ppaction://hlinksldjump"/>
          </p:cNvPr>
          <p:cNvSpPr/>
          <p:nvPr/>
        </p:nvSpPr>
        <p:spPr>
          <a:xfrm>
            <a:off x="7246284" y="695850"/>
            <a:ext cx="213106" cy="195722"/>
          </a:xfrm>
          <a:custGeom>
            <a:avLst/>
            <a:gdLst/>
            <a:ahLst/>
            <a:cxnLst/>
            <a:rect l="l" t="t" r="r" b="b"/>
            <a:pathLst>
              <a:path w="34372" h="31568" extrusionOk="0">
                <a:moveTo>
                  <a:pt x="17158" y="1"/>
                </a:moveTo>
                <a:cubicBezTo>
                  <a:pt x="11439" y="3246"/>
                  <a:pt x="5719" y="6490"/>
                  <a:pt x="0" y="9735"/>
                </a:cubicBezTo>
                <a:lnTo>
                  <a:pt x="2750" y="9735"/>
                </a:lnTo>
                <a:lnTo>
                  <a:pt x="2750" y="31567"/>
                </a:lnTo>
                <a:lnTo>
                  <a:pt x="11659" y="31567"/>
                </a:lnTo>
                <a:lnTo>
                  <a:pt x="11659" y="17379"/>
                </a:lnTo>
                <a:lnTo>
                  <a:pt x="23373" y="17379"/>
                </a:lnTo>
                <a:lnTo>
                  <a:pt x="23373" y="31567"/>
                </a:lnTo>
                <a:lnTo>
                  <a:pt x="31622" y="31567"/>
                </a:lnTo>
                <a:lnTo>
                  <a:pt x="31622" y="9735"/>
                </a:lnTo>
                <a:lnTo>
                  <a:pt x="34371" y="9735"/>
                </a:lnTo>
                <a:cubicBezTo>
                  <a:pt x="28597" y="6490"/>
                  <a:pt x="22878" y="3246"/>
                  <a:pt x="1715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42">
            <a:hlinkClick r:id="rId7" action="ppaction://hlinksldjump"/>
          </p:cNvPr>
          <p:cNvSpPr/>
          <p:nvPr/>
        </p:nvSpPr>
        <p:spPr>
          <a:xfrm rot="5400000">
            <a:off x="8023975" y="671275"/>
            <a:ext cx="1179300" cy="594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42">
            <a:hlinkClick r:id="rId7" action="ppaction://hlinksldjump"/>
          </p:cNvPr>
          <p:cNvSpPr txBox="1"/>
          <p:nvPr/>
        </p:nvSpPr>
        <p:spPr>
          <a:xfrm>
            <a:off x="8264833" y="655114"/>
            <a:ext cx="440400" cy="23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3"/>
                </a:solidFill>
                <a:latin typeface="Ubuntu"/>
                <a:ea typeface="Ubuntu"/>
                <a:cs typeface="Ubuntu"/>
                <a:sym typeface="Ubuntu"/>
              </a:rPr>
              <a:t>1</a:t>
            </a:r>
            <a:endParaRPr b="1">
              <a:solidFill>
                <a:schemeClr val="accent3"/>
              </a:solidFill>
              <a:latin typeface="Ubuntu"/>
              <a:ea typeface="Ubuntu"/>
              <a:cs typeface="Ubuntu"/>
              <a:sym typeface="Ubuntu"/>
            </a:endParaRPr>
          </a:p>
        </p:txBody>
      </p:sp>
      <p:sp>
        <p:nvSpPr>
          <p:cNvPr id="1139" name="Google Shape;1139;p42">
            <a:hlinkClick r:id="" action="ppaction://hlinkshowjump?jump=nextslide"/>
          </p:cNvPr>
          <p:cNvSpPr/>
          <p:nvPr/>
        </p:nvSpPr>
        <p:spPr>
          <a:xfrm>
            <a:off x="7870218" y="695853"/>
            <a:ext cx="145409" cy="215293"/>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42">
            <a:hlinkClick r:id="" action="ppaction://hlinkshowjump?jump=previousslide"/>
          </p:cNvPr>
          <p:cNvSpPr/>
          <p:nvPr/>
        </p:nvSpPr>
        <p:spPr>
          <a:xfrm rot="10800000">
            <a:off x="7575225" y="695855"/>
            <a:ext cx="145409" cy="215293"/>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301;p46"/>
          <p:cNvSpPr txBox="1">
            <a:spLocks noGrp="1"/>
          </p:cNvSpPr>
          <p:nvPr>
            <p:ph type="subTitle" idx="1"/>
          </p:nvPr>
        </p:nvSpPr>
        <p:spPr>
          <a:xfrm>
            <a:off x="671607" y="1086181"/>
            <a:ext cx="7693460" cy="290755"/>
          </a:xfrm>
          <a:prstGeom prst="rect">
            <a:avLst/>
          </a:prstGeom>
        </p:spPr>
        <p:txBody>
          <a:bodyPr spcFirstLastPara="1" wrap="square" lIns="91425" tIns="91425" rIns="91425" bIns="91425" anchor="ctr" anchorCtr="0">
            <a:noAutofit/>
          </a:bodyPr>
          <a:lstStyle/>
          <a:p>
            <a:pPr marL="0" lvl="0" indent="0" algn="l"/>
            <a:r>
              <a:rPr lang="vi-VN" sz="1700" b="0" dirty="0">
                <a:solidFill>
                  <a:schemeClr val="dk1"/>
                </a:solidFill>
              </a:rPr>
              <a:t>Lúc này trình duyệt nó sẽ render thành:</a:t>
            </a:r>
          </a:p>
        </p:txBody>
      </p:sp>
      <p:pic>
        <p:nvPicPr>
          <p:cNvPr id="3" name="Picture 2"/>
          <p:cNvPicPr>
            <a:picLocks noChangeAspect="1"/>
          </p:cNvPicPr>
          <p:nvPr/>
        </p:nvPicPr>
        <p:blipFill>
          <a:blip r:embed="rId8"/>
          <a:stretch>
            <a:fillRect/>
          </a:stretch>
        </p:blipFill>
        <p:spPr>
          <a:xfrm>
            <a:off x="671607" y="1443804"/>
            <a:ext cx="3933333" cy="695238"/>
          </a:xfrm>
          <a:prstGeom prst="rect">
            <a:avLst/>
          </a:prstGeom>
        </p:spPr>
      </p:pic>
      <p:sp>
        <p:nvSpPr>
          <p:cNvPr id="17" name="Google Shape;1301;p46"/>
          <p:cNvSpPr txBox="1">
            <a:spLocks noGrp="1"/>
          </p:cNvSpPr>
          <p:nvPr>
            <p:ph type="subTitle" idx="1"/>
          </p:nvPr>
        </p:nvSpPr>
        <p:spPr>
          <a:xfrm>
            <a:off x="671607" y="2198758"/>
            <a:ext cx="7693460" cy="754415"/>
          </a:xfrm>
          <a:prstGeom prst="rect">
            <a:avLst/>
          </a:prstGeom>
        </p:spPr>
        <p:txBody>
          <a:bodyPr spcFirstLastPara="1" wrap="square" lIns="91425" tIns="91425" rIns="91425" bIns="91425" anchor="ctr" anchorCtr="0">
            <a:noAutofit/>
          </a:bodyPr>
          <a:lstStyle/>
          <a:p>
            <a:pPr marL="0" lvl="0" indent="0" algn="l"/>
            <a:r>
              <a:rPr lang="vi-VN" sz="1700" b="0" dirty="0" smtClean="0">
                <a:solidFill>
                  <a:schemeClr val="dk1"/>
                </a:solidFill>
              </a:rPr>
              <a:t>Để </a:t>
            </a:r>
            <a:r>
              <a:rPr lang="vi-VN" sz="1700" b="0" dirty="0">
                <a:solidFill>
                  <a:schemeClr val="dk1"/>
                </a:solidFill>
              </a:rPr>
              <a:t>khắc phục vấn đề trên thì chúng ta sẽ sử dụng is như một attribute của HTML để bind component vào nó.</a:t>
            </a:r>
          </a:p>
        </p:txBody>
      </p:sp>
    </p:spTree>
    <p:extLst>
      <p:ext uri="{BB962C8B-B14F-4D97-AF65-F5344CB8AC3E}">
        <p14:creationId xmlns:p14="http://schemas.microsoft.com/office/powerpoint/2010/main" val="362128409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fade">
                                      <p:cBhvr>
                                        <p:cTn id="7" dur="500"/>
                                        <p:tgtEl>
                                          <p:spTgt spid="1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7">
                                            <p:txEl>
                                              <p:pRg st="0" end="0"/>
                                            </p:txEl>
                                          </p:spTgt>
                                        </p:tgtEl>
                                        <p:attrNameLst>
                                          <p:attrName>style.visibility</p:attrName>
                                        </p:attrNameLst>
                                      </p:cBhvr>
                                      <p:to>
                                        <p:strVal val="visible"/>
                                      </p:to>
                                    </p:set>
                                    <p:animEffect transition="in" filter="fade">
                                      <p:cBhvr>
                                        <p:cTn id="17" dur="500"/>
                                        <p:tgtEl>
                                          <p:spTgt spid="1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p:bldP spid="17" grpId="0" build="p"/>
    </p:bld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Shape 1045"/>
        <p:cNvGrpSpPr/>
        <p:nvPr/>
      </p:nvGrpSpPr>
      <p:grpSpPr>
        <a:xfrm>
          <a:off x="0" y="0"/>
          <a:ext cx="0" cy="0"/>
          <a:chOff x="0" y="0"/>
          <a:chExt cx="0" cy="0"/>
        </a:xfrm>
      </p:grpSpPr>
      <p:sp>
        <p:nvSpPr>
          <p:cNvPr id="1057" name="Google Shape;1057;p42"/>
          <p:cNvSpPr txBox="1">
            <a:spLocks noGrp="1"/>
          </p:cNvSpPr>
          <p:nvPr>
            <p:ph type="title"/>
          </p:nvPr>
        </p:nvSpPr>
        <p:spPr>
          <a:xfrm>
            <a:off x="1540300" y="541113"/>
            <a:ext cx="6486900" cy="478200"/>
          </a:xfrm>
          <a:prstGeom prst="rect">
            <a:avLst/>
          </a:prstGeom>
        </p:spPr>
        <p:txBody>
          <a:bodyPr spcFirstLastPara="1" wrap="square" lIns="91425" tIns="91425" rIns="91425" bIns="91425" anchor="ctr" anchorCtr="0">
            <a:noAutofit/>
          </a:bodyPr>
          <a:lstStyle/>
          <a:p>
            <a:pPr lvl="0"/>
            <a:r>
              <a:rPr lang="en-US" sz="2400" dirty="0">
                <a:solidFill>
                  <a:schemeClr val="accent4"/>
                </a:solidFill>
              </a:rPr>
              <a:t>c. DOM Template Parsing Caveats.</a:t>
            </a:r>
            <a:endParaRPr sz="2400" b="1" dirty="0">
              <a:solidFill>
                <a:schemeClr val="accent4"/>
              </a:solidFill>
            </a:endParaRPr>
          </a:p>
        </p:txBody>
      </p:sp>
      <p:sp>
        <p:nvSpPr>
          <p:cNvPr id="1127" name="Google Shape;1127;p42">
            <a:hlinkClick r:id="rId3" action="ppaction://hlinksldjump"/>
          </p:cNvPr>
          <p:cNvSpPr/>
          <p:nvPr/>
        </p:nvSpPr>
        <p:spPr>
          <a:xfrm rot="5400000">
            <a:off x="8034175" y="3124075"/>
            <a:ext cx="1158900" cy="59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42">
            <a:hlinkClick r:id="rId4" action="ppaction://hlinksldjump"/>
          </p:cNvPr>
          <p:cNvSpPr/>
          <p:nvPr/>
        </p:nvSpPr>
        <p:spPr>
          <a:xfrm rot="5400000">
            <a:off x="7968625" y="1902850"/>
            <a:ext cx="1290000" cy="59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42">
            <a:hlinkClick r:id="rId5" action="ppaction://hlinksldjump"/>
          </p:cNvPr>
          <p:cNvSpPr/>
          <p:nvPr/>
        </p:nvSpPr>
        <p:spPr>
          <a:xfrm rot="5400000">
            <a:off x="7955725" y="4354575"/>
            <a:ext cx="13158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42">
            <a:hlinkClick r:id="rId4" action="ppaction://hlinksldjump"/>
          </p:cNvPr>
          <p:cNvSpPr txBox="1"/>
          <p:nvPr/>
        </p:nvSpPr>
        <p:spPr>
          <a:xfrm>
            <a:off x="8264833" y="1859014"/>
            <a:ext cx="440400" cy="23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4"/>
                </a:solidFill>
                <a:latin typeface="Ubuntu"/>
                <a:ea typeface="Ubuntu"/>
                <a:cs typeface="Ubuntu"/>
                <a:sym typeface="Ubuntu"/>
              </a:rPr>
              <a:t>2</a:t>
            </a:r>
            <a:endParaRPr b="1">
              <a:solidFill>
                <a:schemeClr val="accent4"/>
              </a:solidFill>
              <a:latin typeface="Ubuntu"/>
              <a:ea typeface="Ubuntu"/>
              <a:cs typeface="Ubuntu"/>
              <a:sym typeface="Ubuntu"/>
            </a:endParaRPr>
          </a:p>
        </p:txBody>
      </p:sp>
      <p:sp>
        <p:nvSpPr>
          <p:cNvPr id="1131" name="Google Shape;1131;p42">
            <a:hlinkClick r:id="rId3" action="ppaction://hlinksldjump"/>
          </p:cNvPr>
          <p:cNvSpPr txBox="1"/>
          <p:nvPr/>
        </p:nvSpPr>
        <p:spPr>
          <a:xfrm>
            <a:off x="8264833" y="3062914"/>
            <a:ext cx="440400" cy="23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2"/>
                </a:solidFill>
                <a:latin typeface="Ubuntu"/>
                <a:ea typeface="Ubuntu"/>
                <a:cs typeface="Ubuntu"/>
                <a:sym typeface="Ubuntu"/>
              </a:rPr>
              <a:t>3</a:t>
            </a:r>
            <a:endParaRPr b="1">
              <a:solidFill>
                <a:schemeClr val="accent2"/>
              </a:solidFill>
              <a:latin typeface="Ubuntu"/>
              <a:ea typeface="Ubuntu"/>
              <a:cs typeface="Ubuntu"/>
              <a:sym typeface="Ubuntu"/>
            </a:endParaRPr>
          </a:p>
        </p:txBody>
      </p:sp>
      <p:sp>
        <p:nvSpPr>
          <p:cNvPr id="1132" name="Google Shape;1132;p42">
            <a:hlinkClick r:id="rId5" action="ppaction://hlinksldjump"/>
          </p:cNvPr>
          <p:cNvSpPr txBox="1"/>
          <p:nvPr/>
        </p:nvSpPr>
        <p:spPr>
          <a:xfrm>
            <a:off x="8264833" y="4266814"/>
            <a:ext cx="440400" cy="23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1"/>
                </a:solidFill>
                <a:latin typeface="Ubuntu"/>
                <a:ea typeface="Ubuntu"/>
                <a:cs typeface="Ubuntu"/>
                <a:sym typeface="Ubuntu"/>
              </a:rPr>
              <a:t>4</a:t>
            </a:r>
            <a:endParaRPr b="1">
              <a:solidFill>
                <a:schemeClr val="accent1"/>
              </a:solidFill>
              <a:latin typeface="Ubuntu"/>
              <a:ea typeface="Ubuntu"/>
              <a:cs typeface="Ubuntu"/>
              <a:sym typeface="Ubuntu"/>
            </a:endParaRPr>
          </a:p>
        </p:txBody>
      </p:sp>
      <p:sp>
        <p:nvSpPr>
          <p:cNvPr id="1133" name="Google Shape;1133;p42">
            <a:hlinkClick r:id="rId6" action="ppaction://hlinksldjump"/>
          </p:cNvPr>
          <p:cNvSpPr/>
          <p:nvPr/>
        </p:nvSpPr>
        <p:spPr>
          <a:xfrm>
            <a:off x="7246284" y="695850"/>
            <a:ext cx="213106" cy="195722"/>
          </a:xfrm>
          <a:custGeom>
            <a:avLst/>
            <a:gdLst/>
            <a:ahLst/>
            <a:cxnLst/>
            <a:rect l="l" t="t" r="r" b="b"/>
            <a:pathLst>
              <a:path w="34372" h="31568" extrusionOk="0">
                <a:moveTo>
                  <a:pt x="17158" y="1"/>
                </a:moveTo>
                <a:cubicBezTo>
                  <a:pt x="11439" y="3246"/>
                  <a:pt x="5719" y="6490"/>
                  <a:pt x="0" y="9735"/>
                </a:cubicBezTo>
                <a:lnTo>
                  <a:pt x="2750" y="9735"/>
                </a:lnTo>
                <a:lnTo>
                  <a:pt x="2750" y="31567"/>
                </a:lnTo>
                <a:lnTo>
                  <a:pt x="11659" y="31567"/>
                </a:lnTo>
                <a:lnTo>
                  <a:pt x="11659" y="17379"/>
                </a:lnTo>
                <a:lnTo>
                  <a:pt x="23373" y="17379"/>
                </a:lnTo>
                <a:lnTo>
                  <a:pt x="23373" y="31567"/>
                </a:lnTo>
                <a:lnTo>
                  <a:pt x="31622" y="31567"/>
                </a:lnTo>
                <a:lnTo>
                  <a:pt x="31622" y="9735"/>
                </a:lnTo>
                <a:lnTo>
                  <a:pt x="34371" y="9735"/>
                </a:lnTo>
                <a:cubicBezTo>
                  <a:pt x="28597" y="6490"/>
                  <a:pt x="22878" y="3246"/>
                  <a:pt x="1715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42">
            <a:hlinkClick r:id="rId7" action="ppaction://hlinksldjump"/>
          </p:cNvPr>
          <p:cNvSpPr/>
          <p:nvPr/>
        </p:nvSpPr>
        <p:spPr>
          <a:xfrm rot="5400000">
            <a:off x="8023975" y="671275"/>
            <a:ext cx="1179300" cy="594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42">
            <a:hlinkClick r:id="rId7" action="ppaction://hlinksldjump"/>
          </p:cNvPr>
          <p:cNvSpPr txBox="1"/>
          <p:nvPr/>
        </p:nvSpPr>
        <p:spPr>
          <a:xfrm>
            <a:off x="8264833" y="655114"/>
            <a:ext cx="440400" cy="23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3"/>
                </a:solidFill>
                <a:latin typeface="Ubuntu"/>
                <a:ea typeface="Ubuntu"/>
                <a:cs typeface="Ubuntu"/>
                <a:sym typeface="Ubuntu"/>
              </a:rPr>
              <a:t>1</a:t>
            </a:r>
            <a:endParaRPr b="1">
              <a:solidFill>
                <a:schemeClr val="accent3"/>
              </a:solidFill>
              <a:latin typeface="Ubuntu"/>
              <a:ea typeface="Ubuntu"/>
              <a:cs typeface="Ubuntu"/>
              <a:sym typeface="Ubuntu"/>
            </a:endParaRPr>
          </a:p>
        </p:txBody>
      </p:sp>
      <p:sp>
        <p:nvSpPr>
          <p:cNvPr id="1139" name="Google Shape;1139;p42">
            <a:hlinkClick r:id="" action="ppaction://hlinkshowjump?jump=nextslide"/>
          </p:cNvPr>
          <p:cNvSpPr/>
          <p:nvPr/>
        </p:nvSpPr>
        <p:spPr>
          <a:xfrm>
            <a:off x="7870218" y="695853"/>
            <a:ext cx="145409" cy="215293"/>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42">
            <a:hlinkClick r:id="" action="ppaction://hlinkshowjump?jump=previousslide"/>
          </p:cNvPr>
          <p:cNvSpPr/>
          <p:nvPr/>
        </p:nvSpPr>
        <p:spPr>
          <a:xfrm rot="10800000">
            <a:off x="7575225" y="695855"/>
            <a:ext cx="145409" cy="215293"/>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301;p46"/>
          <p:cNvSpPr txBox="1">
            <a:spLocks noGrp="1"/>
          </p:cNvSpPr>
          <p:nvPr>
            <p:ph type="subTitle" idx="1"/>
          </p:nvPr>
        </p:nvSpPr>
        <p:spPr>
          <a:xfrm>
            <a:off x="671607" y="1086181"/>
            <a:ext cx="7693460" cy="290755"/>
          </a:xfrm>
          <a:prstGeom prst="rect">
            <a:avLst/>
          </a:prstGeom>
        </p:spPr>
        <p:txBody>
          <a:bodyPr spcFirstLastPara="1" wrap="square" lIns="91425" tIns="91425" rIns="91425" bIns="91425" anchor="ctr" anchorCtr="0">
            <a:noAutofit/>
          </a:bodyPr>
          <a:lstStyle/>
          <a:p>
            <a:pPr marL="0" lvl="0" indent="0" algn="l"/>
            <a:r>
              <a:rPr lang="vi-VN" sz="1700" b="0" dirty="0">
                <a:solidFill>
                  <a:schemeClr val="dk1"/>
                </a:solidFill>
              </a:rPr>
              <a:t>VD: Khắc phục ví dụ trên.</a:t>
            </a:r>
          </a:p>
        </p:txBody>
      </p:sp>
      <p:pic>
        <p:nvPicPr>
          <p:cNvPr id="3" name="Picture 2"/>
          <p:cNvPicPr>
            <a:picLocks noChangeAspect="1"/>
          </p:cNvPicPr>
          <p:nvPr/>
        </p:nvPicPr>
        <p:blipFill>
          <a:blip r:embed="rId8"/>
          <a:stretch>
            <a:fillRect/>
          </a:stretch>
        </p:blipFill>
        <p:spPr>
          <a:xfrm>
            <a:off x="1083338" y="1379327"/>
            <a:ext cx="6786880" cy="3603873"/>
          </a:xfrm>
          <a:prstGeom prst="rect">
            <a:avLst/>
          </a:prstGeom>
        </p:spPr>
      </p:pic>
    </p:spTree>
    <p:extLst>
      <p:ext uri="{BB962C8B-B14F-4D97-AF65-F5344CB8AC3E}">
        <p14:creationId xmlns:p14="http://schemas.microsoft.com/office/powerpoint/2010/main" val="2987451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fade">
                                      <p:cBhvr>
                                        <p:cTn id="7" dur="500"/>
                                        <p:tgtEl>
                                          <p:spTgt spid="1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p:bld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Shape 1045"/>
        <p:cNvGrpSpPr/>
        <p:nvPr/>
      </p:nvGrpSpPr>
      <p:grpSpPr>
        <a:xfrm>
          <a:off x="0" y="0"/>
          <a:ext cx="0" cy="0"/>
          <a:chOff x="0" y="0"/>
          <a:chExt cx="0" cy="0"/>
        </a:xfrm>
      </p:grpSpPr>
      <p:sp>
        <p:nvSpPr>
          <p:cNvPr id="1057" name="Google Shape;1057;p42"/>
          <p:cNvSpPr txBox="1">
            <a:spLocks noGrp="1"/>
          </p:cNvSpPr>
          <p:nvPr>
            <p:ph type="title"/>
          </p:nvPr>
        </p:nvSpPr>
        <p:spPr>
          <a:xfrm>
            <a:off x="1540300" y="541113"/>
            <a:ext cx="6486900" cy="478200"/>
          </a:xfrm>
          <a:prstGeom prst="rect">
            <a:avLst/>
          </a:prstGeom>
        </p:spPr>
        <p:txBody>
          <a:bodyPr spcFirstLastPara="1" wrap="square" lIns="91425" tIns="91425" rIns="91425" bIns="91425" anchor="ctr" anchorCtr="0">
            <a:noAutofit/>
          </a:bodyPr>
          <a:lstStyle/>
          <a:p>
            <a:pPr lvl="0"/>
            <a:r>
              <a:rPr lang="en-US" sz="2400" dirty="0">
                <a:solidFill>
                  <a:schemeClr val="accent4"/>
                </a:solidFill>
              </a:rPr>
              <a:t>c. DOM Template Parsing Caveats.</a:t>
            </a:r>
            <a:endParaRPr sz="2400" b="1" dirty="0">
              <a:solidFill>
                <a:schemeClr val="accent4"/>
              </a:solidFill>
            </a:endParaRPr>
          </a:p>
        </p:txBody>
      </p:sp>
      <p:sp>
        <p:nvSpPr>
          <p:cNvPr id="1127" name="Google Shape;1127;p42">
            <a:hlinkClick r:id="rId3" action="ppaction://hlinksldjump"/>
          </p:cNvPr>
          <p:cNvSpPr/>
          <p:nvPr/>
        </p:nvSpPr>
        <p:spPr>
          <a:xfrm rot="5400000">
            <a:off x="8034175" y="3124075"/>
            <a:ext cx="1158900" cy="59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42">
            <a:hlinkClick r:id="rId4" action="ppaction://hlinksldjump"/>
          </p:cNvPr>
          <p:cNvSpPr/>
          <p:nvPr/>
        </p:nvSpPr>
        <p:spPr>
          <a:xfrm rot="5400000">
            <a:off x="7968625" y="1902850"/>
            <a:ext cx="1290000" cy="59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42">
            <a:hlinkClick r:id="rId5" action="ppaction://hlinksldjump"/>
          </p:cNvPr>
          <p:cNvSpPr/>
          <p:nvPr/>
        </p:nvSpPr>
        <p:spPr>
          <a:xfrm rot="5400000">
            <a:off x="7955725" y="4354575"/>
            <a:ext cx="13158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42">
            <a:hlinkClick r:id="rId4" action="ppaction://hlinksldjump"/>
          </p:cNvPr>
          <p:cNvSpPr txBox="1"/>
          <p:nvPr/>
        </p:nvSpPr>
        <p:spPr>
          <a:xfrm>
            <a:off x="8264833" y="1859014"/>
            <a:ext cx="440400" cy="23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4"/>
                </a:solidFill>
                <a:latin typeface="Ubuntu"/>
                <a:ea typeface="Ubuntu"/>
                <a:cs typeface="Ubuntu"/>
                <a:sym typeface="Ubuntu"/>
              </a:rPr>
              <a:t>2</a:t>
            </a:r>
            <a:endParaRPr b="1">
              <a:solidFill>
                <a:schemeClr val="accent4"/>
              </a:solidFill>
              <a:latin typeface="Ubuntu"/>
              <a:ea typeface="Ubuntu"/>
              <a:cs typeface="Ubuntu"/>
              <a:sym typeface="Ubuntu"/>
            </a:endParaRPr>
          </a:p>
        </p:txBody>
      </p:sp>
      <p:sp>
        <p:nvSpPr>
          <p:cNvPr id="1131" name="Google Shape;1131;p42">
            <a:hlinkClick r:id="rId3" action="ppaction://hlinksldjump"/>
          </p:cNvPr>
          <p:cNvSpPr txBox="1"/>
          <p:nvPr/>
        </p:nvSpPr>
        <p:spPr>
          <a:xfrm>
            <a:off x="8264833" y="3062914"/>
            <a:ext cx="440400" cy="23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2"/>
                </a:solidFill>
                <a:latin typeface="Ubuntu"/>
                <a:ea typeface="Ubuntu"/>
                <a:cs typeface="Ubuntu"/>
                <a:sym typeface="Ubuntu"/>
              </a:rPr>
              <a:t>3</a:t>
            </a:r>
            <a:endParaRPr b="1">
              <a:solidFill>
                <a:schemeClr val="accent2"/>
              </a:solidFill>
              <a:latin typeface="Ubuntu"/>
              <a:ea typeface="Ubuntu"/>
              <a:cs typeface="Ubuntu"/>
              <a:sym typeface="Ubuntu"/>
            </a:endParaRPr>
          </a:p>
        </p:txBody>
      </p:sp>
      <p:sp>
        <p:nvSpPr>
          <p:cNvPr id="1132" name="Google Shape;1132;p42">
            <a:hlinkClick r:id="rId5" action="ppaction://hlinksldjump"/>
          </p:cNvPr>
          <p:cNvSpPr txBox="1"/>
          <p:nvPr/>
        </p:nvSpPr>
        <p:spPr>
          <a:xfrm>
            <a:off x="8264833" y="4266814"/>
            <a:ext cx="440400" cy="23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1"/>
                </a:solidFill>
                <a:latin typeface="Ubuntu"/>
                <a:ea typeface="Ubuntu"/>
                <a:cs typeface="Ubuntu"/>
                <a:sym typeface="Ubuntu"/>
              </a:rPr>
              <a:t>4</a:t>
            </a:r>
            <a:endParaRPr b="1">
              <a:solidFill>
                <a:schemeClr val="accent1"/>
              </a:solidFill>
              <a:latin typeface="Ubuntu"/>
              <a:ea typeface="Ubuntu"/>
              <a:cs typeface="Ubuntu"/>
              <a:sym typeface="Ubuntu"/>
            </a:endParaRPr>
          </a:p>
        </p:txBody>
      </p:sp>
      <p:sp>
        <p:nvSpPr>
          <p:cNvPr id="1133" name="Google Shape;1133;p42">
            <a:hlinkClick r:id="rId6" action="ppaction://hlinksldjump"/>
          </p:cNvPr>
          <p:cNvSpPr/>
          <p:nvPr/>
        </p:nvSpPr>
        <p:spPr>
          <a:xfrm>
            <a:off x="7246284" y="695850"/>
            <a:ext cx="213106" cy="195722"/>
          </a:xfrm>
          <a:custGeom>
            <a:avLst/>
            <a:gdLst/>
            <a:ahLst/>
            <a:cxnLst/>
            <a:rect l="l" t="t" r="r" b="b"/>
            <a:pathLst>
              <a:path w="34372" h="31568" extrusionOk="0">
                <a:moveTo>
                  <a:pt x="17158" y="1"/>
                </a:moveTo>
                <a:cubicBezTo>
                  <a:pt x="11439" y="3246"/>
                  <a:pt x="5719" y="6490"/>
                  <a:pt x="0" y="9735"/>
                </a:cubicBezTo>
                <a:lnTo>
                  <a:pt x="2750" y="9735"/>
                </a:lnTo>
                <a:lnTo>
                  <a:pt x="2750" y="31567"/>
                </a:lnTo>
                <a:lnTo>
                  <a:pt x="11659" y="31567"/>
                </a:lnTo>
                <a:lnTo>
                  <a:pt x="11659" y="17379"/>
                </a:lnTo>
                <a:lnTo>
                  <a:pt x="23373" y="17379"/>
                </a:lnTo>
                <a:lnTo>
                  <a:pt x="23373" y="31567"/>
                </a:lnTo>
                <a:lnTo>
                  <a:pt x="31622" y="31567"/>
                </a:lnTo>
                <a:lnTo>
                  <a:pt x="31622" y="9735"/>
                </a:lnTo>
                <a:lnTo>
                  <a:pt x="34371" y="9735"/>
                </a:lnTo>
                <a:cubicBezTo>
                  <a:pt x="28597" y="6490"/>
                  <a:pt x="22878" y="3246"/>
                  <a:pt x="1715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42">
            <a:hlinkClick r:id="rId7" action="ppaction://hlinksldjump"/>
          </p:cNvPr>
          <p:cNvSpPr/>
          <p:nvPr/>
        </p:nvSpPr>
        <p:spPr>
          <a:xfrm rot="5400000">
            <a:off x="8023975" y="671275"/>
            <a:ext cx="1179300" cy="594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42">
            <a:hlinkClick r:id="rId7" action="ppaction://hlinksldjump"/>
          </p:cNvPr>
          <p:cNvSpPr txBox="1"/>
          <p:nvPr/>
        </p:nvSpPr>
        <p:spPr>
          <a:xfrm>
            <a:off x="8264833" y="655114"/>
            <a:ext cx="440400" cy="23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3"/>
                </a:solidFill>
                <a:latin typeface="Ubuntu"/>
                <a:ea typeface="Ubuntu"/>
                <a:cs typeface="Ubuntu"/>
                <a:sym typeface="Ubuntu"/>
              </a:rPr>
              <a:t>1</a:t>
            </a:r>
            <a:endParaRPr b="1">
              <a:solidFill>
                <a:schemeClr val="accent3"/>
              </a:solidFill>
              <a:latin typeface="Ubuntu"/>
              <a:ea typeface="Ubuntu"/>
              <a:cs typeface="Ubuntu"/>
              <a:sym typeface="Ubuntu"/>
            </a:endParaRPr>
          </a:p>
        </p:txBody>
      </p:sp>
      <p:sp>
        <p:nvSpPr>
          <p:cNvPr id="1139" name="Google Shape;1139;p42">
            <a:hlinkClick r:id="" action="ppaction://hlinkshowjump?jump=nextslide"/>
          </p:cNvPr>
          <p:cNvSpPr/>
          <p:nvPr/>
        </p:nvSpPr>
        <p:spPr>
          <a:xfrm>
            <a:off x="7870218" y="695853"/>
            <a:ext cx="145409" cy="215293"/>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42">
            <a:hlinkClick r:id="" action="ppaction://hlinkshowjump?jump=previousslide"/>
          </p:cNvPr>
          <p:cNvSpPr/>
          <p:nvPr/>
        </p:nvSpPr>
        <p:spPr>
          <a:xfrm rot="10800000">
            <a:off x="7575225" y="695855"/>
            <a:ext cx="145409" cy="215293"/>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301;p46"/>
          <p:cNvSpPr txBox="1">
            <a:spLocks noGrp="1"/>
          </p:cNvSpPr>
          <p:nvPr>
            <p:ph type="subTitle" idx="1"/>
          </p:nvPr>
        </p:nvSpPr>
        <p:spPr>
          <a:xfrm>
            <a:off x="671607" y="1086181"/>
            <a:ext cx="7693460" cy="290755"/>
          </a:xfrm>
          <a:prstGeom prst="rect">
            <a:avLst/>
          </a:prstGeom>
        </p:spPr>
        <p:txBody>
          <a:bodyPr spcFirstLastPara="1" wrap="square" lIns="91425" tIns="91425" rIns="91425" bIns="91425" anchor="ctr" anchorCtr="0">
            <a:noAutofit/>
          </a:bodyPr>
          <a:lstStyle/>
          <a:p>
            <a:pPr marL="0" lvl="0" indent="0" algn="l"/>
            <a:r>
              <a:rPr lang="vi-VN" sz="1700" b="0" dirty="0">
                <a:solidFill>
                  <a:schemeClr val="dk1"/>
                </a:solidFill>
              </a:rPr>
              <a:t>Lúc này thì trình duyệt đã render ra cho chúng ta kết đúng:</a:t>
            </a:r>
          </a:p>
        </p:txBody>
      </p:sp>
      <p:sp>
        <p:nvSpPr>
          <p:cNvPr id="17" name="Google Shape;1301;p46"/>
          <p:cNvSpPr txBox="1">
            <a:spLocks noGrp="1"/>
          </p:cNvSpPr>
          <p:nvPr>
            <p:ph type="subTitle" idx="1"/>
          </p:nvPr>
        </p:nvSpPr>
        <p:spPr>
          <a:xfrm>
            <a:off x="671607" y="3170256"/>
            <a:ext cx="7693460" cy="754415"/>
          </a:xfrm>
          <a:prstGeom prst="rect">
            <a:avLst/>
          </a:prstGeom>
        </p:spPr>
        <p:txBody>
          <a:bodyPr spcFirstLastPara="1" wrap="square" lIns="91425" tIns="91425" rIns="91425" bIns="91425" anchor="ctr" anchorCtr="0">
            <a:noAutofit/>
          </a:bodyPr>
          <a:lstStyle/>
          <a:p>
            <a:pPr marL="0" lvl="0" indent="0" algn="l"/>
            <a:r>
              <a:rPr lang="vi-VN" sz="1700" b="0" dirty="0" smtClean="0">
                <a:solidFill>
                  <a:schemeClr val="dk1"/>
                </a:solidFill>
              </a:rPr>
              <a:t>Để </a:t>
            </a:r>
            <a:r>
              <a:rPr lang="vi-VN" sz="1700" b="0" dirty="0">
                <a:solidFill>
                  <a:schemeClr val="dk1"/>
                </a:solidFill>
              </a:rPr>
              <a:t>khắc phục vấn đề trên thì chúng ta sẽ sử dụng is như một attribute của HTML để bind component vào nó.</a:t>
            </a:r>
          </a:p>
        </p:txBody>
      </p:sp>
      <p:pic>
        <p:nvPicPr>
          <p:cNvPr id="2" name="Picture 1"/>
          <p:cNvPicPr>
            <a:picLocks noChangeAspect="1"/>
          </p:cNvPicPr>
          <p:nvPr/>
        </p:nvPicPr>
        <p:blipFill>
          <a:blip r:embed="rId8"/>
          <a:stretch>
            <a:fillRect/>
          </a:stretch>
        </p:blipFill>
        <p:spPr>
          <a:xfrm>
            <a:off x="671607" y="1453390"/>
            <a:ext cx="4676190" cy="1609524"/>
          </a:xfrm>
          <a:prstGeom prst="rect">
            <a:avLst/>
          </a:prstGeom>
        </p:spPr>
      </p:pic>
    </p:spTree>
    <p:extLst>
      <p:ext uri="{BB962C8B-B14F-4D97-AF65-F5344CB8AC3E}">
        <p14:creationId xmlns:p14="http://schemas.microsoft.com/office/powerpoint/2010/main" val="307565662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fade">
                                      <p:cBhvr>
                                        <p:cTn id="7" dur="500"/>
                                        <p:tgtEl>
                                          <p:spTgt spid="1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7">
                                            <p:txEl>
                                              <p:pRg st="0" end="0"/>
                                            </p:txEl>
                                          </p:spTgt>
                                        </p:tgtEl>
                                        <p:attrNameLst>
                                          <p:attrName>style.visibility</p:attrName>
                                        </p:attrNameLst>
                                      </p:cBhvr>
                                      <p:to>
                                        <p:strVal val="visible"/>
                                      </p:to>
                                    </p:set>
                                    <p:animEffect transition="in" filter="fade">
                                      <p:cBhvr>
                                        <p:cTn id="17" dur="500"/>
                                        <p:tgtEl>
                                          <p:spTgt spid="1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p:bldP spid="17" grpId="0" build="p"/>
    </p:bld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Shape 1045"/>
        <p:cNvGrpSpPr/>
        <p:nvPr/>
      </p:nvGrpSpPr>
      <p:grpSpPr>
        <a:xfrm>
          <a:off x="0" y="0"/>
          <a:ext cx="0" cy="0"/>
          <a:chOff x="0" y="0"/>
          <a:chExt cx="0" cy="0"/>
        </a:xfrm>
      </p:grpSpPr>
      <p:sp>
        <p:nvSpPr>
          <p:cNvPr id="1057" name="Google Shape;1057;p42"/>
          <p:cNvSpPr txBox="1">
            <a:spLocks noGrp="1"/>
          </p:cNvSpPr>
          <p:nvPr>
            <p:ph type="title"/>
          </p:nvPr>
        </p:nvSpPr>
        <p:spPr>
          <a:xfrm>
            <a:off x="1540300" y="541113"/>
            <a:ext cx="6486900" cy="478200"/>
          </a:xfrm>
          <a:prstGeom prst="rect">
            <a:avLst/>
          </a:prstGeom>
        </p:spPr>
        <p:txBody>
          <a:bodyPr spcFirstLastPara="1" wrap="square" lIns="91425" tIns="91425" rIns="91425" bIns="91425" anchor="ctr" anchorCtr="0">
            <a:noAutofit/>
          </a:bodyPr>
          <a:lstStyle/>
          <a:p>
            <a:pPr lvl="0"/>
            <a:r>
              <a:rPr lang="en-US" sz="2400" dirty="0">
                <a:solidFill>
                  <a:schemeClr val="accent4"/>
                </a:solidFill>
              </a:rPr>
              <a:t>c. DOM Template Parsing Caveats.</a:t>
            </a:r>
            <a:endParaRPr sz="2400" b="1" dirty="0">
              <a:solidFill>
                <a:schemeClr val="accent4"/>
              </a:solidFill>
            </a:endParaRPr>
          </a:p>
        </p:txBody>
      </p:sp>
      <p:sp>
        <p:nvSpPr>
          <p:cNvPr id="1127" name="Google Shape;1127;p42">
            <a:hlinkClick r:id="rId3" action="ppaction://hlinksldjump"/>
          </p:cNvPr>
          <p:cNvSpPr/>
          <p:nvPr/>
        </p:nvSpPr>
        <p:spPr>
          <a:xfrm rot="5400000">
            <a:off x="8034175" y="3124075"/>
            <a:ext cx="1158900" cy="59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42">
            <a:hlinkClick r:id="rId4" action="ppaction://hlinksldjump"/>
          </p:cNvPr>
          <p:cNvSpPr/>
          <p:nvPr/>
        </p:nvSpPr>
        <p:spPr>
          <a:xfrm rot="5400000">
            <a:off x="7968625" y="1902850"/>
            <a:ext cx="1290000" cy="59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42">
            <a:hlinkClick r:id="rId5" action="ppaction://hlinksldjump"/>
          </p:cNvPr>
          <p:cNvSpPr/>
          <p:nvPr/>
        </p:nvSpPr>
        <p:spPr>
          <a:xfrm rot="5400000">
            <a:off x="7955725" y="4354575"/>
            <a:ext cx="13158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42">
            <a:hlinkClick r:id="rId4" action="ppaction://hlinksldjump"/>
          </p:cNvPr>
          <p:cNvSpPr txBox="1"/>
          <p:nvPr/>
        </p:nvSpPr>
        <p:spPr>
          <a:xfrm>
            <a:off x="8264833" y="1859014"/>
            <a:ext cx="440400" cy="23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4"/>
                </a:solidFill>
                <a:latin typeface="Ubuntu"/>
                <a:ea typeface="Ubuntu"/>
                <a:cs typeface="Ubuntu"/>
                <a:sym typeface="Ubuntu"/>
              </a:rPr>
              <a:t>2</a:t>
            </a:r>
            <a:endParaRPr b="1">
              <a:solidFill>
                <a:schemeClr val="accent4"/>
              </a:solidFill>
              <a:latin typeface="Ubuntu"/>
              <a:ea typeface="Ubuntu"/>
              <a:cs typeface="Ubuntu"/>
              <a:sym typeface="Ubuntu"/>
            </a:endParaRPr>
          </a:p>
        </p:txBody>
      </p:sp>
      <p:sp>
        <p:nvSpPr>
          <p:cNvPr id="1131" name="Google Shape;1131;p42">
            <a:hlinkClick r:id="rId3" action="ppaction://hlinksldjump"/>
          </p:cNvPr>
          <p:cNvSpPr txBox="1"/>
          <p:nvPr/>
        </p:nvSpPr>
        <p:spPr>
          <a:xfrm>
            <a:off x="8264833" y="3062914"/>
            <a:ext cx="440400" cy="23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2"/>
                </a:solidFill>
                <a:latin typeface="Ubuntu"/>
                <a:ea typeface="Ubuntu"/>
                <a:cs typeface="Ubuntu"/>
                <a:sym typeface="Ubuntu"/>
              </a:rPr>
              <a:t>3</a:t>
            </a:r>
            <a:endParaRPr b="1">
              <a:solidFill>
                <a:schemeClr val="accent2"/>
              </a:solidFill>
              <a:latin typeface="Ubuntu"/>
              <a:ea typeface="Ubuntu"/>
              <a:cs typeface="Ubuntu"/>
              <a:sym typeface="Ubuntu"/>
            </a:endParaRPr>
          </a:p>
        </p:txBody>
      </p:sp>
      <p:sp>
        <p:nvSpPr>
          <p:cNvPr id="1132" name="Google Shape;1132;p42">
            <a:hlinkClick r:id="rId5" action="ppaction://hlinksldjump"/>
          </p:cNvPr>
          <p:cNvSpPr txBox="1"/>
          <p:nvPr/>
        </p:nvSpPr>
        <p:spPr>
          <a:xfrm>
            <a:off x="8264833" y="4266814"/>
            <a:ext cx="440400" cy="23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1"/>
                </a:solidFill>
                <a:latin typeface="Ubuntu"/>
                <a:ea typeface="Ubuntu"/>
                <a:cs typeface="Ubuntu"/>
                <a:sym typeface="Ubuntu"/>
              </a:rPr>
              <a:t>4</a:t>
            </a:r>
            <a:endParaRPr b="1">
              <a:solidFill>
                <a:schemeClr val="accent1"/>
              </a:solidFill>
              <a:latin typeface="Ubuntu"/>
              <a:ea typeface="Ubuntu"/>
              <a:cs typeface="Ubuntu"/>
              <a:sym typeface="Ubuntu"/>
            </a:endParaRPr>
          </a:p>
        </p:txBody>
      </p:sp>
      <p:sp>
        <p:nvSpPr>
          <p:cNvPr id="1133" name="Google Shape;1133;p42">
            <a:hlinkClick r:id="rId6" action="ppaction://hlinksldjump"/>
          </p:cNvPr>
          <p:cNvSpPr/>
          <p:nvPr/>
        </p:nvSpPr>
        <p:spPr>
          <a:xfrm>
            <a:off x="7246284" y="695850"/>
            <a:ext cx="213106" cy="195722"/>
          </a:xfrm>
          <a:custGeom>
            <a:avLst/>
            <a:gdLst/>
            <a:ahLst/>
            <a:cxnLst/>
            <a:rect l="l" t="t" r="r" b="b"/>
            <a:pathLst>
              <a:path w="34372" h="31568" extrusionOk="0">
                <a:moveTo>
                  <a:pt x="17158" y="1"/>
                </a:moveTo>
                <a:cubicBezTo>
                  <a:pt x="11439" y="3246"/>
                  <a:pt x="5719" y="6490"/>
                  <a:pt x="0" y="9735"/>
                </a:cubicBezTo>
                <a:lnTo>
                  <a:pt x="2750" y="9735"/>
                </a:lnTo>
                <a:lnTo>
                  <a:pt x="2750" y="31567"/>
                </a:lnTo>
                <a:lnTo>
                  <a:pt x="11659" y="31567"/>
                </a:lnTo>
                <a:lnTo>
                  <a:pt x="11659" y="17379"/>
                </a:lnTo>
                <a:lnTo>
                  <a:pt x="23373" y="17379"/>
                </a:lnTo>
                <a:lnTo>
                  <a:pt x="23373" y="31567"/>
                </a:lnTo>
                <a:lnTo>
                  <a:pt x="31622" y="31567"/>
                </a:lnTo>
                <a:lnTo>
                  <a:pt x="31622" y="9735"/>
                </a:lnTo>
                <a:lnTo>
                  <a:pt x="34371" y="9735"/>
                </a:lnTo>
                <a:cubicBezTo>
                  <a:pt x="28597" y="6490"/>
                  <a:pt x="22878" y="3246"/>
                  <a:pt x="1715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42">
            <a:hlinkClick r:id="rId7" action="ppaction://hlinksldjump"/>
          </p:cNvPr>
          <p:cNvSpPr/>
          <p:nvPr/>
        </p:nvSpPr>
        <p:spPr>
          <a:xfrm rot="5400000">
            <a:off x="8023975" y="671275"/>
            <a:ext cx="1179300" cy="594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42">
            <a:hlinkClick r:id="rId7" action="ppaction://hlinksldjump"/>
          </p:cNvPr>
          <p:cNvSpPr txBox="1"/>
          <p:nvPr/>
        </p:nvSpPr>
        <p:spPr>
          <a:xfrm>
            <a:off x="8264833" y="655114"/>
            <a:ext cx="440400" cy="23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3"/>
                </a:solidFill>
                <a:latin typeface="Ubuntu"/>
                <a:ea typeface="Ubuntu"/>
                <a:cs typeface="Ubuntu"/>
                <a:sym typeface="Ubuntu"/>
              </a:rPr>
              <a:t>1</a:t>
            </a:r>
            <a:endParaRPr b="1">
              <a:solidFill>
                <a:schemeClr val="accent3"/>
              </a:solidFill>
              <a:latin typeface="Ubuntu"/>
              <a:ea typeface="Ubuntu"/>
              <a:cs typeface="Ubuntu"/>
              <a:sym typeface="Ubuntu"/>
            </a:endParaRPr>
          </a:p>
        </p:txBody>
      </p:sp>
      <p:sp>
        <p:nvSpPr>
          <p:cNvPr id="1139" name="Google Shape;1139;p42">
            <a:hlinkClick r:id="" action="ppaction://hlinkshowjump?jump=nextslide"/>
          </p:cNvPr>
          <p:cNvSpPr/>
          <p:nvPr/>
        </p:nvSpPr>
        <p:spPr>
          <a:xfrm>
            <a:off x="7870218" y="695853"/>
            <a:ext cx="145409" cy="215293"/>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42">
            <a:hlinkClick r:id="" action="ppaction://hlinkshowjump?jump=previousslide"/>
          </p:cNvPr>
          <p:cNvSpPr/>
          <p:nvPr/>
        </p:nvSpPr>
        <p:spPr>
          <a:xfrm rot="10800000">
            <a:off x="7575225" y="695855"/>
            <a:ext cx="145409" cy="215293"/>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301;p46"/>
          <p:cNvSpPr txBox="1">
            <a:spLocks noGrp="1"/>
          </p:cNvSpPr>
          <p:nvPr>
            <p:ph type="subTitle" idx="1"/>
          </p:nvPr>
        </p:nvSpPr>
        <p:spPr>
          <a:xfrm>
            <a:off x="671607" y="1086181"/>
            <a:ext cx="7693460" cy="2402086"/>
          </a:xfrm>
          <a:prstGeom prst="rect">
            <a:avLst/>
          </a:prstGeom>
        </p:spPr>
        <p:txBody>
          <a:bodyPr spcFirstLastPara="1" wrap="square" lIns="91425" tIns="91425" rIns="91425" bIns="91425" anchor="ctr" anchorCtr="0">
            <a:noAutofit/>
          </a:bodyPr>
          <a:lstStyle/>
          <a:p>
            <a:pPr marL="0" lvl="0" indent="0" algn="l"/>
            <a:r>
              <a:rPr lang="vi-VN" sz="1700" b="0" dirty="0">
                <a:solidFill>
                  <a:schemeClr val="dk1"/>
                </a:solidFill>
              </a:rPr>
              <a:t>Nhưng Vue.js cũng đã tuyên bố rằng, nó sẽ không khắc phục được nếu như </a:t>
            </a:r>
            <a:r>
              <a:rPr lang="en-US" sz="1700" b="0" dirty="0" smtClean="0">
                <a:solidFill>
                  <a:schemeClr val="dk1"/>
                </a:solidFill>
              </a:rPr>
              <a:t>ta </a:t>
            </a:r>
            <a:r>
              <a:rPr lang="vi-VN" sz="1700" b="0" dirty="0" smtClean="0">
                <a:solidFill>
                  <a:schemeClr val="dk1"/>
                </a:solidFill>
              </a:rPr>
              <a:t>sử </a:t>
            </a:r>
            <a:r>
              <a:rPr lang="vi-VN" sz="1700" b="0" dirty="0">
                <a:solidFill>
                  <a:schemeClr val="dk1"/>
                </a:solidFill>
              </a:rPr>
              <a:t>dụng template ở các trường hợp sau:</a:t>
            </a:r>
          </a:p>
          <a:p>
            <a:pPr marL="285750" lvl="0" indent="-285750" algn="l">
              <a:buFont typeface="Arial" panose="020B0604020202020204" pitchFamily="34" charset="0"/>
              <a:buChar char="•"/>
            </a:pPr>
            <a:r>
              <a:rPr lang="vi-VN" sz="1700" b="0" dirty="0" smtClean="0">
                <a:solidFill>
                  <a:schemeClr val="dk1"/>
                </a:solidFill>
              </a:rPr>
              <a:t>&lt;</a:t>
            </a:r>
            <a:r>
              <a:rPr lang="vi-VN" sz="1700" b="0" dirty="0">
                <a:solidFill>
                  <a:schemeClr val="dk1"/>
                </a:solidFill>
              </a:rPr>
              <a:t>script type="text/x-template"&gt;</a:t>
            </a:r>
          </a:p>
          <a:p>
            <a:pPr marL="285750" lvl="0" indent="-285750" algn="l">
              <a:buFont typeface="Arial" panose="020B0604020202020204" pitchFamily="34" charset="0"/>
              <a:buChar char="•"/>
            </a:pPr>
            <a:r>
              <a:rPr lang="vi-VN" sz="1700" b="0" dirty="0" smtClean="0">
                <a:solidFill>
                  <a:schemeClr val="dk1"/>
                </a:solidFill>
              </a:rPr>
              <a:t>Javascript </a:t>
            </a:r>
            <a:r>
              <a:rPr lang="vi-VN" sz="1700" b="0" dirty="0">
                <a:solidFill>
                  <a:schemeClr val="dk1"/>
                </a:solidFill>
              </a:rPr>
              <a:t>inline string.</a:t>
            </a:r>
          </a:p>
          <a:p>
            <a:pPr marL="285750" lvl="0" indent="-285750" algn="l">
              <a:buFont typeface="Arial" panose="020B0604020202020204" pitchFamily="34" charset="0"/>
              <a:buChar char="•"/>
            </a:pPr>
            <a:r>
              <a:rPr lang="vi-VN" sz="1700" b="0" dirty="0" smtClean="0">
                <a:solidFill>
                  <a:schemeClr val="dk1"/>
                </a:solidFill>
              </a:rPr>
              <a:t>.</a:t>
            </a:r>
            <a:r>
              <a:rPr lang="vi-VN" sz="1700" b="0" dirty="0">
                <a:solidFill>
                  <a:schemeClr val="dk1"/>
                </a:solidFill>
              </a:rPr>
              <a:t>vue component.</a:t>
            </a:r>
          </a:p>
          <a:p>
            <a:pPr marL="0" lvl="0" indent="0" algn="l"/>
            <a:r>
              <a:rPr lang="vi-VN" sz="1700" b="0" dirty="0">
                <a:solidFill>
                  <a:schemeClr val="dk1"/>
                </a:solidFill>
              </a:rPr>
              <a:t>(Những cái này sẽ nói sau)</a:t>
            </a:r>
          </a:p>
        </p:txBody>
      </p:sp>
    </p:spTree>
    <p:extLst>
      <p:ext uri="{BB962C8B-B14F-4D97-AF65-F5344CB8AC3E}">
        <p14:creationId xmlns:p14="http://schemas.microsoft.com/office/powerpoint/2010/main" val="409897640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fade">
                                      <p:cBhvr>
                                        <p:cTn id="7" dur="500"/>
                                        <p:tgtEl>
                                          <p:spTgt spid="1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
                                            <p:txEl>
                                              <p:pRg st="1" end="1"/>
                                            </p:txEl>
                                          </p:spTgt>
                                        </p:tgtEl>
                                        <p:attrNameLst>
                                          <p:attrName>style.visibility</p:attrName>
                                        </p:attrNameLst>
                                      </p:cBhvr>
                                      <p:to>
                                        <p:strVal val="visible"/>
                                      </p:to>
                                    </p:set>
                                    <p:animEffect transition="in" filter="fade">
                                      <p:cBhvr>
                                        <p:cTn id="12" dur="500"/>
                                        <p:tgtEl>
                                          <p:spTgt spid="1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4">
                                            <p:txEl>
                                              <p:pRg st="2" end="2"/>
                                            </p:txEl>
                                          </p:spTgt>
                                        </p:tgtEl>
                                        <p:attrNameLst>
                                          <p:attrName>style.visibility</p:attrName>
                                        </p:attrNameLst>
                                      </p:cBhvr>
                                      <p:to>
                                        <p:strVal val="visible"/>
                                      </p:to>
                                    </p:set>
                                    <p:animEffect transition="in" filter="fade">
                                      <p:cBhvr>
                                        <p:cTn id="17" dur="500"/>
                                        <p:tgtEl>
                                          <p:spTgt spid="1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4">
                                            <p:txEl>
                                              <p:pRg st="3" end="3"/>
                                            </p:txEl>
                                          </p:spTgt>
                                        </p:tgtEl>
                                        <p:attrNameLst>
                                          <p:attrName>style.visibility</p:attrName>
                                        </p:attrNameLst>
                                      </p:cBhvr>
                                      <p:to>
                                        <p:strVal val="visible"/>
                                      </p:to>
                                    </p:set>
                                    <p:animEffect transition="in" filter="fade">
                                      <p:cBhvr>
                                        <p:cTn id="22" dur="500"/>
                                        <p:tgtEl>
                                          <p:spTgt spid="1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4">
                                            <p:txEl>
                                              <p:pRg st="4" end="4"/>
                                            </p:txEl>
                                          </p:spTgt>
                                        </p:tgtEl>
                                        <p:attrNameLst>
                                          <p:attrName>style.visibility</p:attrName>
                                        </p:attrNameLst>
                                      </p:cBhvr>
                                      <p:to>
                                        <p:strVal val="visible"/>
                                      </p:to>
                                    </p:set>
                                    <p:animEffect transition="in" filter="fade">
                                      <p:cBhvr>
                                        <p:cTn id="27" dur="500"/>
                                        <p:tgtEl>
                                          <p:spTgt spid="1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045"/>
        <p:cNvGrpSpPr/>
        <p:nvPr/>
      </p:nvGrpSpPr>
      <p:grpSpPr>
        <a:xfrm>
          <a:off x="0" y="0"/>
          <a:ext cx="0" cy="0"/>
          <a:chOff x="0" y="0"/>
          <a:chExt cx="0" cy="0"/>
        </a:xfrm>
      </p:grpSpPr>
      <p:sp>
        <p:nvSpPr>
          <p:cNvPr id="1057" name="Google Shape;1057;p42"/>
          <p:cNvSpPr txBox="1">
            <a:spLocks noGrp="1"/>
          </p:cNvSpPr>
          <p:nvPr>
            <p:ph type="title"/>
          </p:nvPr>
        </p:nvSpPr>
        <p:spPr>
          <a:xfrm>
            <a:off x="1540300" y="541113"/>
            <a:ext cx="6486900" cy="478200"/>
          </a:xfrm>
          <a:prstGeom prst="rect">
            <a:avLst/>
          </a:prstGeom>
        </p:spPr>
        <p:txBody>
          <a:bodyPr spcFirstLastPara="1" wrap="square" lIns="91425" tIns="91425" rIns="91425" bIns="91425" anchor="ctr" anchorCtr="0">
            <a:noAutofit/>
          </a:bodyPr>
          <a:lstStyle/>
          <a:p>
            <a:pPr lvl="0"/>
            <a:r>
              <a:rPr lang="en" dirty="0">
                <a:solidFill>
                  <a:schemeClr val="accent3"/>
                </a:solidFill>
              </a:rPr>
              <a:t>4</a:t>
            </a:r>
            <a:r>
              <a:rPr lang="en" dirty="0" smtClean="0">
                <a:solidFill>
                  <a:schemeClr val="accent3"/>
                </a:solidFill>
              </a:rPr>
              <a:t>. </a:t>
            </a:r>
            <a:r>
              <a:rPr lang="en-US" dirty="0">
                <a:solidFill>
                  <a:schemeClr val="accent3"/>
                </a:solidFill>
              </a:rPr>
              <a:t>Instance Lifecycle Hook.</a:t>
            </a:r>
            <a:endParaRPr dirty="0">
              <a:solidFill>
                <a:schemeClr val="accent3"/>
              </a:solidFill>
            </a:endParaRPr>
          </a:p>
        </p:txBody>
      </p:sp>
      <p:sp>
        <p:nvSpPr>
          <p:cNvPr id="1127" name="Google Shape;1127;p42">
            <a:hlinkClick r:id="rId3" action="ppaction://hlinksldjump"/>
          </p:cNvPr>
          <p:cNvSpPr/>
          <p:nvPr/>
        </p:nvSpPr>
        <p:spPr>
          <a:xfrm rot="5400000">
            <a:off x="8034175" y="3124075"/>
            <a:ext cx="1158900" cy="59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8" name="Google Shape;1128;p42">
            <a:hlinkClick r:id="rId4" action="ppaction://hlinksldjump"/>
          </p:cNvPr>
          <p:cNvSpPr/>
          <p:nvPr/>
        </p:nvSpPr>
        <p:spPr>
          <a:xfrm rot="5400000">
            <a:off x="7968625" y="1902850"/>
            <a:ext cx="1290000" cy="59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9" name="Google Shape;1129;p42">
            <a:hlinkClick r:id="rId5" action="ppaction://hlinksldjump"/>
          </p:cNvPr>
          <p:cNvSpPr/>
          <p:nvPr/>
        </p:nvSpPr>
        <p:spPr>
          <a:xfrm rot="5400000">
            <a:off x="7955725" y="4354575"/>
            <a:ext cx="13158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0" name="Google Shape;1130;p42">
            <a:hlinkClick r:id="rId4" action="ppaction://hlinksldjump"/>
          </p:cNvPr>
          <p:cNvSpPr txBox="1"/>
          <p:nvPr/>
        </p:nvSpPr>
        <p:spPr>
          <a:xfrm>
            <a:off x="8264833" y="1859014"/>
            <a:ext cx="440400" cy="23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4"/>
                </a:solidFill>
                <a:latin typeface="Ubuntu"/>
                <a:ea typeface="Ubuntu"/>
                <a:cs typeface="Ubuntu"/>
                <a:sym typeface="Ubuntu"/>
              </a:rPr>
              <a:t>2</a:t>
            </a:r>
            <a:endParaRPr b="1" dirty="0">
              <a:solidFill>
                <a:schemeClr val="accent4"/>
              </a:solidFill>
              <a:latin typeface="Ubuntu"/>
              <a:ea typeface="Ubuntu"/>
              <a:cs typeface="Ubuntu"/>
              <a:sym typeface="Ubuntu"/>
            </a:endParaRPr>
          </a:p>
        </p:txBody>
      </p:sp>
      <p:sp>
        <p:nvSpPr>
          <p:cNvPr id="1131" name="Google Shape;1131;p42">
            <a:hlinkClick r:id="rId3" action="ppaction://hlinksldjump"/>
          </p:cNvPr>
          <p:cNvSpPr txBox="1"/>
          <p:nvPr/>
        </p:nvSpPr>
        <p:spPr>
          <a:xfrm>
            <a:off x="8264833" y="3062914"/>
            <a:ext cx="440400" cy="23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2"/>
                </a:solidFill>
                <a:latin typeface="Ubuntu"/>
                <a:ea typeface="Ubuntu"/>
                <a:cs typeface="Ubuntu"/>
                <a:sym typeface="Ubuntu"/>
              </a:rPr>
              <a:t>3</a:t>
            </a:r>
            <a:endParaRPr b="1" dirty="0">
              <a:solidFill>
                <a:schemeClr val="accent2"/>
              </a:solidFill>
              <a:latin typeface="Ubuntu"/>
              <a:ea typeface="Ubuntu"/>
              <a:cs typeface="Ubuntu"/>
              <a:sym typeface="Ubuntu"/>
            </a:endParaRPr>
          </a:p>
        </p:txBody>
      </p:sp>
      <p:sp>
        <p:nvSpPr>
          <p:cNvPr id="1132" name="Google Shape;1132;p42">
            <a:hlinkClick r:id="rId5" action="ppaction://hlinksldjump"/>
          </p:cNvPr>
          <p:cNvSpPr txBox="1"/>
          <p:nvPr/>
        </p:nvSpPr>
        <p:spPr>
          <a:xfrm>
            <a:off x="8264833" y="4266814"/>
            <a:ext cx="440400" cy="23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1"/>
                </a:solidFill>
                <a:latin typeface="Ubuntu"/>
                <a:ea typeface="Ubuntu"/>
                <a:cs typeface="Ubuntu"/>
                <a:sym typeface="Ubuntu"/>
              </a:rPr>
              <a:t>4</a:t>
            </a:r>
            <a:endParaRPr b="1" dirty="0">
              <a:solidFill>
                <a:schemeClr val="accent1"/>
              </a:solidFill>
              <a:latin typeface="Ubuntu"/>
              <a:ea typeface="Ubuntu"/>
              <a:cs typeface="Ubuntu"/>
              <a:sym typeface="Ubuntu"/>
            </a:endParaRPr>
          </a:p>
        </p:txBody>
      </p:sp>
      <p:sp>
        <p:nvSpPr>
          <p:cNvPr id="1133" name="Google Shape;1133;p42">
            <a:hlinkClick r:id="rId6" action="ppaction://hlinksldjump"/>
          </p:cNvPr>
          <p:cNvSpPr/>
          <p:nvPr/>
        </p:nvSpPr>
        <p:spPr>
          <a:xfrm>
            <a:off x="7246284" y="695850"/>
            <a:ext cx="213106" cy="195722"/>
          </a:xfrm>
          <a:custGeom>
            <a:avLst/>
            <a:gdLst/>
            <a:ahLst/>
            <a:cxnLst/>
            <a:rect l="l" t="t" r="r" b="b"/>
            <a:pathLst>
              <a:path w="34372" h="31568" extrusionOk="0">
                <a:moveTo>
                  <a:pt x="17158" y="1"/>
                </a:moveTo>
                <a:cubicBezTo>
                  <a:pt x="11439" y="3246"/>
                  <a:pt x="5719" y="6490"/>
                  <a:pt x="0" y="9735"/>
                </a:cubicBezTo>
                <a:lnTo>
                  <a:pt x="2750" y="9735"/>
                </a:lnTo>
                <a:lnTo>
                  <a:pt x="2750" y="31567"/>
                </a:lnTo>
                <a:lnTo>
                  <a:pt x="11659" y="31567"/>
                </a:lnTo>
                <a:lnTo>
                  <a:pt x="11659" y="17379"/>
                </a:lnTo>
                <a:lnTo>
                  <a:pt x="23373" y="17379"/>
                </a:lnTo>
                <a:lnTo>
                  <a:pt x="23373" y="31567"/>
                </a:lnTo>
                <a:lnTo>
                  <a:pt x="31622" y="31567"/>
                </a:lnTo>
                <a:lnTo>
                  <a:pt x="31622" y="9735"/>
                </a:lnTo>
                <a:lnTo>
                  <a:pt x="34371" y="9735"/>
                </a:lnTo>
                <a:cubicBezTo>
                  <a:pt x="28597" y="6490"/>
                  <a:pt x="22878" y="3246"/>
                  <a:pt x="1715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4" name="Google Shape;1134;p42">
            <a:hlinkClick r:id="rId7" action="ppaction://hlinksldjump"/>
          </p:cNvPr>
          <p:cNvSpPr/>
          <p:nvPr/>
        </p:nvSpPr>
        <p:spPr>
          <a:xfrm rot="5400000">
            <a:off x="8023975" y="671275"/>
            <a:ext cx="1179300" cy="594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5" name="Google Shape;1135;p42">
            <a:hlinkClick r:id="rId7" action="ppaction://hlinksldjump"/>
          </p:cNvPr>
          <p:cNvSpPr txBox="1"/>
          <p:nvPr/>
        </p:nvSpPr>
        <p:spPr>
          <a:xfrm>
            <a:off x="8264833" y="655114"/>
            <a:ext cx="440400" cy="23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3"/>
                </a:solidFill>
                <a:latin typeface="Ubuntu"/>
                <a:ea typeface="Ubuntu"/>
                <a:cs typeface="Ubuntu"/>
                <a:sym typeface="Ubuntu"/>
              </a:rPr>
              <a:t>1</a:t>
            </a:r>
            <a:endParaRPr b="1" dirty="0">
              <a:solidFill>
                <a:schemeClr val="accent3"/>
              </a:solidFill>
              <a:latin typeface="Ubuntu"/>
              <a:ea typeface="Ubuntu"/>
              <a:cs typeface="Ubuntu"/>
              <a:sym typeface="Ubuntu"/>
            </a:endParaRPr>
          </a:p>
        </p:txBody>
      </p:sp>
      <p:sp>
        <p:nvSpPr>
          <p:cNvPr id="1139" name="Google Shape;1139;p42">
            <a:hlinkClick r:id="" action="ppaction://hlinkshowjump?jump=nextslide"/>
          </p:cNvPr>
          <p:cNvSpPr/>
          <p:nvPr/>
        </p:nvSpPr>
        <p:spPr>
          <a:xfrm>
            <a:off x="7870218" y="695853"/>
            <a:ext cx="145409" cy="215293"/>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0" name="Google Shape;1140;p42">
            <a:hlinkClick r:id="" action="ppaction://hlinkshowjump?jump=previousslide"/>
          </p:cNvPr>
          <p:cNvSpPr/>
          <p:nvPr/>
        </p:nvSpPr>
        <p:spPr>
          <a:xfrm rot="10800000">
            <a:off x="7575225" y="695855"/>
            <a:ext cx="145409" cy="215293"/>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2" name="Picture 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04432" y="1132366"/>
            <a:ext cx="2880262" cy="3861095"/>
          </a:xfrm>
          <a:prstGeom prst="rect">
            <a:avLst/>
          </a:prstGeom>
        </p:spPr>
      </p:pic>
      <p:sp>
        <p:nvSpPr>
          <p:cNvPr id="16" name="Google Shape;1301;p46"/>
          <p:cNvSpPr txBox="1">
            <a:spLocks noGrp="1"/>
          </p:cNvSpPr>
          <p:nvPr>
            <p:ph type="subTitle" idx="1"/>
          </p:nvPr>
        </p:nvSpPr>
        <p:spPr>
          <a:xfrm>
            <a:off x="4017334" y="1174050"/>
            <a:ext cx="4361280" cy="3329464"/>
          </a:xfrm>
          <a:prstGeom prst="rect">
            <a:avLst/>
          </a:prstGeom>
        </p:spPr>
        <p:txBody>
          <a:bodyPr spcFirstLastPara="1" wrap="square" lIns="91425" tIns="91425" rIns="91425" bIns="91425" anchor="ctr" anchorCtr="0">
            <a:noAutofit/>
          </a:bodyPr>
          <a:lstStyle/>
          <a:p>
            <a:pPr marL="285750" lvl="0" indent="-285750" algn="l">
              <a:buFont typeface="Arial" panose="020B0604020202020204" pitchFamily="34" charset="0"/>
              <a:buChar char="•"/>
            </a:pPr>
            <a:r>
              <a:rPr lang="vi-VN" sz="1800" b="0" dirty="0">
                <a:solidFill>
                  <a:schemeClr val="dk1"/>
                </a:solidFill>
              </a:rPr>
              <a:t>mounted - được gọi khi tiến trình replace el hoàn tất.</a:t>
            </a:r>
          </a:p>
          <a:p>
            <a:pPr marL="285750" lvl="0" indent="-285750" algn="l">
              <a:buFont typeface="Arial" panose="020B0604020202020204" pitchFamily="34" charset="0"/>
              <a:buChar char="•"/>
            </a:pPr>
            <a:r>
              <a:rPr lang="vi-VN" sz="1800" b="0" dirty="0">
                <a:solidFill>
                  <a:schemeClr val="dk1"/>
                </a:solidFill>
              </a:rPr>
              <a:t>beforeUpdate - được gọi khi data có sự thay đổi, và trước khi </a:t>
            </a:r>
            <a:r>
              <a:rPr lang="vi-VN" sz="1800" b="0" dirty="0" smtClean="0">
                <a:solidFill>
                  <a:schemeClr val="dk1"/>
                </a:solidFill>
              </a:rPr>
              <a:t>vi</a:t>
            </a:r>
            <a:r>
              <a:rPr lang="en-US" sz="1800" b="0" dirty="0" smtClean="0">
                <a:solidFill>
                  <a:schemeClr val="dk1"/>
                </a:solidFill>
              </a:rPr>
              <a:t>t</a:t>
            </a:r>
            <a:r>
              <a:rPr lang="vi-VN" sz="1800" b="0" dirty="0" smtClean="0">
                <a:solidFill>
                  <a:schemeClr val="dk1"/>
                </a:solidFill>
              </a:rPr>
              <a:t>ualDOM </a:t>
            </a:r>
            <a:r>
              <a:rPr lang="vi-VN" sz="1800" b="0" dirty="0">
                <a:solidFill>
                  <a:schemeClr val="dk1"/>
                </a:solidFill>
              </a:rPr>
              <a:t>re-rendered.</a:t>
            </a:r>
          </a:p>
          <a:p>
            <a:pPr marL="285750" lvl="0" indent="-285750" algn="l">
              <a:buFont typeface="Arial" panose="020B0604020202020204" pitchFamily="34" charset="0"/>
              <a:buChar char="•"/>
            </a:pPr>
            <a:r>
              <a:rPr lang="vi-VN" sz="1800" b="0" dirty="0">
                <a:solidFill>
                  <a:schemeClr val="dk1"/>
                </a:solidFill>
              </a:rPr>
              <a:t>updated - được gọi khi data đã được thay đổi.</a:t>
            </a:r>
          </a:p>
          <a:p>
            <a:pPr marL="285750" lvl="0" indent="-285750" algn="l">
              <a:buFont typeface="Arial" panose="020B0604020202020204" pitchFamily="34" charset="0"/>
              <a:buChar char="•"/>
            </a:pPr>
            <a:r>
              <a:rPr lang="vi-VN" sz="1800" b="0" dirty="0">
                <a:solidFill>
                  <a:schemeClr val="dk1"/>
                </a:solidFill>
              </a:rPr>
              <a:t>beforeDestroy - được gọi ngay trước khi vue instance được destroy.</a:t>
            </a:r>
          </a:p>
          <a:p>
            <a:pPr marL="285750" lvl="0" indent="-285750" algn="l">
              <a:buFont typeface="Arial" panose="020B0604020202020204" pitchFamily="34" charset="0"/>
              <a:buChar char="•"/>
            </a:pPr>
            <a:r>
              <a:rPr lang="vi-VN" sz="1800" b="0" dirty="0">
                <a:solidFill>
                  <a:schemeClr val="dk1"/>
                </a:solidFill>
              </a:rPr>
              <a:t>destroyed - được gọi khi vue instance đã được destroy.</a:t>
            </a:r>
            <a:endParaRPr sz="1800" b="0" dirty="0">
              <a:solidFill>
                <a:schemeClr val="dk1"/>
              </a:solidFill>
            </a:endParaRPr>
          </a:p>
        </p:txBody>
      </p:sp>
    </p:spTree>
    <p:extLst>
      <p:ext uri="{BB962C8B-B14F-4D97-AF65-F5344CB8AC3E}">
        <p14:creationId xmlns:p14="http://schemas.microsoft.com/office/powerpoint/2010/main" val="75238799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animEffect transition="in" filter="fade">
                                      <p:cBhvr>
                                        <p:cTn id="7" dur="500"/>
                                        <p:tgtEl>
                                          <p:spTgt spid="1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6">
                                            <p:txEl>
                                              <p:pRg st="1" end="1"/>
                                            </p:txEl>
                                          </p:spTgt>
                                        </p:tgtEl>
                                        <p:attrNameLst>
                                          <p:attrName>style.visibility</p:attrName>
                                        </p:attrNameLst>
                                      </p:cBhvr>
                                      <p:to>
                                        <p:strVal val="visible"/>
                                      </p:to>
                                    </p:set>
                                    <p:animEffect transition="in" filter="fade">
                                      <p:cBhvr>
                                        <p:cTn id="12" dur="500"/>
                                        <p:tgtEl>
                                          <p:spTgt spid="1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6">
                                            <p:txEl>
                                              <p:pRg st="2" end="2"/>
                                            </p:txEl>
                                          </p:spTgt>
                                        </p:tgtEl>
                                        <p:attrNameLst>
                                          <p:attrName>style.visibility</p:attrName>
                                        </p:attrNameLst>
                                      </p:cBhvr>
                                      <p:to>
                                        <p:strVal val="visible"/>
                                      </p:to>
                                    </p:set>
                                    <p:animEffect transition="in" filter="fade">
                                      <p:cBhvr>
                                        <p:cTn id="17" dur="500"/>
                                        <p:tgtEl>
                                          <p:spTgt spid="1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xEl>
                                              <p:pRg st="3" end="3"/>
                                            </p:txEl>
                                          </p:spTgt>
                                        </p:tgtEl>
                                        <p:attrNameLst>
                                          <p:attrName>style.visibility</p:attrName>
                                        </p:attrNameLst>
                                      </p:cBhvr>
                                      <p:to>
                                        <p:strVal val="visible"/>
                                      </p:to>
                                    </p:set>
                                    <p:animEffect transition="in" filter="fade">
                                      <p:cBhvr>
                                        <p:cTn id="22" dur="500"/>
                                        <p:tgtEl>
                                          <p:spTgt spid="1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6">
                                            <p:txEl>
                                              <p:pRg st="4" end="4"/>
                                            </p:txEl>
                                          </p:spTgt>
                                        </p:tgtEl>
                                        <p:attrNameLst>
                                          <p:attrName>style.visibility</p:attrName>
                                        </p:attrNameLst>
                                      </p:cBhvr>
                                      <p:to>
                                        <p:strVal val="visible"/>
                                      </p:to>
                                    </p:set>
                                    <p:animEffect transition="in" filter="fade">
                                      <p:cBhvr>
                                        <p:cTn id="27" dur="500"/>
                                        <p:tgtEl>
                                          <p:spTgt spid="1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uild="p"/>
    </p:bld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Shape 1045"/>
        <p:cNvGrpSpPr/>
        <p:nvPr/>
      </p:nvGrpSpPr>
      <p:grpSpPr>
        <a:xfrm>
          <a:off x="0" y="0"/>
          <a:ext cx="0" cy="0"/>
          <a:chOff x="0" y="0"/>
          <a:chExt cx="0" cy="0"/>
        </a:xfrm>
      </p:grpSpPr>
      <p:sp>
        <p:nvSpPr>
          <p:cNvPr id="1057" name="Google Shape;1057;p42"/>
          <p:cNvSpPr txBox="1">
            <a:spLocks noGrp="1"/>
          </p:cNvSpPr>
          <p:nvPr>
            <p:ph type="title"/>
          </p:nvPr>
        </p:nvSpPr>
        <p:spPr>
          <a:xfrm>
            <a:off x="1540300" y="541113"/>
            <a:ext cx="6486900" cy="478200"/>
          </a:xfrm>
          <a:prstGeom prst="rect">
            <a:avLst/>
          </a:prstGeom>
        </p:spPr>
        <p:txBody>
          <a:bodyPr spcFirstLastPara="1" wrap="square" lIns="91425" tIns="91425" rIns="91425" bIns="91425" anchor="ctr" anchorCtr="0">
            <a:noAutofit/>
          </a:bodyPr>
          <a:lstStyle/>
          <a:p>
            <a:pPr lvl="0"/>
            <a:r>
              <a:rPr lang="en-US" sz="2400" dirty="0">
                <a:solidFill>
                  <a:schemeClr val="accent4"/>
                </a:solidFill>
              </a:rPr>
              <a:t>d. Data must be a function</a:t>
            </a:r>
            <a:endParaRPr sz="2400" b="1" dirty="0">
              <a:solidFill>
                <a:schemeClr val="accent4"/>
              </a:solidFill>
            </a:endParaRPr>
          </a:p>
        </p:txBody>
      </p:sp>
      <p:sp>
        <p:nvSpPr>
          <p:cNvPr id="1127" name="Google Shape;1127;p42">
            <a:hlinkClick r:id="rId3" action="ppaction://hlinksldjump"/>
          </p:cNvPr>
          <p:cNvSpPr/>
          <p:nvPr/>
        </p:nvSpPr>
        <p:spPr>
          <a:xfrm rot="5400000">
            <a:off x="8034175" y="3124075"/>
            <a:ext cx="1158900" cy="59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42">
            <a:hlinkClick r:id="rId4" action="ppaction://hlinksldjump"/>
          </p:cNvPr>
          <p:cNvSpPr/>
          <p:nvPr/>
        </p:nvSpPr>
        <p:spPr>
          <a:xfrm rot="5400000">
            <a:off x="7968625" y="1902850"/>
            <a:ext cx="1290000" cy="59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42">
            <a:hlinkClick r:id="rId5" action="ppaction://hlinksldjump"/>
          </p:cNvPr>
          <p:cNvSpPr/>
          <p:nvPr/>
        </p:nvSpPr>
        <p:spPr>
          <a:xfrm rot="5400000">
            <a:off x="7955725" y="4354575"/>
            <a:ext cx="13158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42">
            <a:hlinkClick r:id="rId4" action="ppaction://hlinksldjump"/>
          </p:cNvPr>
          <p:cNvSpPr txBox="1"/>
          <p:nvPr/>
        </p:nvSpPr>
        <p:spPr>
          <a:xfrm>
            <a:off x="8264833" y="1859014"/>
            <a:ext cx="440400" cy="23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4"/>
                </a:solidFill>
                <a:latin typeface="Ubuntu"/>
                <a:ea typeface="Ubuntu"/>
                <a:cs typeface="Ubuntu"/>
                <a:sym typeface="Ubuntu"/>
              </a:rPr>
              <a:t>2</a:t>
            </a:r>
            <a:endParaRPr b="1">
              <a:solidFill>
                <a:schemeClr val="accent4"/>
              </a:solidFill>
              <a:latin typeface="Ubuntu"/>
              <a:ea typeface="Ubuntu"/>
              <a:cs typeface="Ubuntu"/>
              <a:sym typeface="Ubuntu"/>
            </a:endParaRPr>
          </a:p>
        </p:txBody>
      </p:sp>
      <p:sp>
        <p:nvSpPr>
          <p:cNvPr id="1131" name="Google Shape;1131;p42">
            <a:hlinkClick r:id="rId3" action="ppaction://hlinksldjump"/>
          </p:cNvPr>
          <p:cNvSpPr txBox="1"/>
          <p:nvPr/>
        </p:nvSpPr>
        <p:spPr>
          <a:xfrm>
            <a:off x="8264833" y="3062914"/>
            <a:ext cx="440400" cy="23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2"/>
                </a:solidFill>
                <a:latin typeface="Ubuntu"/>
                <a:ea typeface="Ubuntu"/>
                <a:cs typeface="Ubuntu"/>
                <a:sym typeface="Ubuntu"/>
              </a:rPr>
              <a:t>3</a:t>
            </a:r>
            <a:endParaRPr b="1">
              <a:solidFill>
                <a:schemeClr val="accent2"/>
              </a:solidFill>
              <a:latin typeface="Ubuntu"/>
              <a:ea typeface="Ubuntu"/>
              <a:cs typeface="Ubuntu"/>
              <a:sym typeface="Ubuntu"/>
            </a:endParaRPr>
          </a:p>
        </p:txBody>
      </p:sp>
      <p:sp>
        <p:nvSpPr>
          <p:cNvPr id="1132" name="Google Shape;1132;p42">
            <a:hlinkClick r:id="rId5" action="ppaction://hlinksldjump"/>
          </p:cNvPr>
          <p:cNvSpPr txBox="1"/>
          <p:nvPr/>
        </p:nvSpPr>
        <p:spPr>
          <a:xfrm>
            <a:off x="8264833" y="4266814"/>
            <a:ext cx="440400" cy="23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1"/>
                </a:solidFill>
                <a:latin typeface="Ubuntu"/>
                <a:ea typeface="Ubuntu"/>
                <a:cs typeface="Ubuntu"/>
                <a:sym typeface="Ubuntu"/>
              </a:rPr>
              <a:t>4</a:t>
            </a:r>
            <a:endParaRPr b="1">
              <a:solidFill>
                <a:schemeClr val="accent1"/>
              </a:solidFill>
              <a:latin typeface="Ubuntu"/>
              <a:ea typeface="Ubuntu"/>
              <a:cs typeface="Ubuntu"/>
              <a:sym typeface="Ubuntu"/>
            </a:endParaRPr>
          </a:p>
        </p:txBody>
      </p:sp>
      <p:sp>
        <p:nvSpPr>
          <p:cNvPr id="1133" name="Google Shape;1133;p42">
            <a:hlinkClick r:id="rId6" action="ppaction://hlinksldjump"/>
          </p:cNvPr>
          <p:cNvSpPr/>
          <p:nvPr/>
        </p:nvSpPr>
        <p:spPr>
          <a:xfrm>
            <a:off x="7246284" y="695850"/>
            <a:ext cx="213106" cy="195722"/>
          </a:xfrm>
          <a:custGeom>
            <a:avLst/>
            <a:gdLst/>
            <a:ahLst/>
            <a:cxnLst/>
            <a:rect l="l" t="t" r="r" b="b"/>
            <a:pathLst>
              <a:path w="34372" h="31568" extrusionOk="0">
                <a:moveTo>
                  <a:pt x="17158" y="1"/>
                </a:moveTo>
                <a:cubicBezTo>
                  <a:pt x="11439" y="3246"/>
                  <a:pt x="5719" y="6490"/>
                  <a:pt x="0" y="9735"/>
                </a:cubicBezTo>
                <a:lnTo>
                  <a:pt x="2750" y="9735"/>
                </a:lnTo>
                <a:lnTo>
                  <a:pt x="2750" y="31567"/>
                </a:lnTo>
                <a:lnTo>
                  <a:pt x="11659" y="31567"/>
                </a:lnTo>
                <a:lnTo>
                  <a:pt x="11659" y="17379"/>
                </a:lnTo>
                <a:lnTo>
                  <a:pt x="23373" y="17379"/>
                </a:lnTo>
                <a:lnTo>
                  <a:pt x="23373" y="31567"/>
                </a:lnTo>
                <a:lnTo>
                  <a:pt x="31622" y="31567"/>
                </a:lnTo>
                <a:lnTo>
                  <a:pt x="31622" y="9735"/>
                </a:lnTo>
                <a:lnTo>
                  <a:pt x="34371" y="9735"/>
                </a:lnTo>
                <a:cubicBezTo>
                  <a:pt x="28597" y="6490"/>
                  <a:pt x="22878" y="3246"/>
                  <a:pt x="1715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42">
            <a:hlinkClick r:id="rId7" action="ppaction://hlinksldjump"/>
          </p:cNvPr>
          <p:cNvSpPr/>
          <p:nvPr/>
        </p:nvSpPr>
        <p:spPr>
          <a:xfrm rot="5400000">
            <a:off x="8023975" y="671275"/>
            <a:ext cx="1179300" cy="594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42">
            <a:hlinkClick r:id="rId7" action="ppaction://hlinksldjump"/>
          </p:cNvPr>
          <p:cNvSpPr txBox="1"/>
          <p:nvPr/>
        </p:nvSpPr>
        <p:spPr>
          <a:xfrm>
            <a:off x="8264833" y="655114"/>
            <a:ext cx="440400" cy="23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3"/>
                </a:solidFill>
                <a:latin typeface="Ubuntu"/>
                <a:ea typeface="Ubuntu"/>
                <a:cs typeface="Ubuntu"/>
                <a:sym typeface="Ubuntu"/>
              </a:rPr>
              <a:t>1</a:t>
            </a:r>
            <a:endParaRPr b="1">
              <a:solidFill>
                <a:schemeClr val="accent3"/>
              </a:solidFill>
              <a:latin typeface="Ubuntu"/>
              <a:ea typeface="Ubuntu"/>
              <a:cs typeface="Ubuntu"/>
              <a:sym typeface="Ubuntu"/>
            </a:endParaRPr>
          </a:p>
        </p:txBody>
      </p:sp>
      <p:sp>
        <p:nvSpPr>
          <p:cNvPr id="1139" name="Google Shape;1139;p42">
            <a:hlinkClick r:id="" action="ppaction://hlinkshowjump?jump=nextslide"/>
          </p:cNvPr>
          <p:cNvSpPr/>
          <p:nvPr/>
        </p:nvSpPr>
        <p:spPr>
          <a:xfrm>
            <a:off x="7870218" y="695853"/>
            <a:ext cx="145409" cy="215293"/>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42">
            <a:hlinkClick r:id="" action="ppaction://hlinkshowjump?jump=previousslide"/>
          </p:cNvPr>
          <p:cNvSpPr/>
          <p:nvPr/>
        </p:nvSpPr>
        <p:spPr>
          <a:xfrm rot="10800000">
            <a:off x="7575225" y="695855"/>
            <a:ext cx="145409" cy="215293"/>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301;p46"/>
          <p:cNvSpPr txBox="1">
            <a:spLocks noGrp="1"/>
          </p:cNvSpPr>
          <p:nvPr>
            <p:ph type="subTitle" idx="1"/>
          </p:nvPr>
        </p:nvSpPr>
        <p:spPr>
          <a:xfrm>
            <a:off x="671607" y="1086181"/>
            <a:ext cx="7693460" cy="2402086"/>
          </a:xfrm>
          <a:prstGeom prst="rect">
            <a:avLst/>
          </a:prstGeom>
        </p:spPr>
        <p:txBody>
          <a:bodyPr spcFirstLastPara="1" wrap="square" lIns="91425" tIns="91425" rIns="91425" bIns="91425" anchor="ctr" anchorCtr="0">
            <a:noAutofit/>
          </a:bodyPr>
          <a:lstStyle/>
          <a:p>
            <a:pPr marL="0" lvl="0" indent="0" algn="l"/>
            <a:r>
              <a:rPr lang="vi-VN" sz="1700" b="0" dirty="0">
                <a:solidFill>
                  <a:schemeClr val="dk1"/>
                </a:solidFill>
              </a:rPr>
              <a:t>Ở phần component thì có khác hơn so với bình thường một chút, là đối với data scope thì nó phải là một function, chứ không phải là một object như ở Vue instance </a:t>
            </a:r>
            <a:r>
              <a:rPr lang="vi-VN" sz="1700" b="0" dirty="0" smtClean="0">
                <a:solidFill>
                  <a:schemeClr val="dk1"/>
                </a:solidFill>
              </a:rPr>
              <a:t>nữa.</a:t>
            </a:r>
            <a:endParaRPr lang="en-US" sz="1700" b="0" dirty="0">
              <a:solidFill>
                <a:schemeClr val="dk1"/>
              </a:solidFill>
            </a:endParaRPr>
          </a:p>
          <a:p>
            <a:pPr marL="0" lvl="0" indent="0" algn="l"/>
            <a:endParaRPr lang="en-US" sz="1700" b="0" dirty="0" smtClean="0">
              <a:solidFill>
                <a:schemeClr val="dk1"/>
              </a:solidFill>
            </a:endParaRPr>
          </a:p>
          <a:p>
            <a:pPr marL="0" lvl="0" indent="0" algn="l"/>
            <a:r>
              <a:rPr lang="vi-VN" sz="1700" b="0" dirty="0" smtClean="0">
                <a:solidFill>
                  <a:schemeClr val="dk1"/>
                </a:solidFill>
              </a:rPr>
              <a:t>Nếu </a:t>
            </a:r>
            <a:r>
              <a:rPr lang="vi-VN" sz="1700" b="0" dirty="0">
                <a:solidFill>
                  <a:schemeClr val="dk1"/>
                </a:solidFill>
              </a:rPr>
              <a:t>như ta cố gắng sử dụng data là object thì nó sẽ có cảnh báo khuyên ta nên khai báo data là một hàm</a:t>
            </a:r>
            <a:r>
              <a:rPr lang="vi-VN" sz="1700" b="0" dirty="0" smtClean="0">
                <a:solidFill>
                  <a:schemeClr val="dk1"/>
                </a:solidFill>
              </a:rPr>
              <a:t>.</a:t>
            </a:r>
            <a:endParaRPr lang="en-US" sz="1700" b="0" dirty="0" smtClean="0">
              <a:solidFill>
                <a:schemeClr val="dk1"/>
              </a:solidFill>
            </a:endParaRPr>
          </a:p>
          <a:p>
            <a:pPr marL="0" lvl="0" indent="0" algn="l"/>
            <a:endParaRPr lang="vi-VN" sz="1700" b="0" dirty="0">
              <a:solidFill>
                <a:schemeClr val="dk1"/>
              </a:solidFill>
            </a:endParaRPr>
          </a:p>
          <a:p>
            <a:pPr marL="0" lvl="0" indent="0" algn="l"/>
            <a:r>
              <a:rPr lang="vi-VN" sz="1700" b="0" dirty="0">
                <a:solidFill>
                  <a:schemeClr val="dk1"/>
                </a:solidFill>
              </a:rPr>
              <a:t>Đối với trường hợp data là hàm thì chúng ta cũng sử dụng tương tự như với object.</a:t>
            </a:r>
          </a:p>
        </p:txBody>
      </p:sp>
    </p:spTree>
    <p:extLst>
      <p:ext uri="{BB962C8B-B14F-4D97-AF65-F5344CB8AC3E}">
        <p14:creationId xmlns:p14="http://schemas.microsoft.com/office/powerpoint/2010/main" val="404558993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fade">
                                      <p:cBhvr>
                                        <p:cTn id="7" dur="500"/>
                                        <p:tgtEl>
                                          <p:spTgt spid="1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
                                            <p:txEl>
                                              <p:pRg st="2" end="2"/>
                                            </p:txEl>
                                          </p:spTgt>
                                        </p:tgtEl>
                                        <p:attrNameLst>
                                          <p:attrName>style.visibility</p:attrName>
                                        </p:attrNameLst>
                                      </p:cBhvr>
                                      <p:to>
                                        <p:strVal val="visible"/>
                                      </p:to>
                                    </p:set>
                                    <p:animEffect transition="in" filter="fade">
                                      <p:cBhvr>
                                        <p:cTn id="12" dur="500"/>
                                        <p:tgtEl>
                                          <p:spTgt spid="1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4">
                                            <p:txEl>
                                              <p:pRg st="4" end="4"/>
                                            </p:txEl>
                                          </p:spTgt>
                                        </p:tgtEl>
                                        <p:attrNameLst>
                                          <p:attrName>style.visibility</p:attrName>
                                        </p:attrNameLst>
                                      </p:cBhvr>
                                      <p:to>
                                        <p:strVal val="visible"/>
                                      </p:to>
                                    </p:set>
                                    <p:animEffect transition="in" filter="fade">
                                      <p:cBhvr>
                                        <p:cTn id="17" dur="500"/>
                                        <p:tgtEl>
                                          <p:spTgt spid="1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p:bld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Shape 1045"/>
        <p:cNvGrpSpPr/>
        <p:nvPr/>
      </p:nvGrpSpPr>
      <p:grpSpPr>
        <a:xfrm>
          <a:off x="0" y="0"/>
          <a:ext cx="0" cy="0"/>
          <a:chOff x="0" y="0"/>
          <a:chExt cx="0" cy="0"/>
        </a:xfrm>
      </p:grpSpPr>
      <p:sp>
        <p:nvSpPr>
          <p:cNvPr id="1057" name="Google Shape;1057;p42"/>
          <p:cNvSpPr txBox="1">
            <a:spLocks noGrp="1"/>
          </p:cNvSpPr>
          <p:nvPr>
            <p:ph type="title"/>
          </p:nvPr>
        </p:nvSpPr>
        <p:spPr>
          <a:xfrm>
            <a:off x="1540300" y="541113"/>
            <a:ext cx="6486900" cy="478200"/>
          </a:xfrm>
          <a:prstGeom prst="rect">
            <a:avLst/>
          </a:prstGeom>
        </p:spPr>
        <p:txBody>
          <a:bodyPr spcFirstLastPara="1" wrap="square" lIns="91425" tIns="91425" rIns="91425" bIns="91425" anchor="ctr" anchorCtr="0">
            <a:noAutofit/>
          </a:bodyPr>
          <a:lstStyle/>
          <a:p>
            <a:pPr lvl="0"/>
            <a:r>
              <a:rPr lang="en-US" sz="2400" dirty="0">
                <a:solidFill>
                  <a:schemeClr val="accent4"/>
                </a:solidFill>
              </a:rPr>
              <a:t>d. Data must be a function</a:t>
            </a:r>
            <a:endParaRPr sz="2400" b="1" dirty="0">
              <a:solidFill>
                <a:schemeClr val="accent4"/>
              </a:solidFill>
            </a:endParaRPr>
          </a:p>
        </p:txBody>
      </p:sp>
      <p:sp>
        <p:nvSpPr>
          <p:cNvPr id="1127" name="Google Shape;1127;p42">
            <a:hlinkClick r:id="rId3" action="ppaction://hlinksldjump"/>
          </p:cNvPr>
          <p:cNvSpPr/>
          <p:nvPr/>
        </p:nvSpPr>
        <p:spPr>
          <a:xfrm rot="5400000">
            <a:off x="8034175" y="3124075"/>
            <a:ext cx="1158900" cy="59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42">
            <a:hlinkClick r:id="rId4" action="ppaction://hlinksldjump"/>
          </p:cNvPr>
          <p:cNvSpPr/>
          <p:nvPr/>
        </p:nvSpPr>
        <p:spPr>
          <a:xfrm rot="5400000">
            <a:off x="7968625" y="1902850"/>
            <a:ext cx="1290000" cy="59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42">
            <a:hlinkClick r:id="rId5" action="ppaction://hlinksldjump"/>
          </p:cNvPr>
          <p:cNvSpPr/>
          <p:nvPr/>
        </p:nvSpPr>
        <p:spPr>
          <a:xfrm rot="5400000">
            <a:off x="7955725" y="4354575"/>
            <a:ext cx="13158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42">
            <a:hlinkClick r:id="rId4" action="ppaction://hlinksldjump"/>
          </p:cNvPr>
          <p:cNvSpPr txBox="1"/>
          <p:nvPr/>
        </p:nvSpPr>
        <p:spPr>
          <a:xfrm>
            <a:off x="8264833" y="1859014"/>
            <a:ext cx="440400" cy="23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4"/>
                </a:solidFill>
                <a:latin typeface="Ubuntu"/>
                <a:ea typeface="Ubuntu"/>
                <a:cs typeface="Ubuntu"/>
                <a:sym typeface="Ubuntu"/>
              </a:rPr>
              <a:t>2</a:t>
            </a:r>
            <a:endParaRPr b="1">
              <a:solidFill>
                <a:schemeClr val="accent4"/>
              </a:solidFill>
              <a:latin typeface="Ubuntu"/>
              <a:ea typeface="Ubuntu"/>
              <a:cs typeface="Ubuntu"/>
              <a:sym typeface="Ubuntu"/>
            </a:endParaRPr>
          </a:p>
        </p:txBody>
      </p:sp>
      <p:sp>
        <p:nvSpPr>
          <p:cNvPr id="1131" name="Google Shape;1131;p42">
            <a:hlinkClick r:id="rId3" action="ppaction://hlinksldjump"/>
          </p:cNvPr>
          <p:cNvSpPr txBox="1"/>
          <p:nvPr/>
        </p:nvSpPr>
        <p:spPr>
          <a:xfrm>
            <a:off x="8264833" y="3062914"/>
            <a:ext cx="440400" cy="23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2"/>
                </a:solidFill>
                <a:latin typeface="Ubuntu"/>
                <a:ea typeface="Ubuntu"/>
                <a:cs typeface="Ubuntu"/>
                <a:sym typeface="Ubuntu"/>
              </a:rPr>
              <a:t>3</a:t>
            </a:r>
            <a:endParaRPr b="1">
              <a:solidFill>
                <a:schemeClr val="accent2"/>
              </a:solidFill>
              <a:latin typeface="Ubuntu"/>
              <a:ea typeface="Ubuntu"/>
              <a:cs typeface="Ubuntu"/>
              <a:sym typeface="Ubuntu"/>
            </a:endParaRPr>
          </a:p>
        </p:txBody>
      </p:sp>
      <p:sp>
        <p:nvSpPr>
          <p:cNvPr id="1132" name="Google Shape;1132;p42">
            <a:hlinkClick r:id="rId5" action="ppaction://hlinksldjump"/>
          </p:cNvPr>
          <p:cNvSpPr txBox="1"/>
          <p:nvPr/>
        </p:nvSpPr>
        <p:spPr>
          <a:xfrm>
            <a:off x="8264833" y="4266814"/>
            <a:ext cx="440400" cy="23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1"/>
                </a:solidFill>
                <a:latin typeface="Ubuntu"/>
                <a:ea typeface="Ubuntu"/>
                <a:cs typeface="Ubuntu"/>
                <a:sym typeface="Ubuntu"/>
              </a:rPr>
              <a:t>4</a:t>
            </a:r>
            <a:endParaRPr b="1">
              <a:solidFill>
                <a:schemeClr val="accent1"/>
              </a:solidFill>
              <a:latin typeface="Ubuntu"/>
              <a:ea typeface="Ubuntu"/>
              <a:cs typeface="Ubuntu"/>
              <a:sym typeface="Ubuntu"/>
            </a:endParaRPr>
          </a:p>
        </p:txBody>
      </p:sp>
      <p:sp>
        <p:nvSpPr>
          <p:cNvPr id="1133" name="Google Shape;1133;p42">
            <a:hlinkClick r:id="rId6" action="ppaction://hlinksldjump"/>
          </p:cNvPr>
          <p:cNvSpPr/>
          <p:nvPr/>
        </p:nvSpPr>
        <p:spPr>
          <a:xfrm>
            <a:off x="7246284" y="695850"/>
            <a:ext cx="213106" cy="195722"/>
          </a:xfrm>
          <a:custGeom>
            <a:avLst/>
            <a:gdLst/>
            <a:ahLst/>
            <a:cxnLst/>
            <a:rect l="l" t="t" r="r" b="b"/>
            <a:pathLst>
              <a:path w="34372" h="31568" extrusionOk="0">
                <a:moveTo>
                  <a:pt x="17158" y="1"/>
                </a:moveTo>
                <a:cubicBezTo>
                  <a:pt x="11439" y="3246"/>
                  <a:pt x="5719" y="6490"/>
                  <a:pt x="0" y="9735"/>
                </a:cubicBezTo>
                <a:lnTo>
                  <a:pt x="2750" y="9735"/>
                </a:lnTo>
                <a:lnTo>
                  <a:pt x="2750" y="31567"/>
                </a:lnTo>
                <a:lnTo>
                  <a:pt x="11659" y="31567"/>
                </a:lnTo>
                <a:lnTo>
                  <a:pt x="11659" y="17379"/>
                </a:lnTo>
                <a:lnTo>
                  <a:pt x="23373" y="17379"/>
                </a:lnTo>
                <a:lnTo>
                  <a:pt x="23373" y="31567"/>
                </a:lnTo>
                <a:lnTo>
                  <a:pt x="31622" y="31567"/>
                </a:lnTo>
                <a:lnTo>
                  <a:pt x="31622" y="9735"/>
                </a:lnTo>
                <a:lnTo>
                  <a:pt x="34371" y="9735"/>
                </a:lnTo>
                <a:cubicBezTo>
                  <a:pt x="28597" y="6490"/>
                  <a:pt x="22878" y="3246"/>
                  <a:pt x="1715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42">
            <a:hlinkClick r:id="rId7" action="ppaction://hlinksldjump"/>
          </p:cNvPr>
          <p:cNvSpPr/>
          <p:nvPr/>
        </p:nvSpPr>
        <p:spPr>
          <a:xfrm rot="5400000">
            <a:off x="8023975" y="671275"/>
            <a:ext cx="1179300" cy="594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42">
            <a:hlinkClick r:id="rId7" action="ppaction://hlinksldjump"/>
          </p:cNvPr>
          <p:cNvSpPr txBox="1"/>
          <p:nvPr/>
        </p:nvSpPr>
        <p:spPr>
          <a:xfrm>
            <a:off x="8264833" y="655114"/>
            <a:ext cx="440400" cy="23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3"/>
                </a:solidFill>
                <a:latin typeface="Ubuntu"/>
                <a:ea typeface="Ubuntu"/>
                <a:cs typeface="Ubuntu"/>
                <a:sym typeface="Ubuntu"/>
              </a:rPr>
              <a:t>1</a:t>
            </a:r>
            <a:endParaRPr b="1">
              <a:solidFill>
                <a:schemeClr val="accent3"/>
              </a:solidFill>
              <a:latin typeface="Ubuntu"/>
              <a:ea typeface="Ubuntu"/>
              <a:cs typeface="Ubuntu"/>
              <a:sym typeface="Ubuntu"/>
            </a:endParaRPr>
          </a:p>
        </p:txBody>
      </p:sp>
      <p:sp>
        <p:nvSpPr>
          <p:cNvPr id="1139" name="Google Shape;1139;p42">
            <a:hlinkClick r:id="" action="ppaction://hlinkshowjump?jump=nextslide"/>
          </p:cNvPr>
          <p:cNvSpPr/>
          <p:nvPr/>
        </p:nvSpPr>
        <p:spPr>
          <a:xfrm>
            <a:off x="7870218" y="695853"/>
            <a:ext cx="145409" cy="215293"/>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42">
            <a:hlinkClick r:id="" action="ppaction://hlinkshowjump?jump=previousslide"/>
          </p:cNvPr>
          <p:cNvSpPr/>
          <p:nvPr/>
        </p:nvSpPr>
        <p:spPr>
          <a:xfrm rot="10800000">
            <a:off x="7575225" y="695855"/>
            <a:ext cx="145409" cy="215293"/>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301;p46"/>
          <p:cNvSpPr txBox="1">
            <a:spLocks noGrp="1"/>
          </p:cNvSpPr>
          <p:nvPr>
            <p:ph type="subTitle" idx="1"/>
          </p:nvPr>
        </p:nvSpPr>
        <p:spPr>
          <a:xfrm>
            <a:off x="671607" y="1086181"/>
            <a:ext cx="7693460" cy="290755"/>
          </a:xfrm>
          <a:prstGeom prst="rect">
            <a:avLst/>
          </a:prstGeom>
        </p:spPr>
        <p:txBody>
          <a:bodyPr spcFirstLastPara="1" wrap="square" lIns="91425" tIns="91425" rIns="91425" bIns="91425" anchor="ctr" anchorCtr="0">
            <a:noAutofit/>
          </a:bodyPr>
          <a:lstStyle/>
          <a:p>
            <a:pPr marL="0" lvl="0" indent="0" algn="l"/>
            <a:r>
              <a:rPr lang="vi-VN" sz="1700" b="0" dirty="0">
                <a:solidFill>
                  <a:schemeClr val="dk1"/>
                </a:solidFill>
              </a:rPr>
              <a:t>VD</a:t>
            </a:r>
            <a:r>
              <a:rPr lang="vi-VN" sz="1700" b="0" dirty="0" smtClean="0">
                <a:solidFill>
                  <a:schemeClr val="dk1"/>
                </a:solidFill>
              </a:rPr>
              <a:t>:</a:t>
            </a:r>
            <a:endParaRPr lang="vi-VN" sz="1700" b="0" dirty="0">
              <a:solidFill>
                <a:schemeClr val="dk1"/>
              </a:solidFill>
            </a:endParaRPr>
          </a:p>
        </p:txBody>
      </p:sp>
      <p:pic>
        <p:nvPicPr>
          <p:cNvPr id="2" name="Picture 1"/>
          <p:cNvPicPr>
            <a:picLocks noChangeAspect="1"/>
          </p:cNvPicPr>
          <p:nvPr/>
        </p:nvPicPr>
        <p:blipFill>
          <a:blip r:embed="rId8"/>
          <a:stretch>
            <a:fillRect/>
          </a:stretch>
        </p:blipFill>
        <p:spPr>
          <a:xfrm>
            <a:off x="1063018" y="1380192"/>
            <a:ext cx="6807200" cy="3602143"/>
          </a:xfrm>
          <a:prstGeom prst="rect">
            <a:avLst/>
          </a:prstGeom>
        </p:spPr>
      </p:pic>
    </p:spTree>
    <p:extLst>
      <p:ext uri="{BB962C8B-B14F-4D97-AF65-F5344CB8AC3E}">
        <p14:creationId xmlns:p14="http://schemas.microsoft.com/office/powerpoint/2010/main" val="330076609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fade">
                                      <p:cBhvr>
                                        <p:cTn id="7" dur="500"/>
                                        <p:tgtEl>
                                          <p:spTgt spid="1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p:bld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Shape 1045"/>
        <p:cNvGrpSpPr/>
        <p:nvPr/>
      </p:nvGrpSpPr>
      <p:grpSpPr>
        <a:xfrm>
          <a:off x="0" y="0"/>
          <a:ext cx="0" cy="0"/>
          <a:chOff x="0" y="0"/>
          <a:chExt cx="0" cy="0"/>
        </a:xfrm>
      </p:grpSpPr>
      <p:sp>
        <p:nvSpPr>
          <p:cNvPr id="1057" name="Google Shape;1057;p42"/>
          <p:cNvSpPr txBox="1">
            <a:spLocks noGrp="1"/>
          </p:cNvSpPr>
          <p:nvPr>
            <p:ph type="title"/>
          </p:nvPr>
        </p:nvSpPr>
        <p:spPr>
          <a:xfrm>
            <a:off x="1540300" y="541113"/>
            <a:ext cx="6486900" cy="478200"/>
          </a:xfrm>
          <a:prstGeom prst="rect">
            <a:avLst/>
          </a:prstGeom>
        </p:spPr>
        <p:txBody>
          <a:bodyPr spcFirstLastPara="1" wrap="square" lIns="91425" tIns="91425" rIns="91425" bIns="91425" anchor="ctr" anchorCtr="0">
            <a:noAutofit/>
          </a:bodyPr>
          <a:lstStyle/>
          <a:p>
            <a:pPr lvl="0"/>
            <a:r>
              <a:rPr lang="en-US" sz="2400" dirty="0">
                <a:solidFill>
                  <a:schemeClr val="accent4"/>
                </a:solidFill>
              </a:rPr>
              <a:t>d. Data must be a function</a:t>
            </a:r>
            <a:endParaRPr sz="2400" b="1" dirty="0">
              <a:solidFill>
                <a:schemeClr val="accent4"/>
              </a:solidFill>
            </a:endParaRPr>
          </a:p>
        </p:txBody>
      </p:sp>
      <p:sp>
        <p:nvSpPr>
          <p:cNvPr id="1127" name="Google Shape;1127;p42">
            <a:hlinkClick r:id="rId3" action="ppaction://hlinksldjump"/>
          </p:cNvPr>
          <p:cNvSpPr/>
          <p:nvPr/>
        </p:nvSpPr>
        <p:spPr>
          <a:xfrm rot="5400000">
            <a:off x="8034175" y="3124075"/>
            <a:ext cx="1158900" cy="59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42">
            <a:hlinkClick r:id="rId4" action="ppaction://hlinksldjump"/>
          </p:cNvPr>
          <p:cNvSpPr/>
          <p:nvPr/>
        </p:nvSpPr>
        <p:spPr>
          <a:xfrm rot="5400000">
            <a:off x="7968625" y="1902850"/>
            <a:ext cx="1290000" cy="59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42">
            <a:hlinkClick r:id="rId5" action="ppaction://hlinksldjump"/>
          </p:cNvPr>
          <p:cNvSpPr/>
          <p:nvPr/>
        </p:nvSpPr>
        <p:spPr>
          <a:xfrm rot="5400000">
            <a:off x="7955725" y="4354575"/>
            <a:ext cx="13158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42">
            <a:hlinkClick r:id="rId4" action="ppaction://hlinksldjump"/>
          </p:cNvPr>
          <p:cNvSpPr txBox="1"/>
          <p:nvPr/>
        </p:nvSpPr>
        <p:spPr>
          <a:xfrm>
            <a:off x="8264833" y="1859014"/>
            <a:ext cx="440400" cy="23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4"/>
                </a:solidFill>
                <a:latin typeface="Ubuntu"/>
                <a:ea typeface="Ubuntu"/>
                <a:cs typeface="Ubuntu"/>
                <a:sym typeface="Ubuntu"/>
              </a:rPr>
              <a:t>2</a:t>
            </a:r>
            <a:endParaRPr b="1">
              <a:solidFill>
                <a:schemeClr val="accent4"/>
              </a:solidFill>
              <a:latin typeface="Ubuntu"/>
              <a:ea typeface="Ubuntu"/>
              <a:cs typeface="Ubuntu"/>
              <a:sym typeface="Ubuntu"/>
            </a:endParaRPr>
          </a:p>
        </p:txBody>
      </p:sp>
      <p:sp>
        <p:nvSpPr>
          <p:cNvPr id="1131" name="Google Shape;1131;p42">
            <a:hlinkClick r:id="rId3" action="ppaction://hlinksldjump"/>
          </p:cNvPr>
          <p:cNvSpPr txBox="1"/>
          <p:nvPr/>
        </p:nvSpPr>
        <p:spPr>
          <a:xfrm>
            <a:off x="8264833" y="3062914"/>
            <a:ext cx="440400" cy="23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2"/>
                </a:solidFill>
                <a:latin typeface="Ubuntu"/>
                <a:ea typeface="Ubuntu"/>
                <a:cs typeface="Ubuntu"/>
                <a:sym typeface="Ubuntu"/>
              </a:rPr>
              <a:t>3</a:t>
            </a:r>
            <a:endParaRPr b="1">
              <a:solidFill>
                <a:schemeClr val="accent2"/>
              </a:solidFill>
              <a:latin typeface="Ubuntu"/>
              <a:ea typeface="Ubuntu"/>
              <a:cs typeface="Ubuntu"/>
              <a:sym typeface="Ubuntu"/>
            </a:endParaRPr>
          </a:p>
        </p:txBody>
      </p:sp>
      <p:sp>
        <p:nvSpPr>
          <p:cNvPr id="1132" name="Google Shape;1132;p42">
            <a:hlinkClick r:id="rId5" action="ppaction://hlinksldjump"/>
          </p:cNvPr>
          <p:cNvSpPr txBox="1"/>
          <p:nvPr/>
        </p:nvSpPr>
        <p:spPr>
          <a:xfrm>
            <a:off x="8264833" y="4266814"/>
            <a:ext cx="440400" cy="23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1"/>
                </a:solidFill>
                <a:latin typeface="Ubuntu"/>
                <a:ea typeface="Ubuntu"/>
                <a:cs typeface="Ubuntu"/>
                <a:sym typeface="Ubuntu"/>
              </a:rPr>
              <a:t>4</a:t>
            </a:r>
            <a:endParaRPr b="1">
              <a:solidFill>
                <a:schemeClr val="accent1"/>
              </a:solidFill>
              <a:latin typeface="Ubuntu"/>
              <a:ea typeface="Ubuntu"/>
              <a:cs typeface="Ubuntu"/>
              <a:sym typeface="Ubuntu"/>
            </a:endParaRPr>
          </a:p>
        </p:txBody>
      </p:sp>
      <p:sp>
        <p:nvSpPr>
          <p:cNvPr id="1133" name="Google Shape;1133;p42">
            <a:hlinkClick r:id="rId6" action="ppaction://hlinksldjump"/>
          </p:cNvPr>
          <p:cNvSpPr/>
          <p:nvPr/>
        </p:nvSpPr>
        <p:spPr>
          <a:xfrm>
            <a:off x="7246284" y="695850"/>
            <a:ext cx="213106" cy="195722"/>
          </a:xfrm>
          <a:custGeom>
            <a:avLst/>
            <a:gdLst/>
            <a:ahLst/>
            <a:cxnLst/>
            <a:rect l="l" t="t" r="r" b="b"/>
            <a:pathLst>
              <a:path w="34372" h="31568" extrusionOk="0">
                <a:moveTo>
                  <a:pt x="17158" y="1"/>
                </a:moveTo>
                <a:cubicBezTo>
                  <a:pt x="11439" y="3246"/>
                  <a:pt x="5719" y="6490"/>
                  <a:pt x="0" y="9735"/>
                </a:cubicBezTo>
                <a:lnTo>
                  <a:pt x="2750" y="9735"/>
                </a:lnTo>
                <a:lnTo>
                  <a:pt x="2750" y="31567"/>
                </a:lnTo>
                <a:lnTo>
                  <a:pt x="11659" y="31567"/>
                </a:lnTo>
                <a:lnTo>
                  <a:pt x="11659" y="17379"/>
                </a:lnTo>
                <a:lnTo>
                  <a:pt x="23373" y="17379"/>
                </a:lnTo>
                <a:lnTo>
                  <a:pt x="23373" y="31567"/>
                </a:lnTo>
                <a:lnTo>
                  <a:pt x="31622" y="31567"/>
                </a:lnTo>
                <a:lnTo>
                  <a:pt x="31622" y="9735"/>
                </a:lnTo>
                <a:lnTo>
                  <a:pt x="34371" y="9735"/>
                </a:lnTo>
                <a:cubicBezTo>
                  <a:pt x="28597" y="6490"/>
                  <a:pt x="22878" y="3246"/>
                  <a:pt x="1715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42">
            <a:hlinkClick r:id="rId7" action="ppaction://hlinksldjump"/>
          </p:cNvPr>
          <p:cNvSpPr/>
          <p:nvPr/>
        </p:nvSpPr>
        <p:spPr>
          <a:xfrm rot="5400000">
            <a:off x="8023975" y="671275"/>
            <a:ext cx="1179300" cy="594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42">
            <a:hlinkClick r:id="rId7" action="ppaction://hlinksldjump"/>
          </p:cNvPr>
          <p:cNvSpPr txBox="1"/>
          <p:nvPr/>
        </p:nvSpPr>
        <p:spPr>
          <a:xfrm>
            <a:off x="8264833" y="655114"/>
            <a:ext cx="440400" cy="23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3"/>
                </a:solidFill>
                <a:latin typeface="Ubuntu"/>
                <a:ea typeface="Ubuntu"/>
                <a:cs typeface="Ubuntu"/>
                <a:sym typeface="Ubuntu"/>
              </a:rPr>
              <a:t>1</a:t>
            </a:r>
            <a:endParaRPr b="1">
              <a:solidFill>
                <a:schemeClr val="accent3"/>
              </a:solidFill>
              <a:latin typeface="Ubuntu"/>
              <a:ea typeface="Ubuntu"/>
              <a:cs typeface="Ubuntu"/>
              <a:sym typeface="Ubuntu"/>
            </a:endParaRPr>
          </a:p>
        </p:txBody>
      </p:sp>
      <p:sp>
        <p:nvSpPr>
          <p:cNvPr id="1139" name="Google Shape;1139;p42">
            <a:hlinkClick r:id="" action="ppaction://hlinkshowjump?jump=nextslide"/>
          </p:cNvPr>
          <p:cNvSpPr/>
          <p:nvPr/>
        </p:nvSpPr>
        <p:spPr>
          <a:xfrm>
            <a:off x="7870218" y="695853"/>
            <a:ext cx="145409" cy="215293"/>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42">
            <a:hlinkClick r:id="" action="ppaction://hlinkshowjump?jump=previousslide"/>
          </p:cNvPr>
          <p:cNvSpPr/>
          <p:nvPr/>
        </p:nvSpPr>
        <p:spPr>
          <a:xfrm rot="10800000">
            <a:off x="7575225" y="695855"/>
            <a:ext cx="145409" cy="215293"/>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301;p46"/>
          <p:cNvSpPr txBox="1">
            <a:spLocks noGrp="1"/>
          </p:cNvSpPr>
          <p:nvPr>
            <p:ph type="subTitle" idx="1"/>
          </p:nvPr>
        </p:nvSpPr>
        <p:spPr>
          <a:xfrm>
            <a:off x="671607" y="1086181"/>
            <a:ext cx="7693460" cy="290755"/>
          </a:xfrm>
          <a:prstGeom prst="rect">
            <a:avLst/>
          </a:prstGeom>
        </p:spPr>
        <p:txBody>
          <a:bodyPr spcFirstLastPara="1" wrap="square" lIns="91425" tIns="91425" rIns="91425" bIns="91425" anchor="ctr" anchorCtr="0">
            <a:noAutofit/>
          </a:bodyPr>
          <a:lstStyle/>
          <a:p>
            <a:pPr marL="0" lvl="0" indent="0" algn="l"/>
            <a:r>
              <a:rPr lang="en-US" sz="1700" b="0" dirty="0" smtClean="0">
                <a:solidFill>
                  <a:schemeClr val="dk1"/>
                </a:solidFill>
              </a:rPr>
              <a:t>T</a:t>
            </a:r>
            <a:r>
              <a:rPr lang="vi-VN" sz="1700" b="0" dirty="0" smtClean="0">
                <a:solidFill>
                  <a:schemeClr val="dk1"/>
                </a:solidFill>
              </a:rPr>
              <a:t>rường </a:t>
            </a:r>
            <a:r>
              <a:rPr lang="vi-VN" sz="1700" b="0" dirty="0">
                <a:solidFill>
                  <a:schemeClr val="dk1"/>
                </a:solidFill>
              </a:rPr>
              <a:t>hợp gọi một component nhiều lần.</a:t>
            </a:r>
          </a:p>
        </p:txBody>
      </p:sp>
      <p:pic>
        <p:nvPicPr>
          <p:cNvPr id="3" name="Picture 2"/>
          <p:cNvPicPr>
            <a:picLocks noChangeAspect="1"/>
          </p:cNvPicPr>
          <p:nvPr/>
        </p:nvPicPr>
        <p:blipFill>
          <a:blip r:embed="rId8"/>
          <a:stretch>
            <a:fillRect/>
          </a:stretch>
        </p:blipFill>
        <p:spPr>
          <a:xfrm>
            <a:off x="897368" y="1376936"/>
            <a:ext cx="6823266" cy="3621307"/>
          </a:xfrm>
          <a:prstGeom prst="rect">
            <a:avLst/>
          </a:prstGeom>
        </p:spPr>
      </p:pic>
    </p:spTree>
    <p:extLst>
      <p:ext uri="{BB962C8B-B14F-4D97-AF65-F5344CB8AC3E}">
        <p14:creationId xmlns:p14="http://schemas.microsoft.com/office/powerpoint/2010/main" val="4207364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fade">
                                      <p:cBhvr>
                                        <p:cTn id="7" dur="500"/>
                                        <p:tgtEl>
                                          <p:spTgt spid="1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p:bld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Shape 1045"/>
        <p:cNvGrpSpPr/>
        <p:nvPr/>
      </p:nvGrpSpPr>
      <p:grpSpPr>
        <a:xfrm>
          <a:off x="0" y="0"/>
          <a:ext cx="0" cy="0"/>
          <a:chOff x="0" y="0"/>
          <a:chExt cx="0" cy="0"/>
        </a:xfrm>
      </p:grpSpPr>
      <p:sp>
        <p:nvSpPr>
          <p:cNvPr id="1057" name="Google Shape;1057;p42"/>
          <p:cNvSpPr txBox="1">
            <a:spLocks noGrp="1"/>
          </p:cNvSpPr>
          <p:nvPr>
            <p:ph type="title"/>
          </p:nvPr>
        </p:nvSpPr>
        <p:spPr>
          <a:xfrm>
            <a:off x="1540300" y="541113"/>
            <a:ext cx="6486900" cy="478200"/>
          </a:xfrm>
          <a:prstGeom prst="rect">
            <a:avLst/>
          </a:prstGeom>
        </p:spPr>
        <p:txBody>
          <a:bodyPr spcFirstLastPara="1" wrap="square" lIns="91425" tIns="91425" rIns="91425" bIns="91425" anchor="ctr" anchorCtr="0">
            <a:noAutofit/>
          </a:bodyPr>
          <a:lstStyle/>
          <a:p>
            <a:pPr lvl="0"/>
            <a:r>
              <a:rPr lang="en-US" sz="2400" dirty="0">
                <a:solidFill>
                  <a:schemeClr val="accent4"/>
                </a:solidFill>
              </a:rPr>
              <a:t>d. Data must be a function</a:t>
            </a:r>
            <a:endParaRPr sz="2400" b="1" dirty="0">
              <a:solidFill>
                <a:schemeClr val="accent4"/>
              </a:solidFill>
            </a:endParaRPr>
          </a:p>
        </p:txBody>
      </p:sp>
      <p:sp>
        <p:nvSpPr>
          <p:cNvPr id="1127" name="Google Shape;1127;p42">
            <a:hlinkClick r:id="rId3" action="ppaction://hlinksldjump"/>
          </p:cNvPr>
          <p:cNvSpPr/>
          <p:nvPr/>
        </p:nvSpPr>
        <p:spPr>
          <a:xfrm rot="5400000">
            <a:off x="8034175" y="3124075"/>
            <a:ext cx="1158900" cy="59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42">
            <a:hlinkClick r:id="rId4" action="ppaction://hlinksldjump"/>
          </p:cNvPr>
          <p:cNvSpPr/>
          <p:nvPr/>
        </p:nvSpPr>
        <p:spPr>
          <a:xfrm rot="5400000">
            <a:off x="7968625" y="1902850"/>
            <a:ext cx="1290000" cy="59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42">
            <a:hlinkClick r:id="rId5" action="ppaction://hlinksldjump"/>
          </p:cNvPr>
          <p:cNvSpPr/>
          <p:nvPr/>
        </p:nvSpPr>
        <p:spPr>
          <a:xfrm rot="5400000">
            <a:off x="7955725" y="4354575"/>
            <a:ext cx="13158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42">
            <a:hlinkClick r:id="rId4" action="ppaction://hlinksldjump"/>
          </p:cNvPr>
          <p:cNvSpPr txBox="1"/>
          <p:nvPr/>
        </p:nvSpPr>
        <p:spPr>
          <a:xfrm>
            <a:off x="8264833" y="1859014"/>
            <a:ext cx="440400" cy="23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4"/>
                </a:solidFill>
                <a:latin typeface="Ubuntu"/>
                <a:ea typeface="Ubuntu"/>
                <a:cs typeface="Ubuntu"/>
                <a:sym typeface="Ubuntu"/>
              </a:rPr>
              <a:t>2</a:t>
            </a:r>
            <a:endParaRPr b="1">
              <a:solidFill>
                <a:schemeClr val="accent4"/>
              </a:solidFill>
              <a:latin typeface="Ubuntu"/>
              <a:ea typeface="Ubuntu"/>
              <a:cs typeface="Ubuntu"/>
              <a:sym typeface="Ubuntu"/>
            </a:endParaRPr>
          </a:p>
        </p:txBody>
      </p:sp>
      <p:sp>
        <p:nvSpPr>
          <p:cNvPr id="1131" name="Google Shape;1131;p42">
            <a:hlinkClick r:id="rId3" action="ppaction://hlinksldjump"/>
          </p:cNvPr>
          <p:cNvSpPr txBox="1"/>
          <p:nvPr/>
        </p:nvSpPr>
        <p:spPr>
          <a:xfrm>
            <a:off x="8264833" y="3062914"/>
            <a:ext cx="440400" cy="23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2"/>
                </a:solidFill>
                <a:latin typeface="Ubuntu"/>
                <a:ea typeface="Ubuntu"/>
                <a:cs typeface="Ubuntu"/>
                <a:sym typeface="Ubuntu"/>
              </a:rPr>
              <a:t>3</a:t>
            </a:r>
            <a:endParaRPr b="1">
              <a:solidFill>
                <a:schemeClr val="accent2"/>
              </a:solidFill>
              <a:latin typeface="Ubuntu"/>
              <a:ea typeface="Ubuntu"/>
              <a:cs typeface="Ubuntu"/>
              <a:sym typeface="Ubuntu"/>
            </a:endParaRPr>
          </a:p>
        </p:txBody>
      </p:sp>
      <p:sp>
        <p:nvSpPr>
          <p:cNvPr id="1132" name="Google Shape;1132;p42">
            <a:hlinkClick r:id="rId5" action="ppaction://hlinksldjump"/>
          </p:cNvPr>
          <p:cNvSpPr txBox="1"/>
          <p:nvPr/>
        </p:nvSpPr>
        <p:spPr>
          <a:xfrm>
            <a:off x="8264833" y="4266814"/>
            <a:ext cx="440400" cy="23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1"/>
                </a:solidFill>
                <a:latin typeface="Ubuntu"/>
                <a:ea typeface="Ubuntu"/>
                <a:cs typeface="Ubuntu"/>
                <a:sym typeface="Ubuntu"/>
              </a:rPr>
              <a:t>4</a:t>
            </a:r>
            <a:endParaRPr b="1">
              <a:solidFill>
                <a:schemeClr val="accent1"/>
              </a:solidFill>
              <a:latin typeface="Ubuntu"/>
              <a:ea typeface="Ubuntu"/>
              <a:cs typeface="Ubuntu"/>
              <a:sym typeface="Ubuntu"/>
            </a:endParaRPr>
          </a:p>
        </p:txBody>
      </p:sp>
      <p:sp>
        <p:nvSpPr>
          <p:cNvPr id="1133" name="Google Shape;1133;p42">
            <a:hlinkClick r:id="rId6" action="ppaction://hlinksldjump"/>
          </p:cNvPr>
          <p:cNvSpPr/>
          <p:nvPr/>
        </p:nvSpPr>
        <p:spPr>
          <a:xfrm>
            <a:off x="7246284" y="695850"/>
            <a:ext cx="213106" cy="195722"/>
          </a:xfrm>
          <a:custGeom>
            <a:avLst/>
            <a:gdLst/>
            <a:ahLst/>
            <a:cxnLst/>
            <a:rect l="l" t="t" r="r" b="b"/>
            <a:pathLst>
              <a:path w="34372" h="31568" extrusionOk="0">
                <a:moveTo>
                  <a:pt x="17158" y="1"/>
                </a:moveTo>
                <a:cubicBezTo>
                  <a:pt x="11439" y="3246"/>
                  <a:pt x="5719" y="6490"/>
                  <a:pt x="0" y="9735"/>
                </a:cubicBezTo>
                <a:lnTo>
                  <a:pt x="2750" y="9735"/>
                </a:lnTo>
                <a:lnTo>
                  <a:pt x="2750" y="31567"/>
                </a:lnTo>
                <a:lnTo>
                  <a:pt x="11659" y="31567"/>
                </a:lnTo>
                <a:lnTo>
                  <a:pt x="11659" y="17379"/>
                </a:lnTo>
                <a:lnTo>
                  <a:pt x="23373" y="17379"/>
                </a:lnTo>
                <a:lnTo>
                  <a:pt x="23373" y="31567"/>
                </a:lnTo>
                <a:lnTo>
                  <a:pt x="31622" y="31567"/>
                </a:lnTo>
                <a:lnTo>
                  <a:pt x="31622" y="9735"/>
                </a:lnTo>
                <a:lnTo>
                  <a:pt x="34371" y="9735"/>
                </a:lnTo>
                <a:cubicBezTo>
                  <a:pt x="28597" y="6490"/>
                  <a:pt x="22878" y="3246"/>
                  <a:pt x="1715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42">
            <a:hlinkClick r:id="rId7" action="ppaction://hlinksldjump"/>
          </p:cNvPr>
          <p:cNvSpPr/>
          <p:nvPr/>
        </p:nvSpPr>
        <p:spPr>
          <a:xfrm rot="5400000">
            <a:off x="8023975" y="671275"/>
            <a:ext cx="1179300" cy="594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42">
            <a:hlinkClick r:id="rId7" action="ppaction://hlinksldjump"/>
          </p:cNvPr>
          <p:cNvSpPr txBox="1"/>
          <p:nvPr/>
        </p:nvSpPr>
        <p:spPr>
          <a:xfrm>
            <a:off x="8264833" y="655114"/>
            <a:ext cx="440400" cy="23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3"/>
                </a:solidFill>
                <a:latin typeface="Ubuntu"/>
                <a:ea typeface="Ubuntu"/>
                <a:cs typeface="Ubuntu"/>
                <a:sym typeface="Ubuntu"/>
              </a:rPr>
              <a:t>1</a:t>
            </a:r>
            <a:endParaRPr b="1">
              <a:solidFill>
                <a:schemeClr val="accent3"/>
              </a:solidFill>
              <a:latin typeface="Ubuntu"/>
              <a:ea typeface="Ubuntu"/>
              <a:cs typeface="Ubuntu"/>
              <a:sym typeface="Ubuntu"/>
            </a:endParaRPr>
          </a:p>
        </p:txBody>
      </p:sp>
      <p:sp>
        <p:nvSpPr>
          <p:cNvPr id="1139" name="Google Shape;1139;p42">
            <a:hlinkClick r:id="" action="ppaction://hlinkshowjump?jump=nextslide"/>
          </p:cNvPr>
          <p:cNvSpPr/>
          <p:nvPr/>
        </p:nvSpPr>
        <p:spPr>
          <a:xfrm>
            <a:off x="7870218" y="695853"/>
            <a:ext cx="145409" cy="215293"/>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42">
            <a:hlinkClick r:id="" action="ppaction://hlinkshowjump?jump=previousslide"/>
          </p:cNvPr>
          <p:cNvSpPr/>
          <p:nvPr/>
        </p:nvSpPr>
        <p:spPr>
          <a:xfrm rot="10800000">
            <a:off x="7575225" y="695855"/>
            <a:ext cx="145409" cy="215293"/>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301;p46"/>
          <p:cNvSpPr txBox="1">
            <a:spLocks noGrp="1"/>
          </p:cNvSpPr>
          <p:nvPr>
            <p:ph type="subTitle" idx="1"/>
          </p:nvPr>
        </p:nvSpPr>
        <p:spPr>
          <a:xfrm>
            <a:off x="671607" y="1086181"/>
            <a:ext cx="7693460" cy="290755"/>
          </a:xfrm>
          <a:prstGeom prst="rect">
            <a:avLst/>
          </a:prstGeom>
        </p:spPr>
        <p:txBody>
          <a:bodyPr spcFirstLastPara="1" wrap="square" lIns="91425" tIns="91425" rIns="91425" bIns="91425" anchor="ctr" anchorCtr="0">
            <a:noAutofit/>
          </a:bodyPr>
          <a:lstStyle/>
          <a:p>
            <a:pPr marL="0" lvl="0" indent="0" algn="l"/>
            <a:r>
              <a:rPr lang="en-US" sz="1700" b="0" dirty="0" smtClean="0">
                <a:solidFill>
                  <a:schemeClr val="dk1"/>
                </a:solidFill>
              </a:rPr>
              <a:t>T</a:t>
            </a:r>
            <a:r>
              <a:rPr lang="vi-VN" sz="1700" b="0" dirty="0" smtClean="0">
                <a:solidFill>
                  <a:schemeClr val="dk1"/>
                </a:solidFill>
              </a:rPr>
              <a:t>rường </a:t>
            </a:r>
            <a:r>
              <a:rPr lang="vi-VN" sz="1700" b="0" dirty="0">
                <a:solidFill>
                  <a:schemeClr val="dk1"/>
                </a:solidFill>
              </a:rPr>
              <a:t>hợp gọi một component nhiều lần.</a:t>
            </a:r>
          </a:p>
        </p:txBody>
      </p:sp>
      <p:pic>
        <p:nvPicPr>
          <p:cNvPr id="2" name="Picture 1"/>
          <p:cNvPicPr>
            <a:picLocks noChangeAspect="1"/>
          </p:cNvPicPr>
          <p:nvPr/>
        </p:nvPicPr>
        <p:blipFill>
          <a:blip r:embed="rId8"/>
          <a:stretch>
            <a:fillRect/>
          </a:stretch>
        </p:blipFill>
        <p:spPr>
          <a:xfrm>
            <a:off x="906661" y="1376936"/>
            <a:ext cx="6813973" cy="3605727"/>
          </a:xfrm>
          <a:prstGeom prst="rect">
            <a:avLst/>
          </a:prstGeom>
        </p:spPr>
      </p:pic>
    </p:spTree>
    <p:extLst>
      <p:ext uri="{BB962C8B-B14F-4D97-AF65-F5344CB8AC3E}">
        <p14:creationId xmlns:p14="http://schemas.microsoft.com/office/powerpoint/2010/main" val="406317645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fade">
                                      <p:cBhvr>
                                        <p:cTn id="7" dur="500"/>
                                        <p:tgtEl>
                                          <p:spTgt spid="1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p:bld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Shape 1045"/>
        <p:cNvGrpSpPr/>
        <p:nvPr/>
      </p:nvGrpSpPr>
      <p:grpSpPr>
        <a:xfrm>
          <a:off x="0" y="0"/>
          <a:ext cx="0" cy="0"/>
          <a:chOff x="0" y="0"/>
          <a:chExt cx="0" cy="0"/>
        </a:xfrm>
      </p:grpSpPr>
      <p:sp>
        <p:nvSpPr>
          <p:cNvPr id="1057" name="Google Shape;1057;p42"/>
          <p:cNvSpPr txBox="1">
            <a:spLocks noGrp="1"/>
          </p:cNvSpPr>
          <p:nvPr>
            <p:ph type="title"/>
          </p:nvPr>
        </p:nvSpPr>
        <p:spPr>
          <a:xfrm>
            <a:off x="1540300" y="541113"/>
            <a:ext cx="6486900" cy="478200"/>
          </a:xfrm>
          <a:prstGeom prst="rect">
            <a:avLst/>
          </a:prstGeom>
        </p:spPr>
        <p:txBody>
          <a:bodyPr spcFirstLastPara="1" wrap="square" lIns="91425" tIns="91425" rIns="91425" bIns="91425" anchor="ctr" anchorCtr="0">
            <a:noAutofit/>
          </a:bodyPr>
          <a:lstStyle/>
          <a:p>
            <a:pPr lvl="0"/>
            <a:r>
              <a:rPr lang="en-US" sz="2400" dirty="0">
                <a:solidFill>
                  <a:schemeClr val="accent4"/>
                </a:solidFill>
              </a:rPr>
              <a:t>d. Data must be a function</a:t>
            </a:r>
            <a:endParaRPr sz="2400" b="1" dirty="0">
              <a:solidFill>
                <a:schemeClr val="accent4"/>
              </a:solidFill>
            </a:endParaRPr>
          </a:p>
        </p:txBody>
      </p:sp>
      <p:sp>
        <p:nvSpPr>
          <p:cNvPr id="1127" name="Google Shape;1127;p42">
            <a:hlinkClick r:id="rId3" action="ppaction://hlinksldjump"/>
          </p:cNvPr>
          <p:cNvSpPr/>
          <p:nvPr/>
        </p:nvSpPr>
        <p:spPr>
          <a:xfrm rot="5400000">
            <a:off x="8034175" y="3124075"/>
            <a:ext cx="1158900" cy="59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42">
            <a:hlinkClick r:id="rId4" action="ppaction://hlinksldjump"/>
          </p:cNvPr>
          <p:cNvSpPr/>
          <p:nvPr/>
        </p:nvSpPr>
        <p:spPr>
          <a:xfrm rot="5400000">
            <a:off x="7968625" y="1902850"/>
            <a:ext cx="1290000" cy="59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42">
            <a:hlinkClick r:id="rId5" action="ppaction://hlinksldjump"/>
          </p:cNvPr>
          <p:cNvSpPr/>
          <p:nvPr/>
        </p:nvSpPr>
        <p:spPr>
          <a:xfrm rot="5400000">
            <a:off x="7955725" y="4354575"/>
            <a:ext cx="13158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42">
            <a:hlinkClick r:id="rId4" action="ppaction://hlinksldjump"/>
          </p:cNvPr>
          <p:cNvSpPr txBox="1"/>
          <p:nvPr/>
        </p:nvSpPr>
        <p:spPr>
          <a:xfrm>
            <a:off x="8264833" y="1859014"/>
            <a:ext cx="440400" cy="23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4"/>
                </a:solidFill>
                <a:latin typeface="Ubuntu"/>
                <a:ea typeface="Ubuntu"/>
                <a:cs typeface="Ubuntu"/>
                <a:sym typeface="Ubuntu"/>
              </a:rPr>
              <a:t>2</a:t>
            </a:r>
            <a:endParaRPr b="1">
              <a:solidFill>
                <a:schemeClr val="accent4"/>
              </a:solidFill>
              <a:latin typeface="Ubuntu"/>
              <a:ea typeface="Ubuntu"/>
              <a:cs typeface="Ubuntu"/>
              <a:sym typeface="Ubuntu"/>
            </a:endParaRPr>
          </a:p>
        </p:txBody>
      </p:sp>
      <p:sp>
        <p:nvSpPr>
          <p:cNvPr id="1131" name="Google Shape;1131;p42">
            <a:hlinkClick r:id="rId3" action="ppaction://hlinksldjump"/>
          </p:cNvPr>
          <p:cNvSpPr txBox="1"/>
          <p:nvPr/>
        </p:nvSpPr>
        <p:spPr>
          <a:xfrm>
            <a:off x="8264833" y="3062914"/>
            <a:ext cx="440400" cy="23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2"/>
                </a:solidFill>
                <a:latin typeface="Ubuntu"/>
                <a:ea typeface="Ubuntu"/>
                <a:cs typeface="Ubuntu"/>
                <a:sym typeface="Ubuntu"/>
              </a:rPr>
              <a:t>3</a:t>
            </a:r>
            <a:endParaRPr b="1">
              <a:solidFill>
                <a:schemeClr val="accent2"/>
              </a:solidFill>
              <a:latin typeface="Ubuntu"/>
              <a:ea typeface="Ubuntu"/>
              <a:cs typeface="Ubuntu"/>
              <a:sym typeface="Ubuntu"/>
            </a:endParaRPr>
          </a:p>
        </p:txBody>
      </p:sp>
      <p:sp>
        <p:nvSpPr>
          <p:cNvPr id="1132" name="Google Shape;1132;p42">
            <a:hlinkClick r:id="rId5" action="ppaction://hlinksldjump"/>
          </p:cNvPr>
          <p:cNvSpPr txBox="1"/>
          <p:nvPr/>
        </p:nvSpPr>
        <p:spPr>
          <a:xfrm>
            <a:off x="8264833" y="4266814"/>
            <a:ext cx="440400" cy="23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1"/>
                </a:solidFill>
                <a:latin typeface="Ubuntu"/>
                <a:ea typeface="Ubuntu"/>
                <a:cs typeface="Ubuntu"/>
                <a:sym typeface="Ubuntu"/>
              </a:rPr>
              <a:t>4</a:t>
            </a:r>
            <a:endParaRPr b="1">
              <a:solidFill>
                <a:schemeClr val="accent1"/>
              </a:solidFill>
              <a:latin typeface="Ubuntu"/>
              <a:ea typeface="Ubuntu"/>
              <a:cs typeface="Ubuntu"/>
              <a:sym typeface="Ubuntu"/>
            </a:endParaRPr>
          </a:p>
        </p:txBody>
      </p:sp>
      <p:sp>
        <p:nvSpPr>
          <p:cNvPr id="1133" name="Google Shape;1133;p42">
            <a:hlinkClick r:id="rId6" action="ppaction://hlinksldjump"/>
          </p:cNvPr>
          <p:cNvSpPr/>
          <p:nvPr/>
        </p:nvSpPr>
        <p:spPr>
          <a:xfrm>
            <a:off x="7246284" y="695850"/>
            <a:ext cx="213106" cy="195722"/>
          </a:xfrm>
          <a:custGeom>
            <a:avLst/>
            <a:gdLst/>
            <a:ahLst/>
            <a:cxnLst/>
            <a:rect l="l" t="t" r="r" b="b"/>
            <a:pathLst>
              <a:path w="34372" h="31568" extrusionOk="0">
                <a:moveTo>
                  <a:pt x="17158" y="1"/>
                </a:moveTo>
                <a:cubicBezTo>
                  <a:pt x="11439" y="3246"/>
                  <a:pt x="5719" y="6490"/>
                  <a:pt x="0" y="9735"/>
                </a:cubicBezTo>
                <a:lnTo>
                  <a:pt x="2750" y="9735"/>
                </a:lnTo>
                <a:lnTo>
                  <a:pt x="2750" y="31567"/>
                </a:lnTo>
                <a:lnTo>
                  <a:pt x="11659" y="31567"/>
                </a:lnTo>
                <a:lnTo>
                  <a:pt x="11659" y="17379"/>
                </a:lnTo>
                <a:lnTo>
                  <a:pt x="23373" y="17379"/>
                </a:lnTo>
                <a:lnTo>
                  <a:pt x="23373" y="31567"/>
                </a:lnTo>
                <a:lnTo>
                  <a:pt x="31622" y="31567"/>
                </a:lnTo>
                <a:lnTo>
                  <a:pt x="31622" y="9735"/>
                </a:lnTo>
                <a:lnTo>
                  <a:pt x="34371" y="9735"/>
                </a:lnTo>
                <a:cubicBezTo>
                  <a:pt x="28597" y="6490"/>
                  <a:pt x="22878" y="3246"/>
                  <a:pt x="1715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42">
            <a:hlinkClick r:id="rId7" action="ppaction://hlinksldjump"/>
          </p:cNvPr>
          <p:cNvSpPr/>
          <p:nvPr/>
        </p:nvSpPr>
        <p:spPr>
          <a:xfrm rot="5400000">
            <a:off x="8023975" y="671275"/>
            <a:ext cx="1179300" cy="594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42">
            <a:hlinkClick r:id="rId7" action="ppaction://hlinksldjump"/>
          </p:cNvPr>
          <p:cNvSpPr txBox="1"/>
          <p:nvPr/>
        </p:nvSpPr>
        <p:spPr>
          <a:xfrm>
            <a:off x="8264833" y="655114"/>
            <a:ext cx="440400" cy="23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3"/>
                </a:solidFill>
                <a:latin typeface="Ubuntu"/>
                <a:ea typeface="Ubuntu"/>
                <a:cs typeface="Ubuntu"/>
                <a:sym typeface="Ubuntu"/>
              </a:rPr>
              <a:t>1</a:t>
            </a:r>
            <a:endParaRPr b="1">
              <a:solidFill>
                <a:schemeClr val="accent3"/>
              </a:solidFill>
              <a:latin typeface="Ubuntu"/>
              <a:ea typeface="Ubuntu"/>
              <a:cs typeface="Ubuntu"/>
              <a:sym typeface="Ubuntu"/>
            </a:endParaRPr>
          </a:p>
        </p:txBody>
      </p:sp>
      <p:sp>
        <p:nvSpPr>
          <p:cNvPr id="1139" name="Google Shape;1139;p42">
            <a:hlinkClick r:id="" action="ppaction://hlinkshowjump?jump=nextslide"/>
          </p:cNvPr>
          <p:cNvSpPr/>
          <p:nvPr/>
        </p:nvSpPr>
        <p:spPr>
          <a:xfrm>
            <a:off x="7870218" y="695853"/>
            <a:ext cx="145409" cy="215293"/>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42">
            <a:hlinkClick r:id="" action="ppaction://hlinkshowjump?jump=previousslide"/>
          </p:cNvPr>
          <p:cNvSpPr/>
          <p:nvPr/>
        </p:nvSpPr>
        <p:spPr>
          <a:xfrm rot="10800000">
            <a:off x="7575225" y="695855"/>
            <a:ext cx="145409" cy="215293"/>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301;p46"/>
          <p:cNvSpPr txBox="1">
            <a:spLocks noGrp="1"/>
          </p:cNvSpPr>
          <p:nvPr>
            <p:ph type="subTitle" idx="1"/>
          </p:nvPr>
        </p:nvSpPr>
        <p:spPr>
          <a:xfrm>
            <a:off x="671607" y="1086182"/>
            <a:ext cx="7693460" cy="1812806"/>
          </a:xfrm>
          <a:prstGeom prst="rect">
            <a:avLst/>
          </a:prstGeom>
        </p:spPr>
        <p:txBody>
          <a:bodyPr spcFirstLastPara="1" wrap="square" lIns="91425" tIns="91425" rIns="91425" bIns="91425" anchor="ctr" anchorCtr="0">
            <a:noAutofit/>
          </a:bodyPr>
          <a:lstStyle/>
          <a:p>
            <a:pPr marL="0" lvl="0" indent="0" algn="l"/>
            <a:r>
              <a:rPr lang="vi-VN" sz="1700" b="0" dirty="0">
                <a:solidFill>
                  <a:schemeClr val="dk1"/>
                </a:solidFill>
              </a:rPr>
              <a:t>Sau khi chạy thử thì </a:t>
            </a:r>
            <a:r>
              <a:rPr lang="en-US" sz="1700" b="0" dirty="0" err="1" smtClean="0">
                <a:solidFill>
                  <a:schemeClr val="dk1"/>
                </a:solidFill>
              </a:rPr>
              <a:t>chúng</a:t>
            </a:r>
            <a:r>
              <a:rPr lang="en-US" sz="1700" b="0" dirty="0" smtClean="0">
                <a:solidFill>
                  <a:schemeClr val="dk1"/>
                </a:solidFill>
              </a:rPr>
              <a:t> ta </a:t>
            </a:r>
            <a:r>
              <a:rPr lang="vi-VN" sz="1700" b="0" dirty="0" smtClean="0">
                <a:solidFill>
                  <a:schemeClr val="dk1"/>
                </a:solidFill>
              </a:rPr>
              <a:t>cũng </a:t>
            </a:r>
            <a:r>
              <a:rPr lang="vi-VN" sz="1700" b="0" dirty="0">
                <a:solidFill>
                  <a:schemeClr val="dk1"/>
                </a:solidFill>
              </a:rPr>
              <a:t>thấy là khi click vào một button thì data của cả 3 nút đều thay đổi theo. </a:t>
            </a:r>
            <a:endParaRPr lang="en-US" sz="1700" b="0" dirty="0" smtClean="0">
              <a:solidFill>
                <a:schemeClr val="dk1"/>
              </a:solidFill>
            </a:endParaRPr>
          </a:p>
          <a:p>
            <a:pPr marL="0" lvl="0" indent="0" algn="l"/>
            <a:endParaRPr lang="en-US" sz="1700" b="0" dirty="0" smtClean="0">
              <a:solidFill>
                <a:schemeClr val="dk1"/>
              </a:solidFill>
            </a:endParaRPr>
          </a:p>
          <a:p>
            <a:pPr marL="0" lvl="0" indent="0" algn="l"/>
            <a:r>
              <a:rPr lang="vi-VN" sz="1700" b="0" dirty="0" smtClean="0">
                <a:solidFill>
                  <a:schemeClr val="dk1"/>
                </a:solidFill>
              </a:rPr>
              <a:t>Lý </a:t>
            </a:r>
            <a:r>
              <a:rPr lang="vi-VN" sz="1700" b="0" dirty="0">
                <a:solidFill>
                  <a:schemeClr val="dk1"/>
                </a:solidFill>
              </a:rPr>
              <a:t>do là do chúng ta khai báo data ở trạng thái global nên khi tác động thì nó sẽ tác động đến cả 3 button. </a:t>
            </a:r>
            <a:endParaRPr lang="en-US" sz="1700" b="0" dirty="0" smtClean="0">
              <a:solidFill>
                <a:schemeClr val="dk1"/>
              </a:solidFill>
            </a:endParaRPr>
          </a:p>
          <a:p>
            <a:pPr marL="0" lvl="0" indent="0" algn="l"/>
            <a:endParaRPr lang="en-US" sz="1700" b="0" dirty="0">
              <a:solidFill>
                <a:schemeClr val="dk1"/>
              </a:solidFill>
            </a:endParaRPr>
          </a:p>
          <a:p>
            <a:pPr marL="0" lvl="0" indent="0" algn="l"/>
            <a:r>
              <a:rPr lang="vi-VN" sz="1700" b="0" dirty="0" smtClean="0">
                <a:solidFill>
                  <a:schemeClr val="dk1"/>
                </a:solidFill>
              </a:rPr>
              <a:t>Và </a:t>
            </a:r>
            <a:r>
              <a:rPr lang="vi-VN" sz="1700" b="0" dirty="0">
                <a:solidFill>
                  <a:schemeClr val="dk1"/>
                </a:solidFill>
              </a:rPr>
              <a:t>để khác phục điều đó thì chúng ta chỉ cần chuyển nó về dạng local là được.</a:t>
            </a:r>
          </a:p>
        </p:txBody>
      </p:sp>
    </p:spTree>
    <p:extLst>
      <p:ext uri="{BB962C8B-B14F-4D97-AF65-F5344CB8AC3E}">
        <p14:creationId xmlns:p14="http://schemas.microsoft.com/office/powerpoint/2010/main" val="366066405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fade">
                                      <p:cBhvr>
                                        <p:cTn id="7" dur="500"/>
                                        <p:tgtEl>
                                          <p:spTgt spid="1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
                                            <p:txEl>
                                              <p:pRg st="2" end="2"/>
                                            </p:txEl>
                                          </p:spTgt>
                                        </p:tgtEl>
                                        <p:attrNameLst>
                                          <p:attrName>style.visibility</p:attrName>
                                        </p:attrNameLst>
                                      </p:cBhvr>
                                      <p:to>
                                        <p:strVal val="visible"/>
                                      </p:to>
                                    </p:set>
                                    <p:animEffect transition="in" filter="fade">
                                      <p:cBhvr>
                                        <p:cTn id="12" dur="500"/>
                                        <p:tgtEl>
                                          <p:spTgt spid="1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4">
                                            <p:txEl>
                                              <p:pRg st="4" end="4"/>
                                            </p:txEl>
                                          </p:spTgt>
                                        </p:tgtEl>
                                        <p:attrNameLst>
                                          <p:attrName>style.visibility</p:attrName>
                                        </p:attrNameLst>
                                      </p:cBhvr>
                                      <p:to>
                                        <p:strVal val="visible"/>
                                      </p:to>
                                    </p:set>
                                    <p:animEffect transition="in" filter="fade">
                                      <p:cBhvr>
                                        <p:cTn id="17" dur="500"/>
                                        <p:tgtEl>
                                          <p:spTgt spid="1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p:bld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Shape 1045"/>
        <p:cNvGrpSpPr/>
        <p:nvPr/>
      </p:nvGrpSpPr>
      <p:grpSpPr>
        <a:xfrm>
          <a:off x="0" y="0"/>
          <a:ext cx="0" cy="0"/>
          <a:chOff x="0" y="0"/>
          <a:chExt cx="0" cy="0"/>
        </a:xfrm>
      </p:grpSpPr>
      <p:sp>
        <p:nvSpPr>
          <p:cNvPr id="1057" name="Google Shape;1057;p42"/>
          <p:cNvSpPr txBox="1">
            <a:spLocks noGrp="1"/>
          </p:cNvSpPr>
          <p:nvPr>
            <p:ph type="title"/>
          </p:nvPr>
        </p:nvSpPr>
        <p:spPr>
          <a:xfrm>
            <a:off x="1540300" y="541113"/>
            <a:ext cx="6486900" cy="478200"/>
          </a:xfrm>
          <a:prstGeom prst="rect">
            <a:avLst/>
          </a:prstGeom>
        </p:spPr>
        <p:txBody>
          <a:bodyPr spcFirstLastPara="1" wrap="square" lIns="91425" tIns="91425" rIns="91425" bIns="91425" anchor="ctr" anchorCtr="0">
            <a:noAutofit/>
          </a:bodyPr>
          <a:lstStyle/>
          <a:p>
            <a:pPr lvl="0"/>
            <a:r>
              <a:rPr lang="en-US" sz="2400" dirty="0">
                <a:solidFill>
                  <a:schemeClr val="accent4"/>
                </a:solidFill>
              </a:rPr>
              <a:t>d. Data must be a function</a:t>
            </a:r>
            <a:endParaRPr sz="2400" b="1" dirty="0">
              <a:solidFill>
                <a:schemeClr val="accent4"/>
              </a:solidFill>
            </a:endParaRPr>
          </a:p>
        </p:txBody>
      </p:sp>
      <p:sp>
        <p:nvSpPr>
          <p:cNvPr id="1127" name="Google Shape;1127;p42">
            <a:hlinkClick r:id="rId3" action="ppaction://hlinksldjump"/>
          </p:cNvPr>
          <p:cNvSpPr/>
          <p:nvPr/>
        </p:nvSpPr>
        <p:spPr>
          <a:xfrm rot="5400000">
            <a:off x="8034175" y="3124075"/>
            <a:ext cx="1158900" cy="59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42">
            <a:hlinkClick r:id="rId4" action="ppaction://hlinksldjump"/>
          </p:cNvPr>
          <p:cNvSpPr/>
          <p:nvPr/>
        </p:nvSpPr>
        <p:spPr>
          <a:xfrm rot="5400000">
            <a:off x="7968625" y="1902850"/>
            <a:ext cx="1290000" cy="59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42">
            <a:hlinkClick r:id="rId5" action="ppaction://hlinksldjump"/>
          </p:cNvPr>
          <p:cNvSpPr/>
          <p:nvPr/>
        </p:nvSpPr>
        <p:spPr>
          <a:xfrm rot="5400000">
            <a:off x="7955725" y="4354575"/>
            <a:ext cx="13158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42">
            <a:hlinkClick r:id="rId4" action="ppaction://hlinksldjump"/>
          </p:cNvPr>
          <p:cNvSpPr txBox="1"/>
          <p:nvPr/>
        </p:nvSpPr>
        <p:spPr>
          <a:xfrm>
            <a:off x="8264833" y="1859014"/>
            <a:ext cx="440400" cy="23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4"/>
                </a:solidFill>
                <a:latin typeface="Ubuntu"/>
                <a:ea typeface="Ubuntu"/>
                <a:cs typeface="Ubuntu"/>
                <a:sym typeface="Ubuntu"/>
              </a:rPr>
              <a:t>2</a:t>
            </a:r>
            <a:endParaRPr b="1">
              <a:solidFill>
                <a:schemeClr val="accent4"/>
              </a:solidFill>
              <a:latin typeface="Ubuntu"/>
              <a:ea typeface="Ubuntu"/>
              <a:cs typeface="Ubuntu"/>
              <a:sym typeface="Ubuntu"/>
            </a:endParaRPr>
          </a:p>
        </p:txBody>
      </p:sp>
      <p:sp>
        <p:nvSpPr>
          <p:cNvPr id="1131" name="Google Shape;1131;p42">
            <a:hlinkClick r:id="rId3" action="ppaction://hlinksldjump"/>
          </p:cNvPr>
          <p:cNvSpPr txBox="1"/>
          <p:nvPr/>
        </p:nvSpPr>
        <p:spPr>
          <a:xfrm>
            <a:off x="8264833" y="3062914"/>
            <a:ext cx="440400" cy="23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2"/>
                </a:solidFill>
                <a:latin typeface="Ubuntu"/>
                <a:ea typeface="Ubuntu"/>
                <a:cs typeface="Ubuntu"/>
                <a:sym typeface="Ubuntu"/>
              </a:rPr>
              <a:t>3</a:t>
            </a:r>
            <a:endParaRPr b="1">
              <a:solidFill>
                <a:schemeClr val="accent2"/>
              </a:solidFill>
              <a:latin typeface="Ubuntu"/>
              <a:ea typeface="Ubuntu"/>
              <a:cs typeface="Ubuntu"/>
              <a:sym typeface="Ubuntu"/>
            </a:endParaRPr>
          </a:p>
        </p:txBody>
      </p:sp>
      <p:sp>
        <p:nvSpPr>
          <p:cNvPr id="1132" name="Google Shape;1132;p42">
            <a:hlinkClick r:id="rId5" action="ppaction://hlinksldjump"/>
          </p:cNvPr>
          <p:cNvSpPr txBox="1"/>
          <p:nvPr/>
        </p:nvSpPr>
        <p:spPr>
          <a:xfrm>
            <a:off x="8264833" y="4266814"/>
            <a:ext cx="440400" cy="23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1"/>
                </a:solidFill>
                <a:latin typeface="Ubuntu"/>
                <a:ea typeface="Ubuntu"/>
                <a:cs typeface="Ubuntu"/>
                <a:sym typeface="Ubuntu"/>
              </a:rPr>
              <a:t>4</a:t>
            </a:r>
            <a:endParaRPr b="1">
              <a:solidFill>
                <a:schemeClr val="accent1"/>
              </a:solidFill>
              <a:latin typeface="Ubuntu"/>
              <a:ea typeface="Ubuntu"/>
              <a:cs typeface="Ubuntu"/>
              <a:sym typeface="Ubuntu"/>
            </a:endParaRPr>
          </a:p>
        </p:txBody>
      </p:sp>
      <p:sp>
        <p:nvSpPr>
          <p:cNvPr id="1133" name="Google Shape;1133;p42">
            <a:hlinkClick r:id="rId6" action="ppaction://hlinksldjump"/>
          </p:cNvPr>
          <p:cNvSpPr/>
          <p:nvPr/>
        </p:nvSpPr>
        <p:spPr>
          <a:xfrm>
            <a:off x="7246284" y="695850"/>
            <a:ext cx="213106" cy="195722"/>
          </a:xfrm>
          <a:custGeom>
            <a:avLst/>
            <a:gdLst/>
            <a:ahLst/>
            <a:cxnLst/>
            <a:rect l="l" t="t" r="r" b="b"/>
            <a:pathLst>
              <a:path w="34372" h="31568" extrusionOk="0">
                <a:moveTo>
                  <a:pt x="17158" y="1"/>
                </a:moveTo>
                <a:cubicBezTo>
                  <a:pt x="11439" y="3246"/>
                  <a:pt x="5719" y="6490"/>
                  <a:pt x="0" y="9735"/>
                </a:cubicBezTo>
                <a:lnTo>
                  <a:pt x="2750" y="9735"/>
                </a:lnTo>
                <a:lnTo>
                  <a:pt x="2750" y="31567"/>
                </a:lnTo>
                <a:lnTo>
                  <a:pt x="11659" y="31567"/>
                </a:lnTo>
                <a:lnTo>
                  <a:pt x="11659" y="17379"/>
                </a:lnTo>
                <a:lnTo>
                  <a:pt x="23373" y="17379"/>
                </a:lnTo>
                <a:lnTo>
                  <a:pt x="23373" y="31567"/>
                </a:lnTo>
                <a:lnTo>
                  <a:pt x="31622" y="31567"/>
                </a:lnTo>
                <a:lnTo>
                  <a:pt x="31622" y="9735"/>
                </a:lnTo>
                <a:lnTo>
                  <a:pt x="34371" y="9735"/>
                </a:lnTo>
                <a:cubicBezTo>
                  <a:pt x="28597" y="6490"/>
                  <a:pt x="22878" y="3246"/>
                  <a:pt x="1715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42">
            <a:hlinkClick r:id="rId7" action="ppaction://hlinksldjump"/>
          </p:cNvPr>
          <p:cNvSpPr/>
          <p:nvPr/>
        </p:nvSpPr>
        <p:spPr>
          <a:xfrm rot="5400000">
            <a:off x="8023975" y="671275"/>
            <a:ext cx="1179300" cy="594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42">
            <a:hlinkClick r:id="rId7" action="ppaction://hlinksldjump"/>
          </p:cNvPr>
          <p:cNvSpPr txBox="1"/>
          <p:nvPr/>
        </p:nvSpPr>
        <p:spPr>
          <a:xfrm>
            <a:off x="8264833" y="655114"/>
            <a:ext cx="440400" cy="23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3"/>
                </a:solidFill>
                <a:latin typeface="Ubuntu"/>
                <a:ea typeface="Ubuntu"/>
                <a:cs typeface="Ubuntu"/>
                <a:sym typeface="Ubuntu"/>
              </a:rPr>
              <a:t>1</a:t>
            </a:r>
            <a:endParaRPr b="1">
              <a:solidFill>
                <a:schemeClr val="accent3"/>
              </a:solidFill>
              <a:latin typeface="Ubuntu"/>
              <a:ea typeface="Ubuntu"/>
              <a:cs typeface="Ubuntu"/>
              <a:sym typeface="Ubuntu"/>
            </a:endParaRPr>
          </a:p>
        </p:txBody>
      </p:sp>
      <p:sp>
        <p:nvSpPr>
          <p:cNvPr id="1139" name="Google Shape;1139;p42">
            <a:hlinkClick r:id="" action="ppaction://hlinkshowjump?jump=nextslide"/>
          </p:cNvPr>
          <p:cNvSpPr/>
          <p:nvPr/>
        </p:nvSpPr>
        <p:spPr>
          <a:xfrm>
            <a:off x="7870218" y="695853"/>
            <a:ext cx="145409" cy="215293"/>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42">
            <a:hlinkClick r:id="" action="ppaction://hlinkshowjump?jump=previousslide"/>
          </p:cNvPr>
          <p:cNvSpPr/>
          <p:nvPr/>
        </p:nvSpPr>
        <p:spPr>
          <a:xfrm rot="10800000">
            <a:off x="7575225" y="695855"/>
            <a:ext cx="145409" cy="215293"/>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301;p46"/>
          <p:cNvSpPr txBox="1">
            <a:spLocks noGrp="1"/>
          </p:cNvSpPr>
          <p:nvPr>
            <p:ph type="subTitle" idx="1"/>
          </p:nvPr>
        </p:nvSpPr>
        <p:spPr>
          <a:xfrm>
            <a:off x="671607" y="1086182"/>
            <a:ext cx="7693460" cy="234171"/>
          </a:xfrm>
          <a:prstGeom prst="rect">
            <a:avLst/>
          </a:prstGeom>
        </p:spPr>
        <p:txBody>
          <a:bodyPr spcFirstLastPara="1" wrap="square" lIns="91425" tIns="91425" rIns="91425" bIns="91425" anchor="ctr" anchorCtr="0">
            <a:noAutofit/>
          </a:bodyPr>
          <a:lstStyle/>
          <a:p>
            <a:pPr marL="0" lvl="0" indent="0" algn="l"/>
            <a:r>
              <a:rPr lang="en-US" sz="1700" b="0" dirty="0" smtClean="0">
                <a:solidFill>
                  <a:schemeClr val="dk1"/>
                </a:solidFill>
              </a:rPr>
              <a:t>VD:</a:t>
            </a:r>
            <a:endParaRPr lang="vi-VN" sz="1700" b="0" dirty="0">
              <a:solidFill>
                <a:schemeClr val="dk1"/>
              </a:solidFill>
            </a:endParaRPr>
          </a:p>
        </p:txBody>
      </p:sp>
      <p:pic>
        <p:nvPicPr>
          <p:cNvPr id="2" name="Picture 1"/>
          <p:cNvPicPr>
            <a:picLocks noChangeAspect="1"/>
          </p:cNvPicPr>
          <p:nvPr/>
        </p:nvPicPr>
        <p:blipFill>
          <a:blip r:embed="rId8"/>
          <a:stretch>
            <a:fillRect/>
          </a:stretch>
        </p:blipFill>
        <p:spPr>
          <a:xfrm>
            <a:off x="927551" y="1340734"/>
            <a:ext cx="6942667" cy="3681060"/>
          </a:xfrm>
          <a:prstGeom prst="rect">
            <a:avLst/>
          </a:prstGeom>
        </p:spPr>
      </p:pic>
    </p:spTree>
    <p:extLst>
      <p:ext uri="{BB962C8B-B14F-4D97-AF65-F5344CB8AC3E}">
        <p14:creationId xmlns:p14="http://schemas.microsoft.com/office/powerpoint/2010/main" val="269917517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fade">
                                      <p:cBhvr>
                                        <p:cTn id="7" dur="500"/>
                                        <p:tgtEl>
                                          <p:spTgt spid="1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p:bld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Shape 1045"/>
        <p:cNvGrpSpPr/>
        <p:nvPr/>
      </p:nvGrpSpPr>
      <p:grpSpPr>
        <a:xfrm>
          <a:off x="0" y="0"/>
          <a:ext cx="0" cy="0"/>
          <a:chOff x="0" y="0"/>
          <a:chExt cx="0" cy="0"/>
        </a:xfrm>
      </p:grpSpPr>
      <p:sp>
        <p:nvSpPr>
          <p:cNvPr id="1057" name="Google Shape;1057;p42"/>
          <p:cNvSpPr txBox="1">
            <a:spLocks noGrp="1"/>
          </p:cNvSpPr>
          <p:nvPr>
            <p:ph type="title"/>
          </p:nvPr>
        </p:nvSpPr>
        <p:spPr>
          <a:xfrm>
            <a:off x="1540300" y="541113"/>
            <a:ext cx="6486900" cy="478200"/>
          </a:xfrm>
          <a:prstGeom prst="rect">
            <a:avLst/>
          </a:prstGeom>
        </p:spPr>
        <p:txBody>
          <a:bodyPr spcFirstLastPara="1" wrap="square" lIns="91425" tIns="91425" rIns="91425" bIns="91425" anchor="ctr" anchorCtr="0">
            <a:noAutofit/>
          </a:bodyPr>
          <a:lstStyle/>
          <a:p>
            <a:pPr lvl="0"/>
            <a:r>
              <a:rPr lang="en-US" sz="2400" dirty="0">
                <a:solidFill>
                  <a:schemeClr val="accent4"/>
                </a:solidFill>
              </a:rPr>
              <a:t>d. Data must be a function</a:t>
            </a:r>
            <a:endParaRPr sz="2400" b="1" dirty="0">
              <a:solidFill>
                <a:schemeClr val="accent4"/>
              </a:solidFill>
            </a:endParaRPr>
          </a:p>
        </p:txBody>
      </p:sp>
      <p:sp>
        <p:nvSpPr>
          <p:cNvPr id="1127" name="Google Shape;1127;p42">
            <a:hlinkClick r:id="rId3" action="ppaction://hlinksldjump"/>
          </p:cNvPr>
          <p:cNvSpPr/>
          <p:nvPr/>
        </p:nvSpPr>
        <p:spPr>
          <a:xfrm rot="5400000">
            <a:off x="8034175" y="3124075"/>
            <a:ext cx="1158900" cy="59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42">
            <a:hlinkClick r:id="rId4" action="ppaction://hlinksldjump"/>
          </p:cNvPr>
          <p:cNvSpPr/>
          <p:nvPr/>
        </p:nvSpPr>
        <p:spPr>
          <a:xfrm rot="5400000">
            <a:off x="7968625" y="1902850"/>
            <a:ext cx="1290000" cy="59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42">
            <a:hlinkClick r:id="rId5" action="ppaction://hlinksldjump"/>
          </p:cNvPr>
          <p:cNvSpPr/>
          <p:nvPr/>
        </p:nvSpPr>
        <p:spPr>
          <a:xfrm rot="5400000">
            <a:off x="7955725" y="4354575"/>
            <a:ext cx="13158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42">
            <a:hlinkClick r:id="rId4" action="ppaction://hlinksldjump"/>
          </p:cNvPr>
          <p:cNvSpPr txBox="1"/>
          <p:nvPr/>
        </p:nvSpPr>
        <p:spPr>
          <a:xfrm>
            <a:off x="8264833" y="1859014"/>
            <a:ext cx="440400" cy="23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4"/>
                </a:solidFill>
                <a:latin typeface="Ubuntu"/>
                <a:ea typeface="Ubuntu"/>
                <a:cs typeface="Ubuntu"/>
                <a:sym typeface="Ubuntu"/>
              </a:rPr>
              <a:t>2</a:t>
            </a:r>
            <a:endParaRPr b="1">
              <a:solidFill>
                <a:schemeClr val="accent4"/>
              </a:solidFill>
              <a:latin typeface="Ubuntu"/>
              <a:ea typeface="Ubuntu"/>
              <a:cs typeface="Ubuntu"/>
              <a:sym typeface="Ubuntu"/>
            </a:endParaRPr>
          </a:p>
        </p:txBody>
      </p:sp>
      <p:sp>
        <p:nvSpPr>
          <p:cNvPr id="1131" name="Google Shape;1131;p42">
            <a:hlinkClick r:id="rId3" action="ppaction://hlinksldjump"/>
          </p:cNvPr>
          <p:cNvSpPr txBox="1"/>
          <p:nvPr/>
        </p:nvSpPr>
        <p:spPr>
          <a:xfrm>
            <a:off x="8264833" y="3062914"/>
            <a:ext cx="440400" cy="23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2"/>
                </a:solidFill>
                <a:latin typeface="Ubuntu"/>
                <a:ea typeface="Ubuntu"/>
                <a:cs typeface="Ubuntu"/>
                <a:sym typeface="Ubuntu"/>
              </a:rPr>
              <a:t>3</a:t>
            </a:r>
            <a:endParaRPr b="1">
              <a:solidFill>
                <a:schemeClr val="accent2"/>
              </a:solidFill>
              <a:latin typeface="Ubuntu"/>
              <a:ea typeface="Ubuntu"/>
              <a:cs typeface="Ubuntu"/>
              <a:sym typeface="Ubuntu"/>
            </a:endParaRPr>
          </a:p>
        </p:txBody>
      </p:sp>
      <p:sp>
        <p:nvSpPr>
          <p:cNvPr id="1132" name="Google Shape;1132;p42">
            <a:hlinkClick r:id="rId5" action="ppaction://hlinksldjump"/>
          </p:cNvPr>
          <p:cNvSpPr txBox="1"/>
          <p:nvPr/>
        </p:nvSpPr>
        <p:spPr>
          <a:xfrm>
            <a:off x="8264833" y="4266814"/>
            <a:ext cx="440400" cy="23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1"/>
                </a:solidFill>
                <a:latin typeface="Ubuntu"/>
                <a:ea typeface="Ubuntu"/>
                <a:cs typeface="Ubuntu"/>
                <a:sym typeface="Ubuntu"/>
              </a:rPr>
              <a:t>4</a:t>
            </a:r>
            <a:endParaRPr b="1">
              <a:solidFill>
                <a:schemeClr val="accent1"/>
              </a:solidFill>
              <a:latin typeface="Ubuntu"/>
              <a:ea typeface="Ubuntu"/>
              <a:cs typeface="Ubuntu"/>
              <a:sym typeface="Ubuntu"/>
            </a:endParaRPr>
          </a:p>
        </p:txBody>
      </p:sp>
      <p:sp>
        <p:nvSpPr>
          <p:cNvPr id="1133" name="Google Shape;1133;p42">
            <a:hlinkClick r:id="rId6" action="ppaction://hlinksldjump"/>
          </p:cNvPr>
          <p:cNvSpPr/>
          <p:nvPr/>
        </p:nvSpPr>
        <p:spPr>
          <a:xfrm>
            <a:off x="7246284" y="695850"/>
            <a:ext cx="213106" cy="195722"/>
          </a:xfrm>
          <a:custGeom>
            <a:avLst/>
            <a:gdLst/>
            <a:ahLst/>
            <a:cxnLst/>
            <a:rect l="l" t="t" r="r" b="b"/>
            <a:pathLst>
              <a:path w="34372" h="31568" extrusionOk="0">
                <a:moveTo>
                  <a:pt x="17158" y="1"/>
                </a:moveTo>
                <a:cubicBezTo>
                  <a:pt x="11439" y="3246"/>
                  <a:pt x="5719" y="6490"/>
                  <a:pt x="0" y="9735"/>
                </a:cubicBezTo>
                <a:lnTo>
                  <a:pt x="2750" y="9735"/>
                </a:lnTo>
                <a:lnTo>
                  <a:pt x="2750" y="31567"/>
                </a:lnTo>
                <a:lnTo>
                  <a:pt x="11659" y="31567"/>
                </a:lnTo>
                <a:lnTo>
                  <a:pt x="11659" y="17379"/>
                </a:lnTo>
                <a:lnTo>
                  <a:pt x="23373" y="17379"/>
                </a:lnTo>
                <a:lnTo>
                  <a:pt x="23373" y="31567"/>
                </a:lnTo>
                <a:lnTo>
                  <a:pt x="31622" y="31567"/>
                </a:lnTo>
                <a:lnTo>
                  <a:pt x="31622" y="9735"/>
                </a:lnTo>
                <a:lnTo>
                  <a:pt x="34371" y="9735"/>
                </a:lnTo>
                <a:cubicBezTo>
                  <a:pt x="28597" y="6490"/>
                  <a:pt x="22878" y="3246"/>
                  <a:pt x="1715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42">
            <a:hlinkClick r:id="rId7" action="ppaction://hlinksldjump"/>
          </p:cNvPr>
          <p:cNvSpPr/>
          <p:nvPr/>
        </p:nvSpPr>
        <p:spPr>
          <a:xfrm rot="5400000">
            <a:off x="8023975" y="671275"/>
            <a:ext cx="1179300" cy="594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42">
            <a:hlinkClick r:id="rId7" action="ppaction://hlinksldjump"/>
          </p:cNvPr>
          <p:cNvSpPr txBox="1"/>
          <p:nvPr/>
        </p:nvSpPr>
        <p:spPr>
          <a:xfrm>
            <a:off x="8264833" y="655114"/>
            <a:ext cx="440400" cy="23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3"/>
                </a:solidFill>
                <a:latin typeface="Ubuntu"/>
                <a:ea typeface="Ubuntu"/>
                <a:cs typeface="Ubuntu"/>
                <a:sym typeface="Ubuntu"/>
              </a:rPr>
              <a:t>1</a:t>
            </a:r>
            <a:endParaRPr b="1">
              <a:solidFill>
                <a:schemeClr val="accent3"/>
              </a:solidFill>
              <a:latin typeface="Ubuntu"/>
              <a:ea typeface="Ubuntu"/>
              <a:cs typeface="Ubuntu"/>
              <a:sym typeface="Ubuntu"/>
            </a:endParaRPr>
          </a:p>
        </p:txBody>
      </p:sp>
      <p:sp>
        <p:nvSpPr>
          <p:cNvPr id="1139" name="Google Shape;1139;p42">
            <a:hlinkClick r:id="" action="ppaction://hlinkshowjump?jump=nextslide"/>
          </p:cNvPr>
          <p:cNvSpPr/>
          <p:nvPr/>
        </p:nvSpPr>
        <p:spPr>
          <a:xfrm>
            <a:off x="7870218" y="695853"/>
            <a:ext cx="145409" cy="215293"/>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42">
            <a:hlinkClick r:id="" action="ppaction://hlinkshowjump?jump=previousslide"/>
          </p:cNvPr>
          <p:cNvSpPr/>
          <p:nvPr/>
        </p:nvSpPr>
        <p:spPr>
          <a:xfrm rot="10800000">
            <a:off x="7575225" y="695855"/>
            <a:ext cx="145409" cy="215293"/>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301;p46"/>
          <p:cNvSpPr txBox="1">
            <a:spLocks noGrp="1"/>
          </p:cNvSpPr>
          <p:nvPr>
            <p:ph type="subTitle" idx="1"/>
          </p:nvPr>
        </p:nvSpPr>
        <p:spPr>
          <a:xfrm>
            <a:off x="671607" y="1086182"/>
            <a:ext cx="7693460" cy="234171"/>
          </a:xfrm>
          <a:prstGeom prst="rect">
            <a:avLst/>
          </a:prstGeom>
        </p:spPr>
        <p:txBody>
          <a:bodyPr spcFirstLastPara="1" wrap="square" lIns="91425" tIns="91425" rIns="91425" bIns="91425" anchor="ctr" anchorCtr="0">
            <a:noAutofit/>
          </a:bodyPr>
          <a:lstStyle/>
          <a:p>
            <a:pPr marL="0" lvl="0" indent="0" algn="l"/>
            <a:r>
              <a:rPr lang="en-US" sz="1700" b="0" dirty="0" smtClean="0">
                <a:solidFill>
                  <a:schemeClr val="dk1"/>
                </a:solidFill>
              </a:rPr>
              <a:t>VD:</a:t>
            </a:r>
            <a:endParaRPr lang="vi-VN" sz="1700" b="0" dirty="0">
              <a:solidFill>
                <a:schemeClr val="dk1"/>
              </a:solidFill>
            </a:endParaRPr>
          </a:p>
        </p:txBody>
      </p:sp>
      <p:pic>
        <p:nvPicPr>
          <p:cNvPr id="3" name="Picture 2"/>
          <p:cNvPicPr>
            <a:picLocks noChangeAspect="1"/>
          </p:cNvPicPr>
          <p:nvPr/>
        </p:nvPicPr>
        <p:blipFill>
          <a:blip r:embed="rId8"/>
          <a:stretch>
            <a:fillRect/>
          </a:stretch>
        </p:blipFill>
        <p:spPr>
          <a:xfrm>
            <a:off x="821394" y="1336921"/>
            <a:ext cx="6826535" cy="3633708"/>
          </a:xfrm>
          <a:prstGeom prst="rect">
            <a:avLst/>
          </a:prstGeom>
        </p:spPr>
      </p:pic>
    </p:spTree>
    <p:extLst>
      <p:ext uri="{BB962C8B-B14F-4D97-AF65-F5344CB8AC3E}">
        <p14:creationId xmlns:p14="http://schemas.microsoft.com/office/powerpoint/2010/main" val="282008623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fade">
                                      <p:cBhvr>
                                        <p:cTn id="7" dur="500"/>
                                        <p:tgtEl>
                                          <p:spTgt spid="1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p:bld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Shape 1045"/>
        <p:cNvGrpSpPr/>
        <p:nvPr/>
      </p:nvGrpSpPr>
      <p:grpSpPr>
        <a:xfrm>
          <a:off x="0" y="0"/>
          <a:ext cx="0" cy="0"/>
          <a:chOff x="0" y="0"/>
          <a:chExt cx="0" cy="0"/>
        </a:xfrm>
      </p:grpSpPr>
      <p:sp>
        <p:nvSpPr>
          <p:cNvPr id="1057" name="Google Shape;1057;p42"/>
          <p:cNvSpPr txBox="1">
            <a:spLocks noGrp="1"/>
          </p:cNvSpPr>
          <p:nvPr>
            <p:ph type="title"/>
          </p:nvPr>
        </p:nvSpPr>
        <p:spPr>
          <a:xfrm>
            <a:off x="1540300" y="541113"/>
            <a:ext cx="6486900" cy="478200"/>
          </a:xfrm>
          <a:prstGeom prst="rect">
            <a:avLst/>
          </a:prstGeom>
        </p:spPr>
        <p:txBody>
          <a:bodyPr spcFirstLastPara="1" wrap="square" lIns="91425" tIns="91425" rIns="91425" bIns="91425" anchor="ctr" anchorCtr="0">
            <a:noAutofit/>
          </a:bodyPr>
          <a:lstStyle/>
          <a:p>
            <a:pPr lvl="0"/>
            <a:r>
              <a:rPr lang="en-US" sz="2400" dirty="0">
                <a:solidFill>
                  <a:schemeClr val="accent4"/>
                </a:solidFill>
              </a:rPr>
              <a:t>e. Composing components</a:t>
            </a:r>
            <a:endParaRPr sz="2400" b="1" dirty="0">
              <a:solidFill>
                <a:schemeClr val="accent4"/>
              </a:solidFill>
            </a:endParaRPr>
          </a:p>
        </p:txBody>
      </p:sp>
      <p:sp>
        <p:nvSpPr>
          <p:cNvPr id="1127" name="Google Shape;1127;p42">
            <a:hlinkClick r:id="rId3" action="ppaction://hlinksldjump"/>
          </p:cNvPr>
          <p:cNvSpPr/>
          <p:nvPr/>
        </p:nvSpPr>
        <p:spPr>
          <a:xfrm rot="5400000">
            <a:off x="8034175" y="3124075"/>
            <a:ext cx="1158900" cy="59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42">
            <a:hlinkClick r:id="rId4" action="ppaction://hlinksldjump"/>
          </p:cNvPr>
          <p:cNvSpPr/>
          <p:nvPr/>
        </p:nvSpPr>
        <p:spPr>
          <a:xfrm rot="5400000">
            <a:off x="7968625" y="1902850"/>
            <a:ext cx="1290000" cy="59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42">
            <a:hlinkClick r:id="rId5" action="ppaction://hlinksldjump"/>
          </p:cNvPr>
          <p:cNvSpPr/>
          <p:nvPr/>
        </p:nvSpPr>
        <p:spPr>
          <a:xfrm rot="5400000">
            <a:off x="7955725" y="4354575"/>
            <a:ext cx="13158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42">
            <a:hlinkClick r:id="rId4" action="ppaction://hlinksldjump"/>
          </p:cNvPr>
          <p:cNvSpPr txBox="1"/>
          <p:nvPr/>
        </p:nvSpPr>
        <p:spPr>
          <a:xfrm>
            <a:off x="8264833" y="1859014"/>
            <a:ext cx="440400" cy="23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4"/>
                </a:solidFill>
                <a:latin typeface="Ubuntu"/>
                <a:ea typeface="Ubuntu"/>
                <a:cs typeface="Ubuntu"/>
                <a:sym typeface="Ubuntu"/>
              </a:rPr>
              <a:t>2</a:t>
            </a:r>
            <a:endParaRPr b="1">
              <a:solidFill>
                <a:schemeClr val="accent4"/>
              </a:solidFill>
              <a:latin typeface="Ubuntu"/>
              <a:ea typeface="Ubuntu"/>
              <a:cs typeface="Ubuntu"/>
              <a:sym typeface="Ubuntu"/>
            </a:endParaRPr>
          </a:p>
        </p:txBody>
      </p:sp>
      <p:sp>
        <p:nvSpPr>
          <p:cNvPr id="1131" name="Google Shape;1131;p42">
            <a:hlinkClick r:id="rId3" action="ppaction://hlinksldjump"/>
          </p:cNvPr>
          <p:cNvSpPr txBox="1"/>
          <p:nvPr/>
        </p:nvSpPr>
        <p:spPr>
          <a:xfrm>
            <a:off x="8264833" y="3062914"/>
            <a:ext cx="440400" cy="23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2"/>
                </a:solidFill>
                <a:latin typeface="Ubuntu"/>
                <a:ea typeface="Ubuntu"/>
                <a:cs typeface="Ubuntu"/>
                <a:sym typeface="Ubuntu"/>
              </a:rPr>
              <a:t>3</a:t>
            </a:r>
            <a:endParaRPr b="1">
              <a:solidFill>
                <a:schemeClr val="accent2"/>
              </a:solidFill>
              <a:latin typeface="Ubuntu"/>
              <a:ea typeface="Ubuntu"/>
              <a:cs typeface="Ubuntu"/>
              <a:sym typeface="Ubuntu"/>
            </a:endParaRPr>
          </a:p>
        </p:txBody>
      </p:sp>
      <p:sp>
        <p:nvSpPr>
          <p:cNvPr id="1132" name="Google Shape;1132;p42">
            <a:hlinkClick r:id="rId5" action="ppaction://hlinksldjump"/>
          </p:cNvPr>
          <p:cNvSpPr txBox="1"/>
          <p:nvPr/>
        </p:nvSpPr>
        <p:spPr>
          <a:xfrm>
            <a:off x="8264833" y="4266814"/>
            <a:ext cx="440400" cy="23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1"/>
                </a:solidFill>
                <a:latin typeface="Ubuntu"/>
                <a:ea typeface="Ubuntu"/>
                <a:cs typeface="Ubuntu"/>
                <a:sym typeface="Ubuntu"/>
              </a:rPr>
              <a:t>4</a:t>
            </a:r>
            <a:endParaRPr b="1">
              <a:solidFill>
                <a:schemeClr val="accent1"/>
              </a:solidFill>
              <a:latin typeface="Ubuntu"/>
              <a:ea typeface="Ubuntu"/>
              <a:cs typeface="Ubuntu"/>
              <a:sym typeface="Ubuntu"/>
            </a:endParaRPr>
          </a:p>
        </p:txBody>
      </p:sp>
      <p:sp>
        <p:nvSpPr>
          <p:cNvPr id="1133" name="Google Shape;1133;p42">
            <a:hlinkClick r:id="rId6" action="ppaction://hlinksldjump"/>
          </p:cNvPr>
          <p:cNvSpPr/>
          <p:nvPr/>
        </p:nvSpPr>
        <p:spPr>
          <a:xfrm>
            <a:off x="7246284" y="695850"/>
            <a:ext cx="213106" cy="195722"/>
          </a:xfrm>
          <a:custGeom>
            <a:avLst/>
            <a:gdLst/>
            <a:ahLst/>
            <a:cxnLst/>
            <a:rect l="l" t="t" r="r" b="b"/>
            <a:pathLst>
              <a:path w="34372" h="31568" extrusionOk="0">
                <a:moveTo>
                  <a:pt x="17158" y="1"/>
                </a:moveTo>
                <a:cubicBezTo>
                  <a:pt x="11439" y="3246"/>
                  <a:pt x="5719" y="6490"/>
                  <a:pt x="0" y="9735"/>
                </a:cubicBezTo>
                <a:lnTo>
                  <a:pt x="2750" y="9735"/>
                </a:lnTo>
                <a:lnTo>
                  <a:pt x="2750" y="31567"/>
                </a:lnTo>
                <a:lnTo>
                  <a:pt x="11659" y="31567"/>
                </a:lnTo>
                <a:lnTo>
                  <a:pt x="11659" y="17379"/>
                </a:lnTo>
                <a:lnTo>
                  <a:pt x="23373" y="17379"/>
                </a:lnTo>
                <a:lnTo>
                  <a:pt x="23373" y="31567"/>
                </a:lnTo>
                <a:lnTo>
                  <a:pt x="31622" y="31567"/>
                </a:lnTo>
                <a:lnTo>
                  <a:pt x="31622" y="9735"/>
                </a:lnTo>
                <a:lnTo>
                  <a:pt x="34371" y="9735"/>
                </a:lnTo>
                <a:cubicBezTo>
                  <a:pt x="28597" y="6490"/>
                  <a:pt x="22878" y="3246"/>
                  <a:pt x="1715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42">
            <a:hlinkClick r:id="rId7" action="ppaction://hlinksldjump"/>
          </p:cNvPr>
          <p:cNvSpPr/>
          <p:nvPr/>
        </p:nvSpPr>
        <p:spPr>
          <a:xfrm rot="5400000">
            <a:off x="8023975" y="671275"/>
            <a:ext cx="1179300" cy="594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42">
            <a:hlinkClick r:id="rId7" action="ppaction://hlinksldjump"/>
          </p:cNvPr>
          <p:cNvSpPr txBox="1"/>
          <p:nvPr/>
        </p:nvSpPr>
        <p:spPr>
          <a:xfrm>
            <a:off x="8264833" y="655114"/>
            <a:ext cx="440400" cy="23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3"/>
                </a:solidFill>
                <a:latin typeface="Ubuntu"/>
                <a:ea typeface="Ubuntu"/>
                <a:cs typeface="Ubuntu"/>
                <a:sym typeface="Ubuntu"/>
              </a:rPr>
              <a:t>1</a:t>
            </a:r>
            <a:endParaRPr b="1">
              <a:solidFill>
                <a:schemeClr val="accent3"/>
              </a:solidFill>
              <a:latin typeface="Ubuntu"/>
              <a:ea typeface="Ubuntu"/>
              <a:cs typeface="Ubuntu"/>
              <a:sym typeface="Ubuntu"/>
            </a:endParaRPr>
          </a:p>
        </p:txBody>
      </p:sp>
      <p:sp>
        <p:nvSpPr>
          <p:cNvPr id="1139" name="Google Shape;1139;p42">
            <a:hlinkClick r:id="" action="ppaction://hlinkshowjump?jump=nextslide"/>
          </p:cNvPr>
          <p:cNvSpPr/>
          <p:nvPr/>
        </p:nvSpPr>
        <p:spPr>
          <a:xfrm>
            <a:off x="7870218" y="695853"/>
            <a:ext cx="145409" cy="215293"/>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42">
            <a:hlinkClick r:id="" action="ppaction://hlinkshowjump?jump=previousslide"/>
          </p:cNvPr>
          <p:cNvSpPr/>
          <p:nvPr/>
        </p:nvSpPr>
        <p:spPr>
          <a:xfrm rot="10800000">
            <a:off x="7575225" y="695855"/>
            <a:ext cx="145409" cy="215293"/>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301;p46"/>
          <p:cNvSpPr txBox="1">
            <a:spLocks noGrp="1"/>
          </p:cNvSpPr>
          <p:nvPr>
            <p:ph type="subTitle" idx="1"/>
          </p:nvPr>
        </p:nvSpPr>
        <p:spPr>
          <a:xfrm>
            <a:off x="671607" y="1086182"/>
            <a:ext cx="7693460" cy="1792485"/>
          </a:xfrm>
          <a:prstGeom prst="rect">
            <a:avLst/>
          </a:prstGeom>
        </p:spPr>
        <p:txBody>
          <a:bodyPr spcFirstLastPara="1" wrap="square" lIns="91425" tIns="91425" rIns="91425" bIns="91425" anchor="ctr" anchorCtr="0">
            <a:noAutofit/>
          </a:bodyPr>
          <a:lstStyle/>
          <a:p>
            <a:pPr marL="0" lvl="0" indent="0" algn="l"/>
            <a:r>
              <a:rPr lang="vi-VN" sz="1700" b="0" dirty="0">
                <a:solidFill>
                  <a:schemeClr val="dk1"/>
                </a:solidFill>
              </a:rPr>
              <a:t>Trong Vue.js, các component được sử dụng cùng nhau, và thông thường nhất chúng ta có thể nhìn thấy là mối quan hệ parent-child (cha con): "Component A có thể sử dụng được componet B ở trong template của riêng nó, và nó không nhất thiết cần phải giao tiếp với nhau mà vẫn có thể gửi thông điệp cho nhau được".</a:t>
            </a:r>
          </a:p>
        </p:txBody>
      </p:sp>
    </p:spTree>
    <p:extLst>
      <p:ext uri="{BB962C8B-B14F-4D97-AF65-F5344CB8AC3E}">
        <p14:creationId xmlns:p14="http://schemas.microsoft.com/office/powerpoint/2010/main" val="45447495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fade">
                                      <p:cBhvr>
                                        <p:cTn id="7" dur="500"/>
                                        <p:tgtEl>
                                          <p:spTgt spid="1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p:bld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Shape 1045"/>
        <p:cNvGrpSpPr/>
        <p:nvPr/>
      </p:nvGrpSpPr>
      <p:grpSpPr>
        <a:xfrm>
          <a:off x="0" y="0"/>
          <a:ext cx="0" cy="0"/>
          <a:chOff x="0" y="0"/>
          <a:chExt cx="0" cy="0"/>
        </a:xfrm>
      </p:grpSpPr>
      <p:sp>
        <p:nvSpPr>
          <p:cNvPr id="1057" name="Google Shape;1057;p42"/>
          <p:cNvSpPr txBox="1">
            <a:spLocks noGrp="1"/>
          </p:cNvSpPr>
          <p:nvPr>
            <p:ph type="title"/>
          </p:nvPr>
        </p:nvSpPr>
        <p:spPr>
          <a:xfrm>
            <a:off x="1540300" y="541113"/>
            <a:ext cx="6486900" cy="478200"/>
          </a:xfrm>
          <a:prstGeom prst="rect">
            <a:avLst/>
          </a:prstGeom>
        </p:spPr>
        <p:txBody>
          <a:bodyPr spcFirstLastPara="1" wrap="square" lIns="91425" tIns="91425" rIns="91425" bIns="91425" anchor="ctr" anchorCtr="0">
            <a:noAutofit/>
          </a:bodyPr>
          <a:lstStyle/>
          <a:p>
            <a:pPr lvl="0"/>
            <a:r>
              <a:rPr lang="en-US" sz="2400" dirty="0">
                <a:solidFill>
                  <a:schemeClr val="accent4"/>
                </a:solidFill>
              </a:rPr>
              <a:t>e. Composing components</a:t>
            </a:r>
            <a:endParaRPr sz="2400" b="1" dirty="0">
              <a:solidFill>
                <a:schemeClr val="accent4"/>
              </a:solidFill>
            </a:endParaRPr>
          </a:p>
        </p:txBody>
      </p:sp>
      <p:sp>
        <p:nvSpPr>
          <p:cNvPr id="1127" name="Google Shape;1127;p42">
            <a:hlinkClick r:id="rId3" action="ppaction://hlinksldjump"/>
          </p:cNvPr>
          <p:cNvSpPr/>
          <p:nvPr/>
        </p:nvSpPr>
        <p:spPr>
          <a:xfrm rot="5400000">
            <a:off x="8034175" y="3124075"/>
            <a:ext cx="1158900" cy="59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42">
            <a:hlinkClick r:id="rId4" action="ppaction://hlinksldjump"/>
          </p:cNvPr>
          <p:cNvSpPr/>
          <p:nvPr/>
        </p:nvSpPr>
        <p:spPr>
          <a:xfrm rot="5400000">
            <a:off x="7968625" y="1902850"/>
            <a:ext cx="1290000" cy="59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42">
            <a:hlinkClick r:id="rId5" action="ppaction://hlinksldjump"/>
          </p:cNvPr>
          <p:cNvSpPr/>
          <p:nvPr/>
        </p:nvSpPr>
        <p:spPr>
          <a:xfrm rot="5400000">
            <a:off x="7955725" y="4354575"/>
            <a:ext cx="13158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42">
            <a:hlinkClick r:id="rId4" action="ppaction://hlinksldjump"/>
          </p:cNvPr>
          <p:cNvSpPr txBox="1"/>
          <p:nvPr/>
        </p:nvSpPr>
        <p:spPr>
          <a:xfrm>
            <a:off x="8264833" y="1859014"/>
            <a:ext cx="440400" cy="23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4"/>
                </a:solidFill>
                <a:latin typeface="Ubuntu"/>
                <a:ea typeface="Ubuntu"/>
                <a:cs typeface="Ubuntu"/>
                <a:sym typeface="Ubuntu"/>
              </a:rPr>
              <a:t>2</a:t>
            </a:r>
            <a:endParaRPr b="1">
              <a:solidFill>
                <a:schemeClr val="accent4"/>
              </a:solidFill>
              <a:latin typeface="Ubuntu"/>
              <a:ea typeface="Ubuntu"/>
              <a:cs typeface="Ubuntu"/>
              <a:sym typeface="Ubuntu"/>
            </a:endParaRPr>
          </a:p>
        </p:txBody>
      </p:sp>
      <p:sp>
        <p:nvSpPr>
          <p:cNvPr id="1131" name="Google Shape;1131;p42">
            <a:hlinkClick r:id="rId3" action="ppaction://hlinksldjump"/>
          </p:cNvPr>
          <p:cNvSpPr txBox="1"/>
          <p:nvPr/>
        </p:nvSpPr>
        <p:spPr>
          <a:xfrm>
            <a:off x="8264833" y="3062914"/>
            <a:ext cx="440400" cy="23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2"/>
                </a:solidFill>
                <a:latin typeface="Ubuntu"/>
                <a:ea typeface="Ubuntu"/>
                <a:cs typeface="Ubuntu"/>
                <a:sym typeface="Ubuntu"/>
              </a:rPr>
              <a:t>3</a:t>
            </a:r>
            <a:endParaRPr b="1">
              <a:solidFill>
                <a:schemeClr val="accent2"/>
              </a:solidFill>
              <a:latin typeface="Ubuntu"/>
              <a:ea typeface="Ubuntu"/>
              <a:cs typeface="Ubuntu"/>
              <a:sym typeface="Ubuntu"/>
            </a:endParaRPr>
          </a:p>
        </p:txBody>
      </p:sp>
      <p:sp>
        <p:nvSpPr>
          <p:cNvPr id="1132" name="Google Shape;1132;p42">
            <a:hlinkClick r:id="rId5" action="ppaction://hlinksldjump"/>
          </p:cNvPr>
          <p:cNvSpPr txBox="1"/>
          <p:nvPr/>
        </p:nvSpPr>
        <p:spPr>
          <a:xfrm>
            <a:off x="8264833" y="4266814"/>
            <a:ext cx="440400" cy="23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1"/>
                </a:solidFill>
                <a:latin typeface="Ubuntu"/>
                <a:ea typeface="Ubuntu"/>
                <a:cs typeface="Ubuntu"/>
                <a:sym typeface="Ubuntu"/>
              </a:rPr>
              <a:t>4</a:t>
            </a:r>
            <a:endParaRPr b="1">
              <a:solidFill>
                <a:schemeClr val="accent1"/>
              </a:solidFill>
              <a:latin typeface="Ubuntu"/>
              <a:ea typeface="Ubuntu"/>
              <a:cs typeface="Ubuntu"/>
              <a:sym typeface="Ubuntu"/>
            </a:endParaRPr>
          </a:p>
        </p:txBody>
      </p:sp>
      <p:sp>
        <p:nvSpPr>
          <p:cNvPr id="1133" name="Google Shape;1133;p42">
            <a:hlinkClick r:id="rId6" action="ppaction://hlinksldjump"/>
          </p:cNvPr>
          <p:cNvSpPr/>
          <p:nvPr/>
        </p:nvSpPr>
        <p:spPr>
          <a:xfrm>
            <a:off x="7246284" y="695850"/>
            <a:ext cx="213106" cy="195722"/>
          </a:xfrm>
          <a:custGeom>
            <a:avLst/>
            <a:gdLst/>
            <a:ahLst/>
            <a:cxnLst/>
            <a:rect l="l" t="t" r="r" b="b"/>
            <a:pathLst>
              <a:path w="34372" h="31568" extrusionOk="0">
                <a:moveTo>
                  <a:pt x="17158" y="1"/>
                </a:moveTo>
                <a:cubicBezTo>
                  <a:pt x="11439" y="3246"/>
                  <a:pt x="5719" y="6490"/>
                  <a:pt x="0" y="9735"/>
                </a:cubicBezTo>
                <a:lnTo>
                  <a:pt x="2750" y="9735"/>
                </a:lnTo>
                <a:lnTo>
                  <a:pt x="2750" y="31567"/>
                </a:lnTo>
                <a:lnTo>
                  <a:pt x="11659" y="31567"/>
                </a:lnTo>
                <a:lnTo>
                  <a:pt x="11659" y="17379"/>
                </a:lnTo>
                <a:lnTo>
                  <a:pt x="23373" y="17379"/>
                </a:lnTo>
                <a:lnTo>
                  <a:pt x="23373" y="31567"/>
                </a:lnTo>
                <a:lnTo>
                  <a:pt x="31622" y="31567"/>
                </a:lnTo>
                <a:lnTo>
                  <a:pt x="31622" y="9735"/>
                </a:lnTo>
                <a:lnTo>
                  <a:pt x="34371" y="9735"/>
                </a:lnTo>
                <a:cubicBezTo>
                  <a:pt x="28597" y="6490"/>
                  <a:pt x="22878" y="3246"/>
                  <a:pt x="1715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42">
            <a:hlinkClick r:id="rId7" action="ppaction://hlinksldjump"/>
          </p:cNvPr>
          <p:cNvSpPr/>
          <p:nvPr/>
        </p:nvSpPr>
        <p:spPr>
          <a:xfrm rot="5400000">
            <a:off x="8023975" y="671275"/>
            <a:ext cx="1179300" cy="594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42">
            <a:hlinkClick r:id="rId7" action="ppaction://hlinksldjump"/>
          </p:cNvPr>
          <p:cNvSpPr txBox="1"/>
          <p:nvPr/>
        </p:nvSpPr>
        <p:spPr>
          <a:xfrm>
            <a:off x="8264833" y="655114"/>
            <a:ext cx="440400" cy="23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3"/>
                </a:solidFill>
                <a:latin typeface="Ubuntu"/>
                <a:ea typeface="Ubuntu"/>
                <a:cs typeface="Ubuntu"/>
                <a:sym typeface="Ubuntu"/>
              </a:rPr>
              <a:t>1</a:t>
            </a:r>
            <a:endParaRPr b="1">
              <a:solidFill>
                <a:schemeClr val="accent3"/>
              </a:solidFill>
              <a:latin typeface="Ubuntu"/>
              <a:ea typeface="Ubuntu"/>
              <a:cs typeface="Ubuntu"/>
              <a:sym typeface="Ubuntu"/>
            </a:endParaRPr>
          </a:p>
        </p:txBody>
      </p:sp>
      <p:sp>
        <p:nvSpPr>
          <p:cNvPr id="1139" name="Google Shape;1139;p42">
            <a:hlinkClick r:id="" action="ppaction://hlinkshowjump?jump=nextslide"/>
          </p:cNvPr>
          <p:cNvSpPr/>
          <p:nvPr/>
        </p:nvSpPr>
        <p:spPr>
          <a:xfrm>
            <a:off x="7870218" y="695853"/>
            <a:ext cx="145409" cy="215293"/>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42">
            <a:hlinkClick r:id="" action="ppaction://hlinkshowjump?jump=previousslide"/>
          </p:cNvPr>
          <p:cNvSpPr/>
          <p:nvPr/>
        </p:nvSpPr>
        <p:spPr>
          <a:xfrm rot="10800000">
            <a:off x="7575225" y="695855"/>
            <a:ext cx="145409" cy="215293"/>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301;p46"/>
          <p:cNvSpPr txBox="1">
            <a:spLocks noGrp="1"/>
          </p:cNvSpPr>
          <p:nvPr>
            <p:ph type="subTitle" idx="1"/>
          </p:nvPr>
        </p:nvSpPr>
        <p:spPr>
          <a:xfrm>
            <a:off x="671607" y="1086182"/>
            <a:ext cx="7693460" cy="234171"/>
          </a:xfrm>
          <a:prstGeom prst="rect">
            <a:avLst/>
          </a:prstGeom>
        </p:spPr>
        <p:txBody>
          <a:bodyPr spcFirstLastPara="1" wrap="square" lIns="91425" tIns="91425" rIns="91425" bIns="91425" anchor="ctr" anchorCtr="0">
            <a:noAutofit/>
          </a:bodyPr>
          <a:lstStyle/>
          <a:p>
            <a:pPr marL="0" lvl="0" indent="0" algn="l"/>
            <a:r>
              <a:rPr lang="en-US" sz="1700" b="0" dirty="0" smtClean="0">
                <a:solidFill>
                  <a:schemeClr val="dk1"/>
                </a:solidFill>
              </a:rPr>
              <a:t>VD:</a:t>
            </a:r>
            <a:endParaRPr lang="vi-VN" sz="1700" b="0" dirty="0">
              <a:solidFill>
                <a:schemeClr val="dk1"/>
              </a:solidFill>
            </a:endParaRPr>
          </a:p>
        </p:txBody>
      </p:sp>
      <p:pic>
        <p:nvPicPr>
          <p:cNvPr id="2" name="Picture 1"/>
          <p:cNvPicPr>
            <a:picLocks noChangeAspect="1"/>
          </p:cNvPicPr>
          <p:nvPr/>
        </p:nvPicPr>
        <p:blipFill>
          <a:blip r:embed="rId8"/>
          <a:stretch>
            <a:fillRect/>
          </a:stretch>
        </p:blipFill>
        <p:spPr>
          <a:xfrm>
            <a:off x="927947" y="1351518"/>
            <a:ext cx="6881707" cy="3659491"/>
          </a:xfrm>
          <a:prstGeom prst="rect">
            <a:avLst/>
          </a:prstGeom>
        </p:spPr>
      </p:pic>
    </p:spTree>
    <p:extLst>
      <p:ext uri="{BB962C8B-B14F-4D97-AF65-F5344CB8AC3E}">
        <p14:creationId xmlns:p14="http://schemas.microsoft.com/office/powerpoint/2010/main" val="427898193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fade">
                                      <p:cBhvr>
                                        <p:cTn id="7" dur="500"/>
                                        <p:tgtEl>
                                          <p:spTgt spid="1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p:bld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Shape 1045"/>
        <p:cNvGrpSpPr/>
        <p:nvPr/>
      </p:nvGrpSpPr>
      <p:grpSpPr>
        <a:xfrm>
          <a:off x="0" y="0"/>
          <a:ext cx="0" cy="0"/>
          <a:chOff x="0" y="0"/>
          <a:chExt cx="0" cy="0"/>
        </a:xfrm>
      </p:grpSpPr>
      <p:sp>
        <p:nvSpPr>
          <p:cNvPr id="1057" name="Google Shape;1057;p42"/>
          <p:cNvSpPr txBox="1">
            <a:spLocks noGrp="1"/>
          </p:cNvSpPr>
          <p:nvPr>
            <p:ph type="title"/>
          </p:nvPr>
        </p:nvSpPr>
        <p:spPr>
          <a:xfrm>
            <a:off x="1540300" y="541113"/>
            <a:ext cx="6486900" cy="478200"/>
          </a:xfrm>
          <a:prstGeom prst="rect">
            <a:avLst/>
          </a:prstGeom>
        </p:spPr>
        <p:txBody>
          <a:bodyPr spcFirstLastPara="1" wrap="square" lIns="91425" tIns="91425" rIns="91425" bIns="91425" anchor="ctr" anchorCtr="0">
            <a:noAutofit/>
          </a:bodyPr>
          <a:lstStyle/>
          <a:p>
            <a:pPr lvl="0"/>
            <a:r>
              <a:rPr lang="en-US" sz="2400" dirty="0">
                <a:solidFill>
                  <a:schemeClr val="accent4"/>
                </a:solidFill>
              </a:rPr>
              <a:t>e. Composing components</a:t>
            </a:r>
            <a:endParaRPr sz="2400" b="1" dirty="0">
              <a:solidFill>
                <a:schemeClr val="accent4"/>
              </a:solidFill>
            </a:endParaRPr>
          </a:p>
        </p:txBody>
      </p:sp>
      <p:sp>
        <p:nvSpPr>
          <p:cNvPr id="1127" name="Google Shape;1127;p42">
            <a:hlinkClick r:id="rId3" action="ppaction://hlinksldjump"/>
          </p:cNvPr>
          <p:cNvSpPr/>
          <p:nvPr/>
        </p:nvSpPr>
        <p:spPr>
          <a:xfrm rot="5400000">
            <a:off x="8034175" y="3124075"/>
            <a:ext cx="1158900" cy="59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42">
            <a:hlinkClick r:id="rId4" action="ppaction://hlinksldjump"/>
          </p:cNvPr>
          <p:cNvSpPr/>
          <p:nvPr/>
        </p:nvSpPr>
        <p:spPr>
          <a:xfrm rot="5400000">
            <a:off x="7968625" y="1902850"/>
            <a:ext cx="1290000" cy="59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42">
            <a:hlinkClick r:id="rId5" action="ppaction://hlinksldjump"/>
          </p:cNvPr>
          <p:cNvSpPr/>
          <p:nvPr/>
        </p:nvSpPr>
        <p:spPr>
          <a:xfrm rot="5400000">
            <a:off x="7955725" y="4354575"/>
            <a:ext cx="13158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42">
            <a:hlinkClick r:id="rId4" action="ppaction://hlinksldjump"/>
          </p:cNvPr>
          <p:cNvSpPr txBox="1"/>
          <p:nvPr/>
        </p:nvSpPr>
        <p:spPr>
          <a:xfrm>
            <a:off x="8264833" y="1859014"/>
            <a:ext cx="440400" cy="23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4"/>
                </a:solidFill>
                <a:latin typeface="Ubuntu"/>
                <a:ea typeface="Ubuntu"/>
                <a:cs typeface="Ubuntu"/>
                <a:sym typeface="Ubuntu"/>
              </a:rPr>
              <a:t>2</a:t>
            </a:r>
            <a:endParaRPr b="1">
              <a:solidFill>
                <a:schemeClr val="accent4"/>
              </a:solidFill>
              <a:latin typeface="Ubuntu"/>
              <a:ea typeface="Ubuntu"/>
              <a:cs typeface="Ubuntu"/>
              <a:sym typeface="Ubuntu"/>
            </a:endParaRPr>
          </a:p>
        </p:txBody>
      </p:sp>
      <p:sp>
        <p:nvSpPr>
          <p:cNvPr id="1131" name="Google Shape;1131;p42">
            <a:hlinkClick r:id="rId3" action="ppaction://hlinksldjump"/>
          </p:cNvPr>
          <p:cNvSpPr txBox="1"/>
          <p:nvPr/>
        </p:nvSpPr>
        <p:spPr>
          <a:xfrm>
            <a:off x="8264833" y="3062914"/>
            <a:ext cx="440400" cy="23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2"/>
                </a:solidFill>
                <a:latin typeface="Ubuntu"/>
                <a:ea typeface="Ubuntu"/>
                <a:cs typeface="Ubuntu"/>
                <a:sym typeface="Ubuntu"/>
              </a:rPr>
              <a:t>3</a:t>
            </a:r>
            <a:endParaRPr b="1">
              <a:solidFill>
                <a:schemeClr val="accent2"/>
              </a:solidFill>
              <a:latin typeface="Ubuntu"/>
              <a:ea typeface="Ubuntu"/>
              <a:cs typeface="Ubuntu"/>
              <a:sym typeface="Ubuntu"/>
            </a:endParaRPr>
          </a:p>
        </p:txBody>
      </p:sp>
      <p:sp>
        <p:nvSpPr>
          <p:cNvPr id="1132" name="Google Shape;1132;p42">
            <a:hlinkClick r:id="rId5" action="ppaction://hlinksldjump"/>
          </p:cNvPr>
          <p:cNvSpPr txBox="1"/>
          <p:nvPr/>
        </p:nvSpPr>
        <p:spPr>
          <a:xfrm>
            <a:off x="8264833" y="4266814"/>
            <a:ext cx="440400" cy="23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1"/>
                </a:solidFill>
                <a:latin typeface="Ubuntu"/>
                <a:ea typeface="Ubuntu"/>
                <a:cs typeface="Ubuntu"/>
                <a:sym typeface="Ubuntu"/>
              </a:rPr>
              <a:t>4</a:t>
            </a:r>
            <a:endParaRPr b="1">
              <a:solidFill>
                <a:schemeClr val="accent1"/>
              </a:solidFill>
              <a:latin typeface="Ubuntu"/>
              <a:ea typeface="Ubuntu"/>
              <a:cs typeface="Ubuntu"/>
              <a:sym typeface="Ubuntu"/>
            </a:endParaRPr>
          </a:p>
        </p:txBody>
      </p:sp>
      <p:sp>
        <p:nvSpPr>
          <p:cNvPr id="1133" name="Google Shape;1133;p42">
            <a:hlinkClick r:id="rId6" action="ppaction://hlinksldjump"/>
          </p:cNvPr>
          <p:cNvSpPr/>
          <p:nvPr/>
        </p:nvSpPr>
        <p:spPr>
          <a:xfrm>
            <a:off x="7246284" y="695850"/>
            <a:ext cx="213106" cy="195722"/>
          </a:xfrm>
          <a:custGeom>
            <a:avLst/>
            <a:gdLst/>
            <a:ahLst/>
            <a:cxnLst/>
            <a:rect l="l" t="t" r="r" b="b"/>
            <a:pathLst>
              <a:path w="34372" h="31568" extrusionOk="0">
                <a:moveTo>
                  <a:pt x="17158" y="1"/>
                </a:moveTo>
                <a:cubicBezTo>
                  <a:pt x="11439" y="3246"/>
                  <a:pt x="5719" y="6490"/>
                  <a:pt x="0" y="9735"/>
                </a:cubicBezTo>
                <a:lnTo>
                  <a:pt x="2750" y="9735"/>
                </a:lnTo>
                <a:lnTo>
                  <a:pt x="2750" y="31567"/>
                </a:lnTo>
                <a:lnTo>
                  <a:pt x="11659" y="31567"/>
                </a:lnTo>
                <a:lnTo>
                  <a:pt x="11659" y="17379"/>
                </a:lnTo>
                <a:lnTo>
                  <a:pt x="23373" y="17379"/>
                </a:lnTo>
                <a:lnTo>
                  <a:pt x="23373" y="31567"/>
                </a:lnTo>
                <a:lnTo>
                  <a:pt x="31622" y="31567"/>
                </a:lnTo>
                <a:lnTo>
                  <a:pt x="31622" y="9735"/>
                </a:lnTo>
                <a:lnTo>
                  <a:pt x="34371" y="9735"/>
                </a:lnTo>
                <a:cubicBezTo>
                  <a:pt x="28597" y="6490"/>
                  <a:pt x="22878" y="3246"/>
                  <a:pt x="1715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42">
            <a:hlinkClick r:id="rId7" action="ppaction://hlinksldjump"/>
          </p:cNvPr>
          <p:cNvSpPr/>
          <p:nvPr/>
        </p:nvSpPr>
        <p:spPr>
          <a:xfrm rot="5400000">
            <a:off x="8023975" y="671275"/>
            <a:ext cx="1179300" cy="594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42">
            <a:hlinkClick r:id="rId7" action="ppaction://hlinksldjump"/>
          </p:cNvPr>
          <p:cNvSpPr txBox="1"/>
          <p:nvPr/>
        </p:nvSpPr>
        <p:spPr>
          <a:xfrm>
            <a:off x="8264833" y="655114"/>
            <a:ext cx="440400" cy="23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3"/>
                </a:solidFill>
                <a:latin typeface="Ubuntu"/>
                <a:ea typeface="Ubuntu"/>
                <a:cs typeface="Ubuntu"/>
                <a:sym typeface="Ubuntu"/>
              </a:rPr>
              <a:t>1</a:t>
            </a:r>
            <a:endParaRPr b="1">
              <a:solidFill>
                <a:schemeClr val="accent3"/>
              </a:solidFill>
              <a:latin typeface="Ubuntu"/>
              <a:ea typeface="Ubuntu"/>
              <a:cs typeface="Ubuntu"/>
              <a:sym typeface="Ubuntu"/>
            </a:endParaRPr>
          </a:p>
        </p:txBody>
      </p:sp>
      <p:sp>
        <p:nvSpPr>
          <p:cNvPr id="1139" name="Google Shape;1139;p42">
            <a:hlinkClick r:id="" action="ppaction://hlinkshowjump?jump=nextslide"/>
          </p:cNvPr>
          <p:cNvSpPr/>
          <p:nvPr/>
        </p:nvSpPr>
        <p:spPr>
          <a:xfrm>
            <a:off x="7870218" y="695853"/>
            <a:ext cx="145409" cy="215293"/>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42">
            <a:hlinkClick r:id="" action="ppaction://hlinkshowjump?jump=previousslide"/>
          </p:cNvPr>
          <p:cNvSpPr/>
          <p:nvPr/>
        </p:nvSpPr>
        <p:spPr>
          <a:xfrm rot="10800000">
            <a:off x="7575225" y="695855"/>
            <a:ext cx="145409" cy="215293"/>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301;p46"/>
          <p:cNvSpPr txBox="1">
            <a:spLocks noGrp="1"/>
          </p:cNvSpPr>
          <p:nvPr>
            <p:ph type="subTitle" idx="1"/>
          </p:nvPr>
        </p:nvSpPr>
        <p:spPr>
          <a:xfrm>
            <a:off x="671607" y="1086182"/>
            <a:ext cx="7693460" cy="1438071"/>
          </a:xfrm>
          <a:prstGeom prst="rect">
            <a:avLst/>
          </a:prstGeom>
        </p:spPr>
        <p:txBody>
          <a:bodyPr spcFirstLastPara="1" wrap="square" lIns="91425" tIns="91425" rIns="91425" bIns="91425" anchor="ctr" anchorCtr="0">
            <a:noAutofit/>
          </a:bodyPr>
          <a:lstStyle/>
          <a:p>
            <a:pPr marL="0" lvl="0" indent="0" algn="l"/>
            <a:r>
              <a:rPr lang="vi-VN" sz="1700" b="0" dirty="0">
                <a:solidFill>
                  <a:schemeClr val="dk1"/>
                </a:solidFill>
              </a:rPr>
              <a:t>Tuy nhiên, chúng ta nên tách nó ra các interface khác nhau để tiện cho việc bảo trì và có thể tái sử dụng lại nhiều lần. Và trong Vue.js nó có thể được tóm gọn lại như props down hay events up - parent truyền props cho child và child phản hồi lại cho parent bằng event</a:t>
            </a:r>
            <a:r>
              <a:rPr lang="vi-VN" sz="1700" b="0" dirty="0" smtClean="0">
                <a:solidFill>
                  <a:schemeClr val="dk1"/>
                </a:solidFill>
              </a:rPr>
              <a:t>.</a:t>
            </a:r>
            <a:endParaRPr lang="vi-VN" sz="1700" b="0" dirty="0">
              <a:solidFill>
                <a:schemeClr val="dk1"/>
              </a:solidFill>
            </a:endParaRPr>
          </a:p>
        </p:txBody>
      </p:sp>
    </p:spTree>
    <p:extLst>
      <p:ext uri="{BB962C8B-B14F-4D97-AF65-F5344CB8AC3E}">
        <p14:creationId xmlns:p14="http://schemas.microsoft.com/office/powerpoint/2010/main" val="419890096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fade">
                                      <p:cBhvr>
                                        <p:cTn id="7" dur="500"/>
                                        <p:tgtEl>
                                          <p:spTgt spid="1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474"/>
        <p:cNvGrpSpPr/>
        <p:nvPr/>
      </p:nvGrpSpPr>
      <p:grpSpPr>
        <a:xfrm>
          <a:off x="0" y="0"/>
          <a:ext cx="0" cy="0"/>
          <a:chOff x="0" y="0"/>
          <a:chExt cx="0" cy="0"/>
        </a:xfrm>
      </p:grpSpPr>
      <p:sp>
        <p:nvSpPr>
          <p:cNvPr id="1478" name="Google Shape;1478;p49"/>
          <p:cNvSpPr txBox="1">
            <a:spLocks noGrp="1"/>
          </p:cNvSpPr>
          <p:nvPr>
            <p:ph type="title"/>
          </p:nvPr>
        </p:nvSpPr>
        <p:spPr>
          <a:xfrm>
            <a:off x="1543659" y="540116"/>
            <a:ext cx="5872200" cy="478200"/>
          </a:xfrm>
          <a:prstGeom prst="rect">
            <a:avLst/>
          </a:prstGeom>
        </p:spPr>
        <p:txBody>
          <a:bodyPr spcFirstLastPara="1" wrap="square" lIns="91425" tIns="91425" rIns="91425" bIns="91425" anchor="ctr" anchorCtr="0">
            <a:noAutofit/>
          </a:bodyPr>
          <a:lstStyle/>
          <a:p>
            <a:pPr lvl="0"/>
            <a:r>
              <a:rPr lang="en" b="1" dirty="0" smtClean="0">
                <a:solidFill>
                  <a:schemeClr val="accent2"/>
                </a:solidFill>
              </a:rPr>
              <a:t>III. </a:t>
            </a:r>
            <a:r>
              <a:rPr lang="en-US" dirty="0">
                <a:solidFill>
                  <a:schemeClr val="accent2"/>
                </a:solidFill>
              </a:rPr>
              <a:t>Template Syntax </a:t>
            </a:r>
            <a:r>
              <a:rPr lang="en-US" dirty="0" err="1">
                <a:solidFill>
                  <a:schemeClr val="accent2"/>
                </a:solidFill>
              </a:rPr>
              <a:t>trong</a:t>
            </a:r>
            <a:r>
              <a:rPr lang="en-US" dirty="0">
                <a:solidFill>
                  <a:schemeClr val="accent2"/>
                </a:solidFill>
              </a:rPr>
              <a:t> Vue.js</a:t>
            </a:r>
            <a:endParaRPr b="1" dirty="0">
              <a:solidFill>
                <a:schemeClr val="accent2"/>
              </a:solidFill>
            </a:endParaRPr>
          </a:p>
        </p:txBody>
      </p:sp>
      <p:sp>
        <p:nvSpPr>
          <p:cNvPr id="1546" name="Google Shape;1546;p49">
            <a:hlinkClick r:id="rId3" action="ppaction://hlinksldjump"/>
          </p:cNvPr>
          <p:cNvSpPr/>
          <p:nvPr/>
        </p:nvSpPr>
        <p:spPr>
          <a:xfrm rot="5400000">
            <a:off x="8135450" y="1556928"/>
            <a:ext cx="950100" cy="62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49">
            <a:hlinkClick r:id="rId4" action="ppaction://hlinksldjump"/>
          </p:cNvPr>
          <p:cNvSpPr/>
          <p:nvPr/>
        </p:nvSpPr>
        <p:spPr>
          <a:xfrm rot="5400000">
            <a:off x="8100942" y="589675"/>
            <a:ext cx="1019100" cy="62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49">
            <a:hlinkClick r:id="rId5" action="ppaction://hlinksldjump"/>
          </p:cNvPr>
          <p:cNvSpPr/>
          <p:nvPr/>
        </p:nvSpPr>
        <p:spPr>
          <a:xfrm rot="5400000">
            <a:off x="8089092" y="2537633"/>
            <a:ext cx="1042800" cy="62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49">
            <a:hlinkClick r:id="rId6" action="ppaction://hlinksldjump"/>
          </p:cNvPr>
          <p:cNvSpPr/>
          <p:nvPr/>
        </p:nvSpPr>
        <p:spPr>
          <a:xfrm rot="5400000">
            <a:off x="8100942" y="4501251"/>
            <a:ext cx="1019100" cy="62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49">
            <a:hlinkClick r:id="rId7" action="ppaction://hlinksldjump"/>
          </p:cNvPr>
          <p:cNvSpPr/>
          <p:nvPr/>
        </p:nvSpPr>
        <p:spPr>
          <a:xfrm rot="5400000">
            <a:off x="8141446" y="3528444"/>
            <a:ext cx="938100" cy="624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49">
            <a:hlinkClick r:id="rId4" action="ppaction://hlinksldjump"/>
          </p:cNvPr>
          <p:cNvSpPr txBox="1"/>
          <p:nvPr/>
        </p:nvSpPr>
        <p:spPr>
          <a:xfrm>
            <a:off x="8189650" y="470225"/>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4"/>
                </a:solidFill>
                <a:latin typeface="Ubuntu"/>
                <a:ea typeface="Ubuntu"/>
                <a:cs typeface="Ubuntu"/>
                <a:sym typeface="Ubuntu"/>
              </a:rPr>
              <a:t>M</a:t>
            </a:r>
            <a:endParaRPr b="1">
              <a:solidFill>
                <a:schemeClr val="accent4"/>
              </a:solidFill>
              <a:latin typeface="Ubuntu"/>
              <a:ea typeface="Ubuntu"/>
              <a:cs typeface="Ubuntu"/>
              <a:sym typeface="Ubuntu"/>
            </a:endParaRPr>
          </a:p>
        </p:txBody>
      </p:sp>
      <p:sp>
        <p:nvSpPr>
          <p:cNvPr id="1552" name="Google Shape;1552;p49">
            <a:hlinkClick r:id="rId3" action="ppaction://hlinksldjump"/>
          </p:cNvPr>
          <p:cNvSpPr txBox="1"/>
          <p:nvPr/>
        </p:nvSpPr>
        <p:spPr>
          <a:xfrm>
            <a:off x="8189650" y="1476316"/>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2"/>
                </a:solidFill>
                <a:latin typeface="Ubuntu"/>
                <a:ea typeface="Ubuntu"/>
                <a:cs typeface="Ubuntu"/>
                <a:sym typeface="Ubuntu"/>
              </a:rPr>
              <a:t>T</a:t>
            </a:r>
            <a:endParaRPr b="1">
              <a:solidFill>
                <a:schemeClr val="accent2"/>
              </a:solidFill>
              <a:latin typeface="Ubuntu"/>
              <a:ea typeface="Ubuntu"/>
              <a:cs typeface="Ubuntu"/>
              <a:sym typeface="Ubuntu"/>
            </a:endParaRPr>
          </a:p>
        </p:txBody>
      </p:sp>
      <p:sp>
        <p:nvSpPr>
          <p:cNvPr id="1553" name="Google Shape;1553;p49">
            <a:hlinkClick r:id="rId5" action="ppaction://hlinksldjump"/>
          </p:cNvPr>
          <p:cNvSpPr txBox="1"/>
          <p:nvPr/>
        </p:nvSpPr>
        <p:spPr>
          <a:xfrm>
            <a:off x="8189650" y="2400638"/>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1"/>
                </a:solidFill>
                <a:latin typeface="Ubuntu"/>
                <a:ea typeface="Ubuntu"/>
                <a:cs typeface="Ubuntu"/>
                <a:sym typeface="Ubuntu"/>
              </a:rPr>
              <a:t>X</a:t>
            </a:r>
            <a:endParaRPr b="1">
              <a:solidFill>
                <a:schemeClr val="accent1"/>
              </a:solidFill>
              <a:latin typeface="Ubuntu"/>
              <a:ea typeface="Ubuntu"/>
              <a:cs typeface="Ubuntu"/>
              <a:sym typeface="Ubuntu"/>
            </a:endParaRPr>
          </a:p>
        </p:txBody>
      </p:sp>
      <p:sp>
        <p:nvSpPr>
          <p:cNvPr id="1554" name="Google Shape;1554;p49">
            <a:hlinkClick r:id="rId7" action="ppaction://hlinksldjump"/>
          </p:cNvPr>
          <p:cNvSpPr txBox="1"/>
          <p:nvPr/>
        </p:nvSpPr>
        <p:spPr>
          <a:xfrm>
            <a:off x="8189650" y="3423511"/>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3"/>
                </a:solidFill>
                <a:latin typeface="Ubuntu"/>
                <a:ea typeface="Ubuntu"/>
                <a:cs typeface="Ubuntu"/>
                <a:sym typeface="Ubuntu"/>
              </a:rPr>
              <a:t>T</a:t>
            </a:r>
            <a:endParaRPr b="1">
              <a:solidFill>
                <a:schemeClr val="accent3"/>
              </a:solidFill>
              <a:latin typeface="Ubuntu"/>
              <a:ea typeface="Ubuntu"/>
              <a:cs typeface="Ubuntu"/>
              <a:sym typeface="Ubuntu"/>
            </a:endParaRPr>
          </a:p>
        </p:txBody>
      </p:sp>
      <p:sp>
        <p:nvSpPr>
          <p:cNvPr id="1555" name="Google Shape;1555;p49">
            <a:hlinkClick r:id="rId6" action="ppaction://hlinksldjump"/>
          </p:cNvPr>
          <p:cNvSpPr txBox="1"/>
          <p:nvPr/>
        </p:nvSpPr>
        <p:spPr>
          <a:xfrm>
            <a:off x="8189650" y="4362805"/>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4"/>
                </a:solidFill>
                <a:latin typeface="Ubuntu"/>
                <a:ea typeface="Ubuntu"/>
                <a:cs typeface="Ubuntu"/>
                <a:sym typeface="Ubuntu"/>
              </a:rPr>
              <a:t>F</a:t>
            </a:r>
            <a:endParaRPr b="1">
              <a:solidFill>
                <a:schemeClr val="accent4"/>
              </a:solidFill>
              <a:latin typeface="Ubuntu"/>
              <a:ea typeface="Ubuntu"/>
              <a:cs typeface="Ubuntu"/>
              <a:sym typeface="Ubuntu"/>
            </a:endParaRPr>
          </a:p>
        </p:txBody>
      </p:sp>
      <p:grpSp>
        <p:nvGrpSpPr>
          <p:cNvPr id="1556" name="Google Shape;1556;p49"/>
          <p:cNvGrpSpPr/>
          <p:nvPr/>
        </p:nvGrpSpPr>
        <p:grpSpPr>
          <a:xfrm>
            <a:off x="6935171" y="696541"/>
            <a:ext cx="195284" cy="195284"/>
            <a:chOff x="5660400" y="238125"/>
            <a:chExt cx="481825" cy="481825"/>
          </a:xfrm>
        </p:grpSpPr>
        <p:sp>
          <p:nvSpPr>
            <p:cNvPr id="1557" name="Google Shape;1557;p49"/>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558" name="Google Shape;1558;p49"/>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1559" name="Google Shape;1559;p49">
            <a:hlinkClick r:id="rId8" action="ppaction://hlinksldjump"/>
          </p:cNvPr>
          <p:cNvSpPr/>
          <p:nvPr/>
        </p:nvSpPr>
        <p:spPr>
          <a:xfrm>
            <a:off x="6934475" y="681975"/>
            <a:ext cx="195900" cy="215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49">
            <a:hlinkClick r:id="rId9" action="ppaction://hlinksldjump"/>
          </p:cNvPr>
          <p:cNvSpPr/>
          <p:nvPr/>
        </p:nvSpPr>
        <p:spPr>
          <a:xfrm>
            <a:off x="7246284" y="695850"/>
            <a:ext cx="213106" cy="195722"/>
          </a:xfrm>
          <a:custGeom>
            <a:avLst/>
            <a:gdLst/>
            <a:ahLst/>
            <a:cxnLst/>
            <a:rect l="l" t="t" r="r" b="b"/>
            <a:pathLst>
              <a:path w="34372" h="31568" extrusionOk="0">
                <a:moveTo>
                  <a:pt x="17158" y="1"/>
                </a:moveTo>
                <a:cubicBezTo>
                  <a:pt x="11439" y="3246"/>
                  <a:pt x="5719" y="6490"/>
                  <a:pt x="0" y="9735"/>
                </a:cubicBezTo>
                <a:lnTo>
                  <a:pt x="2750" y="9735"/>
                </a:lnTo>
                <a:lnTo>
                  <a:pt x="2750" y="31567"/>
                </a:lnTo>
                <a:lnTo>
                  <a:pt x="11659" y="31567"/>
                </a:lnTo>
                <a:lnTo>
                  <a:pt x="11659" y="17379"/>
                </a:lnTo>
                <a:lnTo>
                  <a:pt x="23373" y="17379"/>
                </a:lnTo>
                <a:lnTo>
                  <a:pt x="23373" y="31567"/>
                </a:lnTo>
                <a:lnTo>
                  <a:pt x="31622" y="31567"/>
                </a:lnTo>
                <a:lnTo>
                  <a:pt x="31622" y="9735"/>
                </a:lnTo>
                <a:lnTo>
                  <a:pt x="34371" y="9735"/>
                </a:lnTo>
                <a:cubicBezTo>
                  <a:pt x="28597" y="6490"/>
                  <a:pt x="22878" y="3246"/>
                  <a:pt x="1715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49">
            <a:hlinkClick r:id="" action="ppaction://hlinkshowjump?jump=nextslide"/>
          </p:cNvPr>
          <p:cNvSpPr/>
          <p:nvPr/>
        </p:nvSpPr>
        <p:spPr>
          <a:xfrm>
            <a:off x="7870218" y="695853"/>
            <a:ext cx="145409" cy="215293"/>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49">
            <a:hlinkClick r:id="" action="ppaction://hlinkshowjump?jump=previousslide"/>
          </p:cNvPr>
          <p:cNvSpPr/>
          <p:nvPr/>
        </p:nvSpPr>
        <p:spPr>
          <a:xfrm rot="10800000">
            <a:off x="7575225" y="695855"/>
            <a:ext cx="145409" cy="215293"/>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6" name="Google Shape;3606;p66"/>
          <p:cNvGrpSpPr/>
          <p:nvPr/>
        </p:nvGrpSpPr>
        <p:grpSpPr>
          <a:xfrm>
            <a:off x="1018725" y="1676946"/>
            <a:ext cx="3132775" cy="305215"/>
            <a:chOff x="1384025" y="1945908"/>
            <a:chExt cx="3132775" cy="305215"/>
          </a:xfrm>
        </p:grpSpPr>
        <p:sp>
          <p:nvSpPr>
            <p:cNvPr id="97" name="Google Shape;3607;p66"/>
            <p:cNvSpPr/>
            <p:nvPr/>
          </p:nvSpPr>
          <p:spPr>
            <a:xfrm>
              <a:off x="1389900" y="1950823"/>
              <a:ext cx="3126900" cy="300300"/>
            </a:xfrm>
            <a:prstGeom prst="roundRect">
              <a:avLst>
                <a:gd name="adj" fmla="val 50000"/>
              </a:avLst>
            </a:prstGeom>
            <a:solidFill>
              <a:schemeClr val="accent5"/>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3608;p66"/>
            <p:cNvSpPr/>
            <p:nvPr/>
          </p:nvSpPr>
          <p:spPr>
            <a:xfrm>
              <a:off x="1384025" y="1945908"/>
              <a:ext cx="300900" cy="3009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 name="Google Shape;3609;p66"/>
          <p:cNvGrpSpPr/>
          <p:nvPr/>
        </p:nvGrpSpPr>
        <p:grpSpPr>
          <a:xfrm>
            <a:off x="1018726" y="2214943"/>
            <a:ext cx="3132774" cy="307218"/>
            <a:chOff x="1384026" y="2431680"/>
            <a:chExt cx="3132774" cy="307218"/>
          </a:xfrm>
        </p:grpSpPr>
        <p:sp>
          <p:nvSpPr>
            <p:cNvPr id="100" name="Google Shape;3610;p66"/>
            <p:cNvSpPr/>
            <p:nvPr/>
          </p:nvSpPr>
          <p:spPr>
            <a:xfrm>
              <a:off x="1389900" y="2431680"/>
              <a:ext cx="3126900" cy="301800"/>
            </a:xfrm>
            <a:prstGeom prst="roundRect">
              <a:avLst>
                <a:gd name="adj" fmla="val 50000"/>
              </a:avLst>
            </a:prstGeom>
            <a:solidFill>
              <a:schemeClr val="accent5"/>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3611;p66"/>
            <p:cNvSpPr/>
            <p:nvPr/>
          </p:nvSpPr>
          <p:spPr>
            <a:xfrm>
              <a:off x="1384026" y="2437099"/>
              <a:ext cx="301800" cy="3018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 name="Google Shape;3612;p66"/>
          <p:cNvGrpSpPr/>
          <p:nvPr/>
        </p:nvGrpSpPr>
        <p:grpSpPr>
          <a:xfrm>
            <a:off x="1018726" y="2754931"/>
            <a:ext cx="3132774" cy="307223"/>
            <a:chOff x="1384026" y="2887116"/>
            <a:chExt cx="3132774" cy="307223"/>
          </a:xfrm>
        </p:grpSpPr>
        <p:sp>
          <p:nvSpPr>
            <p:cNvPr id="103" name="Google Shape;3613;p66"/>
            <p:cNvSpPr/>
            <p:nvPr/>
          </p:nvSpPr>
          <p:spPr>
            <a:xfrm>
              <a:off x="1389900" y="2887116"/>
              <a:ext cx="3126900" cy="301800"/>
            </a:xfrm>
            <a:prstGeom prst="roundRect">
              <a:avLst>
                <a:gd name="adj" fmla="val 50000"/>
              </a:avLst>
            </a:prstGeom>
            <a:solidFill>
              <a:schemeClr val="accent5"/>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3614;p66"/>
            <p:cNvSpPr/>
            <p:nvPr/>
          </p:nvSpPr>
          <p:spPr>
            <a:xfrm>
              <a:off x="1384026" y="2892539"/>
              <a:ext cx="301800" cy="3018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8" name="Google Shape;3618;p66"/>
          <p:cNvSpPr txBox="1">
            <a:spLocks noGrp="1"/>
          </p:cNvSpPr>
          <p:nvPr>
            <p:ph type="subTitle" idx="1"/>
          </p:nvPr>
        </p:nvSpPr>
        <p:spPr>
          <a:xfrm>
            <a:off x="1281513" y="2789742"/>
            <a:ext cx="2736300" cy="237600"/>
          </a:xfrm>
          <a:prstGeom prst="rect">
            <a:avLst/>
          </a:prstGeom>
        </p:spPr>
        <p:txBody>
          <a:bodyPr spcFirstLastPara="1" wrap="square" lIns="91425" tIns="91425" rIns="91425" bIns="91425" anchor="ctr" anchorCtr="0">
            <a:noAutofit/>
          </a:bodyPr>
          <a:lstStyle/>
          <a:p>
            <a:pPr marL="0" indent="0" algn="l"/>
            <a:r>
              <a:rPr lang="en-US" sz="1600" b="0" dirty="0">
                <a:solidFill>
                  <a:schemeClr val="dk2"/>
                </a:solidFill>
              </a:rPr>
              <a:t>3. </a:t>
            </a:r>
            <a:r>
              <a:rPr lang="en-US" sz="1600" b="0" dirty="0" err="1" smtClean="0">
                <a:solidFill>
                  <a:schemeClr val="dk2"/>
                </a:solidFill>
              </a:rPr>
              <a:t>Shorthands</a:t>
            </a:r>
            <a:r>
              <a:rPr lang="en-US" sz="1600" b="0" dirty="0" smtClean="0">
                <a:solidFill>
                  <a:schemeClr val="dk2"/>
                </a:solidFill>
              </a:rPr>
              <a:t>.</a:t>
            </a:r>
            <a:endParaRPr sz="1600" b="0" dirty="0">
              <a:solidFill>
                <a:schemeClr val="dk2"/>
              </a:solidFill>
            </a:endParaRPr>
          </a:p>
        </p:txBody>
      </p:sp>
      <p:sp>
        <p:nvSpPr>
          <p:cNvPr id="110" name="Google Shape;3620;p66"/>
          <p:cNvSpPr txBox="1">
            <a:spLocks noGrp="1"/>
          </p:cNvSpPr>
          <p:nvPr>
            <p:ph type="subTitle" idx="3"/>
          </p:nvPr>
        </p:nvSpPr>
        <p:spPr>
          <a:xfrm>
            <a:off x="1281513" y="2249752"/>
            <a:ext cx="2736300" cy="237600"/>
          </a:xfrm>
          <a:prstGeom prst="rect">
            <a:avLst/>
          </a:prstGeom>
        </p:spPr>
        <p:txBody>
          <a:bodyPr spcFirstLastPara="1" wrap="square" lIns="91425" tIns="91425" rIns="91425" bIns="91425" anchor="ctr" anchorCtr="0">
            <a:noAutofit/>
          </a:bodyPr>
          <a:lstStyle/>
          <a:p>
            <a:pPr marL="0" lvl="0" indent="0" algn="l"/>
            <a:r>
              <a:rPr lang="en-US" sz="1600" b="0" dirty="0">
                <a:solidFill>
                  <a:schemeClr val="dk2"/>
                </a:solidFill>
              </a:rPr>
              <a:t>2. </a:t>
            </a:r>
            <a:r>
              <a:rPr lang="en-US" sz="1600" b="0" dirty="0" smtClean="0">
                <a:solidFill>
                  <a:schemeClr val="dk2"/>
                </a:solidFill>
              </a:rPr>
              <a:t>Directives.</a:t>
            </a:r>
            <a:endParaRPr sz="1600" b="0" dirty="0">
              <a:solidFill>
                <a:schemeClr val="dk2"/>
              </a:solidFill>
            </a:endParaRPr>
          </a:p>
        </p:txBody>
      </p:sp>
      <p:sp>
        <p:nvSpPr>
          <p:cNvPr id="111" name="Google Shape;3621;p66"/>
          <p:cNvSpPr txBox="1">
            <a:spLocks noGrp="1"/>
          </p:cNvSpPr>
          <p:nvPr>
            <p:ph type="subTitle" idx="4"/>
          </p:nvPr>
        </p:nvSpPr>
        <p:spPr>
          <a:xfrm>
            <a:off x="1281513" y="1710753"/>
            <a:ext cx="2736300" cy="237600"/>
          </a:xfrm>
          <a:prstGeom prst="rect">
            <a:avLst/>
          </a:prstGeom>
        </p:spPr>
        <p:txBody>
          <a:bodyPr spcFirstLastPara="1" wrap="square" lIns="91425" tIns="91425" rIns="91425" bIns="91425" anchor="ctr" anchorCtr="0">
            <a:noAutofit/>
          </a:bodyPr>
          <a:lstStyle/>
          <a:p>
            <a:pPr marL="0" lvl="0" indent="0" algn="l"/>
            <a:r>
              <a:rPr lang="en-US" dirty="0" smtClean="0"/>
              <a:t>1. Interpolation.</a:t>
            </a:r>
            <a:endParaRPr dirty="0"/>
          </a:p>
        </p:txBody>
      </p:sp>
      <p:grpSp>
        <p:nvGrpSpPr>
          <p:cNvPr id="112" name="Google Shape;3622;p66"/>
          <p:cNvGrpSpPr/>
          <p:nvPr/>
        </p:nvGrpSpPr>
        <p:grpSpPr>
          <a:xfrm>
            <a:off x="4820537" y="1296060"/>
            <a:ext cx="2700072" cy="3140665"/>
            <a:chOff x="4820537" y="1296060"/>
            <a:chExt cx="2700072" cy="3140665"/>
          </a:xfrm>
        </p:grpSpPr>
        <p:grpSp>
          <p:nvGrpSpPr>
            <p:cNvPr id="113" name="Google Shape;3623;p66"/>
            <p:cNvGrpSpPr/>
            <p:nvPr/>
          </p:nvGrpSpPr>
          <p:grpSpPr>
            <a:xfrm>
              <a:off x="4820537" y="1296060"/>
              <a:ext cx="2700072" cy="3140665"/>
              <a:chOff x="4765325" y="1286925"/>
              <a:chExt cx="2700072" cy="3140665"/>
            </a:xfrm>
          </p:grpSpPr>
          <p:sp>
            <p:nvSpPr>
              <p:cNvPr id="121" name="Google Shape;3624;p66"/>
              <p:cNvSpPr/>
              <p:nvPr/>
            </p:nvSpPr>
            <p:spPr>
              <a:xfrm>
                <a:off x="4765325" y="1649822"/>
                <a:ext cx="1906996" cy="2760544"/>
              </a:xfrm>
              <a:custGeom>
                <a:avLst/>
                <a:gdLst/>
                <a:ahLst/>
                <a:cxnLst/>
                <a:rect l="l" t="t" r="r" b="b"/>
                <a:pathLst>
                  <a:path w="33437" h="48403" extrusionOk="0">
                    <a:moveTo>
                      <a:pt x="17324" y="0"/>
                    </a:moveTo>
                    <a:lnTo>
                      <a:pt x="14723" y="13"/>
                    </a:lnTo>
                    <a:cubicBezTo>
                      <a:pt x="13838" y="13"/>
                      <a:pt x="13125" y="1281"/>
                      <a:pt x="13125" y="2179"/>
                    </a:cubicBezTo>
                    <a:lnTo>
                      <a:pt x="13191" y="20998"/>
                    </a:lnTo>
                    <a:lnTo>
                      <a:pt x="1556" y="42314"/>
                    </a:lnTo>
                    <a:cubicBezTo>
                      <a:pt x="0" y="45029"/>
                      <a:pt x="1957" y="48402"/>
                      <a:pt x="5077" y="48402"/>
                    </a:cubicBezTo>
                    <a:cubicBezTo>
                      <a:pt x="5083" y="48402"/>
                      <a:pt x="5089" y="48402"/>
                      <a:pt x="5095" y="48402"/>
                    </a:cubicBezTo>
                    <a:lnTo>
                      <a:pt x="28273" y="48323"/>
                    </a:lnTo>
                    <a:cubicBezTo>
                      <a:pt x="31495" y="48310"/>
                      <a:pt x="33436" y="44731"/>
                      <a:pt x="31667" y="42036"/>
                    </a:cubicBezTo>
                    <a:lnTo>
                      <a:pt x="19002" y="20972"/>
                    </a:lnTo>
                    <a:lnTo>
                      <a:pt x="18936" y="2153"/>
                    </a:lnTo>
                    <a:cubicBezTo>
                      <a:pt x="18936" y="1268"/>
                      <a:pt x="18209" y="0"/>
                      <a:pt x="173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3625;p66"/>
              <p:cNvSpPr/>
              <p:nvPr/>
            </p:nvSpPr>
            <p:spPr>
              <a:xfrm>
                <a:off x="4766123" y="3643275"/>
                <a:ext cx="1906939" cy="776098"/>
              </a:xfrm>
              <a:custGeom>
                <a:avLst/>
                <a:gdLst/>
                <a:ahLst/>
                <a:cxnLst/>
                <a:rect l="l" t="t" r="r" b="b"/>
                <a:pathLst>
                  <a:path w="33436" h="13608" extrusionOk="0">
                    <a:moveTo>
                      <a:pt x="23129" y="0"/>
                    </a:moveTo>
                    <a:cubicBezTo>
                      <a:pt x="21593" y="0"/>
                      <a:pt x="19695" y="294"/>
                      <a:pt x="17429" y="1154"/>
                    </a:cubicBezTo>
                    <a:cubicBezTo>
                      <a:pt x="15045" y="2065"/>
                      <a:pt x="12849" y="2366"/>
                      <a:pt x="10991" y="2366"/>
                    </a:cubicBezTo>
                    <a:cubicBezTo>
                      <a:pt x="7383" y="2366"/>
                      <a:pt x="5041" y="1233"/>
                      <a:pt x="5041" y="1233"/>
                    </a:cubicBezTo>
                    <a:lnTo>
                      <a:pt x="1938" y="6925"/>
                    </a:lnTo>
                    <a:cubicBezTo>
                      <a:pt x="0" y="9878"/>
                      <a:pt x="1457" y="13462"/>
                      <a:pt x="4969" y="13462"/>
                    </a:cubicBezTo>
                    <a:cubicBezTo>
                      <a:pt x="4976" y="13462"/>
                      <a:pt x="4982" y="13462"/>
                      <a:pt x="4989" y="13462"/>
                    </a:cubicBezTo>
                    <a:lnTo>
                      <a:pt x="27545" y="13607"/>
                    </a:lnTo>
                    <a:cubicBezTo>
                      <a:pt x="31256" y="13594"/>
                      <a:pt x="33436" y="9883"/>
                      <a:pt x="31098" y="6991"/>
                    </a:cubicBezTo>
                    <a:lnTo>
                      <a:pt x="28087" y="1378"/>
                    </a:lnTo>
                    <a:cubicBezTo>
                      <a:pt x="28087" y="1378"/>
                      <a:pt x="26455" y="0"/>
                      <a:pt x="231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3626;p66"/>
              <p:cNvSpPr/>
              <p:nvPr/>
            </p:nvSpPr>
            <p:spPr>
              <a:xfrm>
                <a:off x="5206525" y="3837813"/>
                <a:ext cx="76138" cy="76138"/>
              </a:xfrm>
              <a:custGeom>
                <a:avLst/>
                <a:gdLst/>
                <a:ahLst/>
                <a:cxnLst/>
                <a:rect l="l" t="t" r="r" b="b"/>
                <a:pathLst>
                  <a:path w="1335" h="1335" extrusionOk="0">
                    <a:moveTo>
                      <a:pt x="684" y="1"/>
                    </a:moveTo>
                    <a:cubicBezTo>
                      <a:pt x="676" y="1"/>
                      <a:pt x="668" y="1"/>
                      <a:pt x="661" y="1"/>
                    </a:cubicBezTo>
                    <a:cubicBezTo>
                      <a:pt x="291" y="1"/>
                      <a:pt x="0" y="292"/>
                      <a:pt x="0" y="661"/>
                    </a:cubicBezTo>
                    <a:cubicBezTo>
                      <a:pt x="0" y="1031"/>
                      <a:pt x="304" y="1335"/>
                      <a:pt x="674" y="1335"/>
                    </a:cubicBezTo>
                    <a:cubicBezTo>
                      <a:pt x="1044" y="1335"/>
                      <a:pt x="1334" y="1031"/>
                      <a:pt x="1334" y="661"/>
                    </a:cubicBezTo>
                    <a:cubicBezTo>
                      <a:pt x="1334" y="299"/>
                      <a:pt x="1043" y="1"/>
                      <a:pt x="684" y="1"/>
                    </a:cubicBezTo>
                    <a:close/>
                  </a:path>
                </a:pathLst>
              </a:custGeom>
              <a:solidFill>
                <a:srgbClr val="6889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3627;p66"/>
              <p:cNvSpPr/>
              <p:nvPr/>
            </p:nvSpPr>
            <p:spPr>
              <a:xfrm>
                <a:off x="6086987" y="3820532"/>
                <a:ext cx="76138" cy="76138"/>
              </a:xfrm>
              <a:custGeom>
                <a:avLst/>
                <a:gdLst/>
                <a:ahLst/>
                <a:cxnLst/>
                <a:rect l="l" t="t" r="r" b="b"/>
                <a:pathLst>
                  <a:path w="1335" h="1335" extrusionOk="0">
                    <a:moveTo>
                      <a:pt x="661" y="0"/>
                    </a:moveTo>
                    <a:cubicBezTo>
                      <a:pt x="291" y="0"/>
                      <a:pt x="1" y="291"/>
                      <a:pt x="1" y="661"/>
                    </a:cubicBezTo>
                    <a:cubicBezTo>
                      <a:pt x="1" y="1030"/>
                      <a:pt x="305" y="1334"/>
                      <a:pt x="674" y="1334"/>
                    </a:cubicBezTo>
                    <a:cubicBezTo>
                      <a:pt x="1044" y="1334"/>
                      <a:pt x="1335" y="1030"/>
                      <a:pt x="1335" y="661"/>
                    </a:cubicBezTo>
                    <a:cubicBezTo>
                      <a:pt x="1335" y="291"/>
                      <a:pt x="1031" y="0"/>
                      <a:pt x="661" y="0"/>
                    </a:cubicBezTo>
                    <a:close/>
                  </a:path>
                </a:pathLst>
              </a:custGeom>
              <a:solidFill>
                <a:srgbClr val="6889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3628;p66"/>
              <p:cNvSpPr/>
              <p:nvPr/>
            </p:nvSpPr>
            <p:spPr>
              <a:xfrm>
                <a:off x="5905511" y="3356573"/>
                <a:ext cx="72317" cy="72317"/>
              </a:xfrm>
              <a:custGeom>
                <a:avLst/>
                <a:gdLst/>
                <a:ahLst/>
                <a:cxnLst/>
                <a:rect l="l" t="t" r="r" b="b"/>
                <a:pathLst>
                  <a:path w="1268" h="1268" extrusionOk="0">
                    <a:moveTo>
                      <a:pt x="634" y="0"/>
                    </a:moveTo>
                    <a:cubicBezTo>
                      <a:pt x="291" y="0"/>
                      <a:pt x="0" y="291"/>
                      <a:pt x="13" y="634"/>
                    </a:cubicBezTo>
                    <a:cubicBezTo>
                      <a:pt x="13" y="991"/>
                      <a:pt x="291" y="1268"/>
                      <a:pt x="634" y="1268"/>
                    </a:cubicBezTo>
                    <a:cubicBezTo>
                      <a:pt x="991" y="1268"/>
                      <a:pt x="1268" y="977"/>
                      <a:pt x="1268" y="634"/>
                    </a:cubicBezTo>
                    <a:cubicBezTo>
                      <a:pt x="1268" y="291"/>
                      <a:pt x="977" y="0"/>
                      <a:pt x="634" y="0"/>
                    </a:cubicBezTo>
                    <a:close/>
                  </a:path>
                </a:pathLst>
              </a:custGeom>
              <a:solidFill>
                <a:srgbClr val="6889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3629;p66"/>
              <p:cNvSpPr/>
              <p:nvPr/>
            </p:nvSpPr>
            <p:spPr>
              <a:xfrm>
                <a:off x="5885150" y="3905624"/>
                <a:ext cx="72374" cy="72374"/>
              </a:xfrm>
              <a:custGeom>
                <a:avLst/>
                <a:gdLst/>
                <a:ahLst/>
                <a:cxnLst/>
                <a:rect l="l" t="t" r="r" b="b"/>
                <a:pathLst>
                  <a:path w="1269" h="1269" extrusionOk="0">
                    <a:moveTo>
                      <a:pt x="634" y="1"/>
                    </a:moveTo>
                    <a:cubicBezTo>
                      <a:pt x="291" y="1"/>
                      <a:pt x="0" y="291"/>
                      <a:pt x="0" y="635"/>
                    </a:cubicBezTo>
                    <a:cubicBezTo>
                      <a:pt x="0" y="991"/>
                      <a:pt x="291" y="1268"/>
                      <a:pt x="634" y="1268"/>
                    </a:cubicBezTo>
                    <a:cubicBezTo>
                      <a:pt x="991" y="1268"/>
                      <a:pt x="1268" y="978"/>
                      <a:pt x="1268" y="635"/>
                    </a:cubicBezTo>
                    <a:cubicBezTo>
                      <a:pt x="1268" y="291"/>
                      <a:pt x="978" y="1"/>
                      <a:pt x="634" y="1"/>
                    </a:cubicBezTo>
                    <a:close/>
                  </a:path>
                </a:pathLst>
              </a:custGeom>
              <a:solidFill>
                <a:srgbClr val="6889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3630;p66"/>
              <p:cNvSpPr/>
              <p:nvPr/>
            </p:nvSpPr>
            <p:spPr>
              <a:xfrm>
                <a:off x="5656166" y="3131353"/>
                <a:ext cx="72374" cy="71633"/>
              </a:xfrm>
              <a:custGeom>
                <a:avLst/>
                <a:gdLst/>
                <a:ahLst/>
                <a:cxnLst/>
                <a:rect l="l" t="t" r="r" b="b"/>
                <a:pathLst>
                  <a:path w="1269" h="1256" extrusionOk="0">
                    <a:moveTo>
                      <a:pt x="635" y="0"/>
                    </a:moveTo>
                    <a:cubicBezTo>
                      <a:pt x="291" y="0"/>
                      <a:pt x="1" y="291"/>
                      <a:pt x="14" y="634"/>
                    </a:cubicBezTo>
                    <a:cubicBezTo>
                      <a:pt x="14" y="970"/>
                      <a:pt x="279" y="1255"/>
                      <a:pt x="612" y="1255"/>
                    </a:cubicBezTo>
                    <a:cubicBezTo>
                      <a:pt x="620" y="1255"/>
                      <a:pt x="627" y="1255"/>
                      <a:pt x="635" y="1255"/>
                    </a:cubicBezTo>
                    <a:cubicBezTo>
                      <a:pt x="991" y="1255"/>
                      <a:pt x="1269" y="978"/>
                      <a:pt x="1269" y="634"/>
                    </a:cubicBezTo>
                    <a:cubicBezTo>
                      <a:pt x="1269" y="278"/>
                      <a:pt x="978" y="0"/>
                      <a:pt x="6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3631;p66"/>
              <p:cNvSpPr/>
              <p:nvPr/>
            </p:nvSpPr>
            <p:spPr>
              <a:xfrm>
                <a:off x="5053622" y="3834049"/>
                <a:ext cx="125814" cy="125129"/>
              </a:xfrm>
              <a:custGeom>
                <a:avLst/>
                <a:gdLst/>
                <a:ahLst/>
                <a:cxnLst/>
                <a:rect l="l" t="t" r="r" b="b"/>
                <a:pathLst>
                  <a:path w="2206" h="2194" extrusionOk="0">
                    <a:moveTo>
                      <a:pt x="1097" y="1"/>
                    </a:moveTo>
                    <a:cubicBezTo>
                      <a:pt x="489" y="1"/>
                      <a:pt x="0" y="503"/>
                      <a:pt x="0" y="1097"/>
                    </a:cubicBezTo>
                    <a:cubicBezTo>
                      <a:pt x="0" y="1705"/>
                      <a:pt x="502" y="2193"/>
                      <a:pt x="1110" y="2193"/>
                    </a:cubicBezTo>
                    <a:cubicBezTo>
                      <a:pt x="1717" y="2193"/>
                      <a:pt x="2206" y="1705"/>
                      <a:pt x="2193" y="1097"/>
                    </a:cubicBezTo>
                    <a:cubicBezTo>
                      <a:pt x="2193" y="490"/>
                      <a:pt x="1704" y="1"/>
                      <a:pt x="1097" y="1"/>
                    </a:cubicBezTo>
                    <a:close/>
                  </a:path>
                </a:pathLst>
              </a:custGeom>
              <a:solidFill>
                <a:srgbClr val="6889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3632;p66"/>
              <p:cNvSpPr/>
              <p:nvPr/>
            </p:nvSpPr>
            <p:spPr>
              <a:xfrm>
                <a:off x="5463341" y="3427351"/>
                <a:ext cx="107050" cy="106993"/>
              </a:xfrm>
              <a:custGeom>
                <a:avLst/>
                <a:gdLst/>
                <a:ahLst/>
                <a:cxnLst/>
                <a:rect l="l" t="t" r="r" b="b"/>
                <a:pathLst>
                  <a:path w="1877" h="1876" extrusionOk="0">
                    <a:moveTo>
                      <a:pt x="938" y="0"/>
                    </a:moveTo>
                    <a:cubicBezTo>
                      <a:pt x="423" y="0"/>
                      <a:pt x="1" y="423"/>
                      <a:pt x="1" y="938"/>
                    </a:cubicBezTo>
                    <a:cubicBezTo>
                      <a:pt x="14" y="1453"/>
                      <a:pt x="423" y="1876"/>
                      <a:pt x="952" y="1876"/>
                    </a:cubicBezTo>
                    <a:cubicBezTo>
                      <a:pt x="1467" y="1876"/>
                      <a:pt x="1876" y="1453"/>
                      <a:pt x="1876" y="925"/>
                    </a:cubicBezTo>
                    <a:cubicBezTo>
                      <a:pt x="1876" y="410"/>
                      <a:pt x="1454" y="0"/>
                      <a:pt x="9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3633;p66"/>
              <p:cNvSpPr/>
              <p:nvPr/>
            </p:nvSpPr>
            <p:spPr>
              <a:xfrm>
                <a:off x="5670481" y="2795432"/>
                <a:ext cx="44485" cy="44485"/>
              </a:xfrm>
              <a:custGeom>
                <a:avLst/>
                <a:gdLst/>
                <a:ahLst/>
                <a:cxnLst/>
                <a:rect l="l" t="t" r="r" b="b"/>
                <a:pathLst>
                  <a:path w="780" h="780" extrusionOk="0">
                    <a:moveTo>
                      <a:pt x="384" y="0"/>
                    </a:moveTo>
                    <a:cubicBezTo>
                      <a:pt x="172" y="0"/>
                      <a:pt x="1" y="172"/>
                      <a:pt x="1" y="383"/>
                    </a:cubicBezTo>
                    <a:cubicBezTo>
                      <a:pt x="1" y="608"/>
                      <a:pt x="172" y="779"/>
                      <a:pt x="384" y="779"/>
                    </a:cubicBezTo>
                    <a:cubicBezTo>
                      <a:pt x="595" y="779"/>
                      <a:pt x="780" y="594"/>
                      <a:pt x="780" y="383"/>
                    </a:cubicBezTo>
                    <a:cubicBezTo>
                      <a:pt x="780" y="172"/>
                      <a:pt x="595" y="0"/>
                      <a:pt x="3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3634;p66"/>
              <p:cNvSpPr/>
              <p:nvPr/>
            </p:nvSpPr>
            <p:spPr>
              <a:xfrm>
                <a:off x="6260250" y="3829543"/>
                <a:ext cx="149197" cy="148456"/>
              </a:xfrm>
              <a:custGeom>
                <a:avLst/>
                <a:gdLst/>
                <a:ahLst/>
                <a:cxnLst/>
                <a:rect l="l" t="t" r="r" b="b"/>
                <a:pathLst>
                  <a:path w="2616" h="2603" extrusionOk="0">
                    <a:moveTo>
                      <a:pt x="1308" y="1"/>
                    </a:moveTo>
                    <a:cubicBezTo>
                      <a:pt x="581" y="1"/>
                      <a:pt x="0" y="582"/>
                      <a:pt x="0" y="1308"/>
                    </a:cubicBezTo>
                    <a:cubicBezTo>
                      <a:pt x="0" y="2021"/>
                      <a:pt x="595" y="2602"/>
                      <a:pt x="1308" y="2602"/>
                    </a:cubicBezTo>
                    <a:cubicBezTo>
                      <a:pt x="2034" y="2602"/>
                      <a:pt x="2615" y="2021"/>
                      <a:pt x="2615" y="1295"/>
                    </a:cubicBezTo>
                    <a:cubicBezTo>
                      <a:pt x="2602" y="582"/>
                      <a:pt x="2021" y="1"/>
                      <a:pt x="1308" y="1"/>
                    </a:cubicBezTo>
                    <a:close/>
                  </a:path>
                </a:pathLst>
              </a:custGeom>
              <a:solidFill>
                <a:srgbClr val="6889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3635;p66"/>
              <p:cNvSpPr/>
              <p:nvPr/>
            </p:nvSpPr>
            <p:spPr>
              <a:xfrm>
                <a:off x="5516837" y="3896613"/>
                <a:ext cx="135623" cy="135623"/>
              </a:xfrm>
              <a:custGeom>
                <a:avLst/>
                <a:gdLst/>
                <a:ahLst/>
                <a:cxnLst/>
                <a:rect l="l" t="t" r="r" b="b"/>
                <a:pathLst>
                  <a:path w="2378" h="2378" extrusionOk="0">
                    <a:moveTo>
                      <a:pt x="1189" y="0"/>
                    </a:moveTo>
                    <a:cubicBezTo>
                      <a:pt x="529" y="0"/>
                      <a:pt x="0" y="542"/>
                      <a:pt x="0" y="1189"/>
                    </a:cubicBezTo>
                    <a:cubicBezTo>
                      <a:pt x="0" y="1849"/>
                      <a:pt x="542" y="2377"/>
                      <a:pt x="1202" y="2377"/>
                    </a:cubicBezTo>
                    <a:cubicBezTo>
                      <a:pt x="1849" y="2377"/>
                      <a:pt x="2378" y="1849"/>
                      <a:pt x="2378" y="1189"/>
                    </a:cubicBezTo>
                    <a:cubicBezTo>
                      <a:pt x="2378" y="528"/>
                      <a:pt x="1849" y="0"/>
                      <a:pt x="11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3636;p66"/>
              <p:cNvSpPr/>
              <p:nvPr/>
            </p:nvSpPr>
            <p:spPr>
              <a:xfrm>
                <a:off x="5753349" y="1651305"/>
                <a:ext cx="937044" cy="2758263"/>
              </a:xfrm>
              <a:custGeom>
                <a:avLst/>
                <a:gdLst/>
                <a:ahLst/>
                <a:cxnLst/>
                <a:rect l="l" t="t" r="r" b="b"/>
                <a:pathLst>
                  <a:path w="16430" h="48363" extrusionOk="0">
                    <a:moveTo>
                      <a:pt x="0" y="0"/>
                    </a:moveTo>
                    <a:lnTo>
                      <a:pt x="146" y="48363"/>
                    </a:lnTo>
                    <a:lnTo>
                      <a:pt x="11437" y="48297"/>
                    </a:lnTo>
                    <a:cubicBezTo>
                      <a:pt x="14673" y="48284"/>
                      <a:pt x="16429" y="44480"/>
                      <a:pt x="14329" y="42010"/>
                    </a:cubicBezTo>
                    <a:lnTo>
                      <a:pt x="1678" y="20946"/>
                    </a:lnTo>
                    <a:lnTo>
                      <a:pt x="1836" y="2364"/>
                    </a:lnTo>
                    <a:cubicBezTo>
                      <a:pt x="1849" y="1414"/>
                      <a:pt x="1096" y="93"/>
                      <a:pt x="146" y="53"/>
                    </a:cubicBez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3637;p66"/>
              <p:cNvSpPr/>
              <p:nvPr/>
            </p:nvSpPr>
            <p:spPr>
              <a:xfrm>
                <a:off x="4812576" y="1649708"/>
                <a:ext cx="1828861" cy="2777882"/>
              </a:xfrm>
              <a:custGeom>
                <a:avLst/>
                <a:gdLst/>
                <a:ahLst/>
                <a:cxnLst/>
                <a:rect l="l" t="t" r="r" b="b"/>
                <a:pathLst>
                  <a:path w="32067" h="48707" extrusionOk="0">
                    <a:moveTo>
                      <a:pt x="16667" y="305"/>
                    </a:moveTo>
                    <a:cubicBezTo>
                      <a:pt x="17473" y="305"/>
                      <a:pt x="18120" y="1506"/>
                      <a:pt x="18120" y="2299"/>
                    </a:cubicBezTo>
                    <a:lnTo>
                      <a:pt x="18186" y="21118"/>
                    </a:lnTo>
                    <a:cubicBezTo>
                      <a:pt x="18186" y="21144"/>
                      <a:pt x="18199" y="21171"/>
                      <a:pt x="18212" y="21197"/>
                    </a:cubicBezTo>
                    <a:lnTo>
                      <a:pt x="30878" y="42262"/>
                    </a:lnTo>
                    <a:cubicBezTo>
                      <a:pt x="31683" y="43477"/>
                      <a:pt x="31736" y="44969"/>
                      <a:pt x="31049" y="46263"/>
                    </a:cubicBezTo>
                    <a:cubicBezTo>
                      <a:pt x="30363" y="47544"/>
                      <a:pt x="29081" y="48310"/>
                      <a:pt x="27616" y="48310"/>
                    </a:cubicBezTo>
                    <a:lnTo>
                      <a:pt x="4438" y="48403"/>
                    </a:lnTo>
                    <a:lnTo>
                      <a:pt x="4425" y="48403"/>
                    </a:lnTo>
                    <a:cubicBezTo>
                      <a:pt x="3012" y="48403"/>
                      <a:pt x="1757" y="47676"/>
                      <a:pt x="1044" y="46461"/>
                    </a:cubicBezTo>
                    <a:cubicBezTo>
                      <a:pt x="331" y="45233"/>
                      <a:pt x="331" y="43767"/>
                      <a:pt x="1031" y="42539"/>
                    </a:cubicBezTo>
                    <a:lnTo>
                      <a:pt x="12666" y="21210"/>
                    </a:lnTo>
                    <a:cubicBezTo>
                      <a:pt x="12679" y="21197"/>
                      <a:pt x="12679" y="21171"/>
                      <a:pt x="12679" y="21144"/>
                    </a:cubicBezTo>
                    <a:lnTo>
                      <a:pt x="12626" y="2325"/>
                    </a:lnTo>
                    <a:cubicBezTo>
                      <a:pt x="12613" y="1903"/>
                      <a:pt x="12785" y="1401"/>
                      <a:pt x="13062" y="991"/>
                    </a:cubicBezTo>
                    <a:cubicBezTo>
                      <a:pt x="13352" y="569"/>
                      <a:pt x="13722" y="318"/>
                      <a:pt x="14066" y="318"/>
                    </a:cubicBezTo>
                    <a:lnTo>
                      <a:pt x="16667" y="305"/>
                    </a:lnTo>
                    <a:close/>
                    <a:moveTo>
                      <a:pt x="16667" y="1"/>
                    </a:moveTo>
                    <a:lnTo>
                      <a:pt x="14066" y="14"/>
                    </a:lnTo>
                    <a:cubicBezTo>
                      <a:pt x="13603" y="14"/>
                      <a:pt x="13154" y="305"/>
                      <a:pt x="12811" y="820"/>
                    </a:cubicBezTo>
                    <a:cubicBezTo>
                      <a:pt x="12494" y="1282"/>
                      <a:pt x="12309" y="1850"/>
                      <a:pt x="12309" y="2325"/>
                    </a:cubicBezTo>
                    <a:lnTo>
                      <a:pt x="12375" y="21105"/>
                    </a:lnTo>
                    <a:lnTo>
                      <a:pt x="767" y="42394"/>
                    </a:lnTo>
                    <a:cubicBezTo>
                      <a:pt x="1" y="43714"/>
                      <a:pt x="14" y="45286"/>
                      <a:pt x="780" y="46607"/>
                    </a:cubicBezTo>
                    <a:cubicBezTo>
                      <a:pt x="1546" y="47927"/>
                      <a:pt x="2906" y="48706"/>
                      <a:pt x="4425" y="48706"/>
                    </a:cubicBezTo>
                    <a:lnTo>
                      <a:pt x="4438" y="48706"/>
                    </a:lnTo>
                    <a:lnTo>
                      <a:pt x="27616" y="48627"/>
                    </a:lnTo>
                    <a:cubicBezTo>
                      <a:pt x="29187" y="48614"/>
                      <a:pt x="30574" y="47795"/>
                      <a:pt x="31327" y="46409"/>
                    </a:cubicBezTo>
                    <a:cubicBezTo>
                      <a:pt x="32066" y="45022"/>
                      <a:pt x="32000" y="43411"/>
                      <a:pt x="31142" y="42103"/>
                    </a:cubicBezTo>
                    <a:lnTo>
                      <a:pt x="18490" y="21078"/>
                    </a:lnTo>
                    <a:lnTo>
                      <a:pt x="18437" y="2299"/>
                    </a:lnTo>
                    <a:cubicBezTo>
                      <a:pt x="18424" y="1374"/>
                      <a:pt x="17684" y="1"/>
                      <a:pt x="166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3638;p66"/>
              <p:cNvSpPr/>
              <p:nvPr/>
            </p:nvSpPr>
            <p:spPr>
              <a:xfrm>
                <a:off x="5397811" y="1506671"/>
                <a:ext cx="564964" cy="291550"/>
              </a:xfrm>
              <a:custGeom>
                <a:avLst/>
                <a:gdLst/>
                <a:ahLst/>
                <a:cxnLst/>
                <a:rect l="l" t="t" r="r" b="b"/>
                <a:pathLst>
                  <a:path w="9906" h="5112" extrusionOk="0">
                    <a:moveTo>
                      <a:pt x="437" y="1"/>
                    </a:moveTo>
                    <a:cubicBezTo>
                      <a:pt x="199" y="1"/>
                      <a:pt x="1" y="186"/>
                      <a:pt x="1" y="437"/>
                    </a:cubicBezTo>
                    <a:lnTo>
                      <a:pt x="1" y="4676"/>
                    </a:lnTo>
                    <a:cubicBezTo>
                      <a:pt x="1" y="4927"/>
                      <a:pt x="199" y="5112"/>
                      <a:pt x="437" y="5112"/>
                    </a:cubicBezTo>
                    <a:lnTo>
                      <a:pt x="9483" y="5112"/>
                    </a:lnTo>
                    <a:cubicBezTo>
                      <a:pt x="9721" y="5112"/>
                      <a:pt x="9906" y="4927"/>
                      <a:pt x="9906" y="4676"/>
                    </a:cubicBezTo>
                    <a:lnTo>
                      <a:pt x="9906" y="437"/>
                    </a:lnTo>
                    <a:cubicBezTo>
                      <a:pt x="9906" y="186"/>
                      <a:pt x="9721" y="1"/>
                      <a:pt x="948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3639;p66"/>
              <p:cNvSpPr/>
              <p:nvPr/>
            </p:nvSpPr>
            <p:spPr>
              <a:xfrm>
                <a:off x="5489747" y="1550358"/>
                <a:ext cx="95701" cy="198929"/>
              </a:xfrm>
              <a:custGeom>
                <a:avLst/>
                <a:gdLst/>
                <a:ahLst/>
                <a:cxnLst/>
                <a:rect l="l" t="t" r="r" b="b"/>
                <a:pathLst>
                  <a:path w="1678" h="3488" extrusionOk="0">
                    <a:moveTo>
                      <a:pt x="0" y="1"/>
                    </a:moveTo>
                    <a:lnTo>
                      <a:pt x="0" y="3487"/>
                    </a:lnTo>
                    <a:lnTo>
                      <a:pt x="1677" y="3487"/>
                    </a:lnTo>
                    <a:lnTo>
                      <a:pt x="167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3640;p66"/>
              <p:cNvSpPr/>
              <p:nvPr/>
            </p:nvSpPr>
            <p:spPr>
              <a:xfrm>
                <a:off x="6761106" y="1541404"/>
                <a:ext cx="495669" cy="437154"/>
              </a:xfrm>
              <a:custGeom>
                <a:avLst/>
                <a:gdLst/>
                <a:ahLst/>
                <a:cxnLst/>
                <a:rect l="l" t="t" r="r" b="b"/>
                <a:pathLst>
                  <a:path w="8691" h="7665" extrusionOk="0">
                    <a:moveTo>
                      <a:pt x="4345" y="1"/>
                    </a:moveTo>
                    <a:cubicBezTo>
                      <a:pt x="3861" y="1"/>
                      <a:pt x="3369" y="94"/>
                      <a:pt x="2893" y="290"/>
                    </a:cubicBezTo>
                    <a:cubicBezTo>
                      <a:pt x="925" y="1095"/>
                      <a:pt x="1" y="3327"/>
                      <a:pt x="793" y="5282"/>
                    </a:cubicBezTo>
                    <a:cubicBezTo>
                      <a:pt x="1403" y="6773"/>
                      <a:pt x="2833" y="7665"/>
                      <a:pt x="4346" y="7665"/>
                    </a:cubicBezTo>
                    <a:cubicBezTo>
                      <a:pt x="4829" y="7665"/>
                      <a:pt x="5322" y="7574"/>
                      <a:pt x="5798" y="7382"/>
                    </a:cubicBezTo>
                    <a:cubicBezTo>
                      <a:pt x="7753" y="6576"/>
                      <a:pt x="8691" y="4344"/>
                      <a:pt x="7885" y="2376"/>
                    </a:cubicBezTo>
                    <a:cubicBezTo>
                      <a:pt x="7275" y="898"/>
                      <a:pt x="5849" y="1"/>
                      <a:pt x="4345" y="1"/>
                    </a:cubicBezTo>
                    <a:close/>
                  </a:path>
                </a:pathLst>
              </a:custGeom>
              <a:solidFill>
                <a:srgbClr val="203B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3641;p66"/>
              <p:cNvSpPr/>
              <p:nvPr/>
            </p:nvSpPr>
            <p:spPr>
              <a:xfrm>
                <a:off x="6489976" y="4226488"/>
                <a:ext cx="379608" cy="183074"/>
              </a:xfrm>
              <a:custGeom>
                <a:avLst/>
                <a:gdLst/>
                <a:ahLst/>
                <a:cxnLst/>
                <a:rect l="l" t="t" r="r" b="b"/>
                <a:pathLst>
                  <a:path w="6656" h="3210" extrusionOk="0">
                    <a:moveTo>
                      <a:pt x="6169" y="1"/>
                    </a:moveTo>
                    <a:cubicBezTo>
                      <a:pt x="6168" y="1"/>
                      <a:pt x="6168" y="1"/>
                      <a:pt x="6168" y="1"/>
                    </a:cubicBezTo>
                    <a:lnTo>
                      <a:pt x="2510" y="2352"/>
                    </a:lnTo>
                    <a:cubicBezTo>
                      <a:pt x="2476" y="2351"/>
                      <a:pt x="2444" y="2351"/>
                      <a:pt x="2411" y="2351"/>
                    </a:cubicBezTo>
                    <a:cubicBezTo>
                      <a:pt x="244" y="2351"/>
                      <a:pt x="0" y="3210"/>
                      <a:pt x="0" y="3210"/>
                    </a:cubicBezTo>
                    <a:lnTo>
                      <a:pt x="4781" y="3210"/>
                    </a:lnTo>
                    <a:lnTo>
                      <a:pt x="6168" y="1612"/>
                    </a:lnTo>
                    <a:lnTo>
                      <a:pt x="6168" y="3210"/>
                    </a:lnTo>
                    <a:lnTo>
                      <a:pt x="6630" y="3210"/>
                    </a:lnTo>
                    <a:cubicBezTo>
                      <a:pt x="6630" y="3210"/>
                      <a:pt x="6604" y="1850"/>
                      <a:pt x="6630" y="912"/>
                    </a:cubicBezTo>
                    <a:cubicBezTo>
                      <a:pt x="6656" y="13"/>
                      <a:pt x="6195" y="1"/>
                      <a:pt x="6169" y="1"/>
                    </a:cubicBezTo>
                    <a:close/>
                  </a:path>
                </a:pathLst>
              </a:custGeom>
              <a:solidFill>
                <a:srgbClr val="1B04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3642;p66"/>
              <p:cNvSpPr/>
              <p:nvPr/>
            </p:nvSpPr>
            <p:spPr>
              <a:xfrm>
                <a:off x="6621035" y="3974919"/>
                <a:ext cx="223738" cy="409037"/>
              </a:xfrm>
              <a:custGeom>
                <a:avLst/>
                <a:gdLst/>
                <a:ahLst/>
                <a:cxnLst/>
                <a:rect l="l" t="t" r="r" b="b"/>
                <a:pathLst>
                  <a:path w="3923" h="7172" extrusionOk="0">
                    <a:moveTo>
                      <a:pt x="1585" y="1"/>
                    </a:moveTo>
                    <a:lnTo>
                      <a:pt x="2047" y="4808"/>
                    </a:lnTo>
                    <a:lnTo>
                      <a:pt x="0" y="7172"/>
                    </a:lnTo>
                    <a:lnTo>
                      <a:pt x="1057" y="7172"/>
                    </a:lnTo>
                    <a:cubicBezTo>
                      <a:pt x="1545" y="7172"/>
                      <a:pt x="2021" y="6987"/>
                      <a:pt x="2391" y="6657"/>
                    </a:cubicBezTo>
                    <a:cubicBezTo>
                      <a:pt x="2879" y="6208"/>
                      <a:pt x="3540" y="5521"/>
                      <a:pt x="3870" y="4808"/>
                    </a:cubicBezTo>
                    <a:lnTo>
                      <a:pt x="3923" y="397"/>
                    </a:lnTo>
                    <a:lnTo>
                      <a:pt x="1585" y="1"/>
                    </a:lnTo>
                    <a:close/>
                  </a:path>
                </a:pathLst>
              </a:custGeom>
              <a:solidFill>
                <a:srgbClr val="FFB4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3643;p66"/>
              <p:cNvSpPr/>
              <p:nvPr/>
            </p:nvSpPr>
            <p:spPr>
              <a:xfrm>
                <a:off x="6533662" y="2444398"/>
                <a:ext cx="345788" cy="1762589"/>
              </a:xfrm>
              <a:custGeom>
                <a:avLst/>
                <a:gdLst/>
                <a:ahLst/>
                <a:cxnLst/>
                <a:rect l="l" t="t" r="r" b="b"/>
                <a:pathLst>
                  <a:path w="6063" h="30905" extrusionOk="0">
                    <a:moveTo>
                      <a:pt x="1532" y="1"/>
                    </a:moveTo>
                    <a:cubicBezTo>
                      <a:pt x="1532" y="1"/>
                      <a:pt x="0" y="3659"/>
                      <a:pt x="1215" y="17103"/>
                    </a:cubicBezTo>
                    <a:cubicBezTo>
                      <a:pt x="1744" y="23046"/>
                      <a:pt x="2998" y="30904"/>
                      <a:pt x="2998" y="30904"/>
                    </a:cubicBezTo>
                    <a:lnTo>
                      <a:pt x="6062" y="30851"/>
                    </a:lnTo>
                    <a:lnTo>
                      <a:pt x="525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3644;p66"/>
              <p:cNvSpPr/>
              <p:nvPr/>
            </p:nvSpPr>
            <p:spPr>
              <a:xfrm>
                <a:off x="7206983" y="4206185"/>
                <a:ext cx="258414" cy="161231"/>
              </a:xfrm>
              <a:custGeom>
                <a:avLst/>
                <a:gdLst/>
                <a:ahLst/>
                <a:cxnLst/>
                <a:rect l="l" t="t" r="r" b="b"/>
                <a:pathLst>
                  <a:path w="4531" h="2827" extrusionOk="0">
                    <a:moveTo>
                      <a:pt x="384" y="1"/>
                    </a:moveTo>
                    <a:cubicBezTo>
                      <a:pt x="371" y="1"/>
                      <a:pt x="66" y="13"/>
                      <a:pt x="1" y="1229"/>
                    </a:cubicBezTo>
                    <a:lnTo>
                      <a:pt x="1" y="2827"/>
                    </a:lnTo>
                    <a:lnTo>
                      <a:pt x="384" y="2827"/>
                    </a:lnTo>
                    <a:lnTo>
                      <a:pt x="384" y="1718"/>
                    </a:lnTo>
                    <a:lnTo>
                      <a:pt x="807" y="2827"/>
                    </a:lnTo>
                    <a:lnTo>
                      <a:pt x="4333" y="2827"/>
                    </a:lnTo>
                    <a:cubicBezTo>
                      <a:pt x="4333" y="2827"/>
                      <a:pt x="4531" y="2074"/>
                      <a:pt x="3078" y="1718"/>
                    </a:cubicBezTo>
                    <a:lnTo>
                      <a:pt x="384" y="1"/>
                    </a:lnTo>
                    <a:cubicBezTo>
                      <a:pt x="384" y="1"/>
                      <a:pt x="384" y="1"/>
                      <a:pt x="384" y="1"/>
                    </a:cubicBezTo>
                    <a:close/>
                  </a:path>
                </a:pathLst>
              </a:custGeom>
              <a:solidFill>
                <a:srgbClr val="1B04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3645;p66"/>
              <p:cNvSpPr/>
              <p:nvPr/>
            </p:nvSpPr>
            <p:spPr>
              <a:xfrm>
                <a:off x="7161814" y="4016324"/>
                <a:ext cx="155242" cy="254650"/>
              </a:xfrm>
              <a:custGeom>
                <a:avLst/>
                <a:gdLst/>
                <a:ahLst/>
                <a:cxnLst/>
                <a:rect l="l" t="t" r="r" b="b"/>
                <a:pathLst>
                  <a:path w="2722" h="4465" extrusionOk="0">
                    <a:moveTo>
                      <a:pt x="1968" y="1"/>
                    </a:moveTo>
                    <a:lnTo>
                      <a:pt x="1" y="292"/>
                    </a:lnTo>
                    <a:lnTo>
                      <a:pt x="1176" y="4465"/>
                    </a:lnTo>
                    <a:lnTo>
                      <a:pt x="2721" y="4465"/>
                    </a:lnTo>
                    <a:lnTo>
                      <a:pt x="1968" y="1"/>
                    </a:lnTo>
                    <a:close/>
                  </a:path>
                </a:pathLst>
              </a:custGeom>
              <a:solidFill>
                <a:srgbClr val="FFB4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3646;p66"/>
              <p:cNvSpPr/>
              <p:nvPr/>
            </p:nvSpPr>
            <p:spPr>
              <a:xfrm>
                <a:off x="7227344" y="4158734"/>
                <a:ext cx="155242" cy="144691"/>
              </a:xfrm>
              <a:custGeom>
                <a:avLst/>
                <a:gdLst/>
                <a:ahLst/>
                <a:cxnLst/>
                <a:rect l="l" t="t" r="r" b="b"/>
                <a:pathLst>
                  <a:path w="2722" h="2537" extrusionOk="0">
                    <a:moveTo>
                      <a:pt x="1374" y="1"/>
                    </a:moveTo>
                    <a:lnTo>
                      <a:pt x="27" y="833"/>
                    </a:lnTo>
                    <a:lnTo>
                      <a:pt x="27" y="1216"/>
                    </a:lnTo>
                    <a:cubicBezTo>
                      <a:pt x="1" y="1942"/>
                      <a:pt x="595" y="2536"/>
                      <a:pt x="1321" y="2536"/>
                    </a:cubicBezTo>
                    <a:lnTo>
                      <a:pt x="2721" y="2536"/>
                    </a:lnTo>
                    <a:lnTo>
                      <a:pt x="1374" y="1"/>
                    </a:lnTo>
                    <a:close/>
                  </a:path>
                </a:pathLst>
              </a:custGeom>
              <a:solidFill>
                <a:srgbClr val="FFB4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3647;p66"/>
              <p:cNvSpPr/>
              <p:nvPr/>
            </p:nvSpPr>
            <p:spPr>
              <a:xfrm>
                <a:off x="6696318" y="2444398"/>
                <a:ext cx="645551" cy="1747533"/>
              </a:xfrm>
              <a:custGeom>
                <a:avLst/>
                <a:gdLst/>
                <a:ahLst/>
                <a:cxnLst/>
                <a:rect l="l" t="t" r="r" b="b"/>
                <a:pathLst>
                  <a:path w="11319" h="30641" extrusionOk="0">
                    <a:moveTo>
                      <a:pt x="437" y="1"/>
                    </a:moveTo>
                    <a:lnTo>
                      <a:pt x="1" y="2576"/>
                    </a:lnTo>
                    <a:lnTo>
                      <a:pt x="7463" y="30640"/>
                    </a:lnTo>
                    <a:lnTo>
                      <a:pt x="11319" y="30587"/>
                    </a:lnTo>
                    <a:cubicBezTo>
                      <a:pt x="11319" y="30587"/>
                      <a:pt x="8968" y="16879"/>
                      <a:pt x="7872" y="9536"/>
                    </a:cubicBezTo>
                    <a:cubicBezTo>
                      <a:pt x="6776" y="2193"/>
                      <a:pt x="4967" y="1"/>
                      <a:pt x="49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3648;p66"/>
              <p:cNvSpPr/>
              <p:nvPr/>
            </p:nvSpPr>
            <p:spPr>
              <a:xfrm>
                <a:off x="6585618" y="1855424"/>
                <a:ext cx="539356" cy="589032"/>
              </a:xfrm>
              <a:custGeom>
                <a:avLst/>
                <a:gdLst/>
                <a:ahLst/>
                <a:cxnLst/>
                <a:rect l="l" t="t" r="r" b="b"/>
                <a:pathLst>
                  <a:path w="9457" h="10328" extrusionOk="0">
                    <a:moveTo>
                      <a:pt x="3540" y="0"/>
                    </a:moveTo>
                    <a:lnTo>
                      <a:pt x="1097" y="397"/>
                    </a:lnTo>
                    <a:cubicBezTo>
                      <a:pt x="661" y="489"/>
                      <a:pt x="14" y="1242"/>
                      <a:pt x="1" y="1678"/>
                    </a:cubicBezTo>
                    <a:lnTo>
                      <a:pt x="608" y="10328"/>
                    </a:lnTo>
                    <a:lnTo>
                      <a:pt x="6908" y="10328"/>
                    </a:lnTo>
                    <a:cubicBezTo>
                      <a:pt x="8717" y="6141"/>
                      <a:pt x="9404" y="2034"/>
                      <a:pt x="9443" y="595"/>
                    </a:cubicBezTo>
                    <a:cubicBezTo>
                      <a:pt x="9456" y="265"/>
                      <a:pt x="8585" y="0"/>
                      <a:pt x="825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3649;p66"/>
              <p:cNvSpPr/>
              <p:nvPr/>
            </p:nvSpPr>
            <p:spPr>
              <a:xfrm>
                <a:off x="6685025" y="1855424"/>
                <a:ext cx="275011" cy="80644"/>
              </a:xfrm>
              <a:custGeom>
                <a:avLst/>
                <a:gdLst/>
                <a:ahLst/>
                <a:cxnLst/>
                <a:rect l="l" t="t" r="r" b="b"/>
                <a:pathLst>
                  <a:path w="4822" h="1414" extrusionOk="0">
                    <a:moveTo>
                      <a:pt x="4821" y="0"/>
                    </a:moveTo>
                    <a:lnTo>
                      <a:pt x="1506" y="27"/>
                    </a:lnTo>
                    <a:lnTo>
                      <a:pt x="740" y="172"/>
                    </a:lnTo>
                    <a:cubicBezTo>
                      <a:pt x="740" y="172"/>
                      <a:pt x="1" y="1414"/>
                      <a:pt x="1982" y="1414"/>
                    </a:cubicBezTo>
                    <a:cubicBezTo>
                      <a:pt x="3976" y="1414"/>
                      <a:pt x="4782" y="212"/>
                      <a:pt x="4821" y="0"/>
                    </a:cubicBezTo>
                    <a:close/>
                  </a:path>
                </a:pathLst>
              </a:custGeom>
              <a:solidFill>
                <a:srgbClr val="FFB4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3650;p66"/>
              <p:cNvSpPr/>
              <p:nvPr/>
            </p:nvSpPr>
            <p:spPr>
              <a:xfrm>
                <a:off x="6309925" y="1864606"/>
                <a:ext cx="380464" cy="660722"/>
              </a:xfrm>
              <a:custGeom>
                <a:avLst/>
                <a:gdLst/>
                <a:ahLst/>
                <a:cxnLst/>
                <a:rect l="l" t="t" r="r" b="b"/>
                <a:pathLst>
                  <a:path w="6671" h="11585" extrusionOk="0">
                    <a:moveTo>
                      <a:pt x="6117" y="1"/>
                    </a:moveTo>
                    <a:cubicBezTo>
                      <a:pt x="5509" y="1"/>
                      <a:pt x="3895" y="172"/>
                      <a:pt x="3237" y="1913"/>
                    </a:cubicBezTo>
                    <a:cubicBezTo>
                      <a:pt x="2550" y="3775"/>
                      <a:pt x="146" y="7988"/>
                      <a:pt x="14" y="10246"/>
                    </a:cubicBezTo>
                    <a:cubicBezTo>
                      <a:pt x="1" y="10391"/>
                      <a:pt x="41" y="10537"/>
                      <a:pt x="93" y="10669"/>
                    </a:cubicBezTo>
                    <a:cubicBezTo>
                      <a:pt x="309" y="11224"/>
                      <a:pt x="941" y="11584"/>
                      <a:pt x="1558" y="11584"/>
                    </a:cubicBezTo>
                    <a:cubicBezTo>
                      <a:pt x="1661" y="11584"/>
                      <a:pt x="1763" y="11574"/>
                      <a:pt x="1863" y="11554"/>
                    </a:cubicBezTo>
                    <a:cubicBezTo>
                      <a:pt x="2405" y="11435"/>
                      <a:pt x="2880" y="11105"/>
                      <a:pt x="3144" y="10616"/>
                    </a:cubicBezTo>
                    <a:lnTo>
                      <a:pt x="6670" y="4224"/>
                    </a:lnTo>
                    <a:lnTo>
                      <a:pt x="6353" y="11"/>
                    </a:lnTo>
                    <a:cubicBezTo>
                      <a:pt x="6353" y="11"/>
                      <a:pt x="6265" y="1"/>
                      <a:pt x="611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3651;p66"/>
              <p:cNvSpPr/>
              <p:nvPr/>
            </p:nvSpPr>
            <p:spPr>
              <a:xfrm>
                <a:off x="5859543" y="2149939"/>
                <a:ext cx="116061" cy="199614"/>
              </a:xfrm>
              <a:custGeom>
                <a:avLst/>
                <a:gdLst/>
                <a:ahLst/>
                <a:cxnLst/>
                <a:rect l="l" t="t" r="r" b="b"/>
                <a:pathLst>
                  <a:path w="2035" h="3500" extrusionOk="0">
                    <a:moveTo>
                      <a:pt x="516" y="0"/>
                    </a:moveTo>
                    <a:lnTo>
                      <a:pt x="0" y="845"/>
                    </a:lnTo>
                    <a:lnTo>
                      <a:pt x="0" y="3500"/>
                    </a:lnTo>
                    <a:lnTo>
                      <a:pt x="1374" y="2655"/>
                    </a:lnTo>
                    <a:lnTo>
                      <a:pt x="2034" y="1202"/>
                    </a:lnTo>
                    <a:lnTo>
                      <a:pt x="516" y="0"/>
                    </a:lnTo>
                    <a:close/>
                  </a:path>
                </a:pathLst>
              </a:custGeom>
              <a:solidFill>
                <a:srgbClr val="FFB4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3652;p66"/>
              <p:cNvSpPr/>
              <p:nvPr/>
            </p:nvSpPr>
            <p:spPr>
              <a:xfrm>
                <a:off x="5937848" y="2218435"/>
                <a:ext cx="189861" cy="139444"/>
              </a:xfrm>
              <a:custGeom>
                <a:avLst/>
                <a:gdLst/>
                <a:ahLst/>
                <a:cxnLst/>
                <a:rect l="l" t="t" r="r" b="b"/>
                <a:pathLst>
                  <a:path w="3329" h="2445" extrusionOk="0">
                    <a:moveTo>
                      <a:pt x="661" y="1"/>
                    </a:moveTo>
                    <a:lnTo>
                      <a:pt x="1" y="1454"/>
                    </a:lnTo>
                    <a:lnTo>
                      <a:pt x="2193" y="2444"/>
                    </a:lnTo>
                    <a:lnTo>
                      <a:pt x="3329" y="912"/>
                    </a:lnTo>
                    <a:lnTo>
                      <a:pt x="661" y="1"/>
                    </a:lnTo>
                    <a:close/>
                  </a:path>
                </a:pathLst>
              </a:custGeom>
              <a:solidFill>
                <a:srgbClr val="FFB4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3653;p66"/>
              <p:cNvSpPr/>
              <p:nvPr/>
            </p:nvSpPr>
            <p:spPr>
              <a:xfrm>
                <a:off x="5798518" y="2133229"/>
                <a:ext cx="117544" cy="141041"/>
              </a:xfrm>
              <a:custGeom>
                <a:avLst/>
                <a:gdLst/>
                <a:ahLst/>
                <a:cxnLst/>
                <a:rect l="l" t="t" r="r" b="b"/>
                <a:pathLst>
                  <a:path w="2061" h="2473" extrusionOk="0">
                    <a:moveTo>
                      <a:pt x="399" y="1"/>
                    </a:moveTo>
                    <a:cubicBezTo>
                      <a:pt x="216" y="1"/>
                      <a:pt x="61" y="143"/>
                      <a:pt x="27" y="333"/>
                    </a:cubicBezTo>
                    <a:cubicBezTo>
                      <a:pt x="1" y="491"/>
                      <a:pt x="93" y="650"/>
                      <a:pt x="238" y="729"/>
                    </a:cubicBezTo>
                    <a:lnTo>
                      <a:pt x="886" y="1046"/>
                    </a:lnTo>
                    <a:cubicBezTo>
                      <a:pt x="886" y="1046"/>
                      <a:pt x="740" y="2076"/>
                      <a:pt x="2061" y="2472"/>
                    </a:cubicBezTo>
                    <a:lnTo>
                      <a:pt x="1586" y="293"/>
                    </a:lnTo>
                    <a:lnTo>
                      <a:pt x="503" y="16"/>
                    </a:lnTo>
                    <a:cubicBezTo>
                      <a:pt x="468" y="6"/>
                      <a:pt x="433" y="1"/>
                      <a:pt x="399" y="1"/>
                    </a:cubicBezTo>
                    <a:close/>
                  </a:path>
                </a:pathLst>
              </a:custGeom>
              <a:solidFill>
                <a:srgbClr val="FFB4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3654;p66"/>
              <p:cNvSpPr/>
              <p:nvPr/>
            </p:nvSpPr>
            <p:spPr>
              <a:xfrm>
                <a:off x="5860284" y="2235773"/>
                <a:ext cx="57318" cy="39980"/>
              </a:xfrm>
              <a:custGeom>
                <a:avLst/>
                <a:gdLst/>
                <a:ahLst/>
                <a:cxnLst/>
                <a:rect l="l" t="t" r="r" b="b"/>
                <a:pathLst>
                  <a:path w="1005" h="701" extrusionOk="0">
                    <a:moveTo>
                      <a:pt x="14" y="1"/>
                    </a:moveTo>
                    <a:cubicBezTo>
                      <a:pt x="1" y="14"/>
                      <a:pt x="1" y="27"/>
                      <a:pt x="14" y="40"/>
                    </a:cubicBezTo>
                    <a:cubicBezTo>
                      <a:pt x="27" y="67"/>
                      <a:pt x="397" y="674"/>
                      <a:pt x="978" y="701"/>
                    </a:cubicBezTo>
                    <a:cubicBezTo>
                      <a:pt x="991" y="701"/>
                      <a:pt x="1004" y="687"/>
                      <a:pt x="1004" y="687"/>
                    </a:cubicBezTo>
                    <a:cubicBezTo>
                      <a:pt x="1004" y="661"/>
                      <a:pt x="991" y="661"/>
                      <a:pt x="978" y="661"/>
                    </a:cubicBezTo>
                    <a:cubicBezTo>
                      <a:pt x="423" y="621"/>
                      <a:pt x="53" y="27"/>
                      <a:pt x="53" y="14"/>
                    </a:cubicBezTo>
                    <a:cubicBezTo>
                      <a:pt x="40" y="1"/>
                      <a:pt x="27" y="1"/>
                      <a:pt x="14" y="1"/>
                    </a:cubicBezTo>
                    <a:close/>
                  </a:path>
                </a:pathLst>
              </a:custGeom>
              <a:solidFill>
                <a:srgbClr val="1B04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3655;p66"/>
              <p:cNvSpPr/>
              <p:nvPr/>
            </p:nvSpPr>
            <p:spPr>
              <a:xfrm>
                <a:off x="6001153" y="2201154"/>
                <a:ext cx="464758" cy="314135"/>
              </a:xfrm>
              <a:custGeom>
                <a:avLst/>
                <a:gdLst/>
                <a:ahLst/>
                <a:cxnLst/>
                <a:rect l="l" t="t" r="r" b="b"/>
                <a:pathLst>
                  <a:path w="8149" h="5508" extrusionOk="0">
                    <a:moveTo>
                      <a:pt x="1123" y="0"/>
                    </a:moveTo>
                    <a:lnTo>
                      <a:pt x="0" y="2879"/>
                    </a:lnTo>
                    <a:lnTo>
                      <a:pt x="6538" y="5507"/>
                    </a:lnTo>
                    <a:lnTo>
                      <a:pt x="8149" y="2126"/>
                    </a:lnTo>
                    <a:lnTo>
                      <a:pt x="112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3656;p66"/>
              <p:cNvSpPr/>
              <p:nvPr/>
            </p:nvSpPr>
            <p:spPr>
              <a:xfrm>
                <a:off x="6472638" y="1863694"/>
                <a:ext cx="265201" cy="1538109"/>
              </a:xfrm>
              <a:custGeom>
                <a:avLst/>
                <a:gdLst/>
                <a:ahLst/>
                <a:cxnLst/>
                <a:rect l="l" t="t" r="r" b="b"/>
                <a:pathLst>
                  <a:path w="4650" h="26969" extrusionOk="0">
                    <a:moveTo>
                      <a:pt x="4649" y="1"/>
                    </a:moveTo>
                    <a:lnTo>
                      <a:pt x="2972" y="40"/>
                    </a:lnTo>
                    <a:lnTo>
                      <a:pt x="1414" y="1269"/>
                    </a:lnTo>
                    <a:lnTo>
                      <a:pt x="1863" y="10183"/>
                    </a:lnTo>
                    <a:cubicBezTo>
                      <a:pt x="1" y="19177"/>
                      <a:pt x="674" y="26968"/>
                      <a:pt x="674" y="26968"/>
                    </a:cubicBezTo>
                    <a:lnTo>
                      <a:pt x="3514" y="26968"/>
                    </a:lnTo>
                    <a:cubicBezTo>
                      <a:pt x="2048" y="12270"/>
                      <a:pt x="4174" y="833"/>
                      <a:pt x="46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3657;p66"/>
              <p:cNvSpPr/>
              <p:nvPr/>
            </p:nvSpPr>
            <p:spPr>
              <a:xfrm>
                <a:off x="6831142" y="1855424"/>
                <a:ext cx="495669" cy="1552425"/>
              </a:xfrm>
              <a:custGeom>
                <a:avLst/>
                <a:gdLst/>
                <a:ahLst/>
                <a:cxnLst/>
                <a:rect l="l" t="t" r="r" b="b"/>
                <a:pathLst>
                  <a:path w="8691" h="27220" extrusionOk="0">
                    <a:moveTo>
                      <a:pt x="2035" y="0"/>
                    </a:moveTo>
                    <a:cubicBezTo>
                      <a:pt x="2035" y="0"/>
                      <a:pt x="1071" y="1321"/>
                      <a:pt x="529" y="7568"/>
                    </a:cubicBezTo>
                    <a:cubicBezTo>
                      <a:pt x="1" y="13814"/>
                      <a:pt x="3686" y="26889"/>
                      <a:pt x="3686" y="26889"/>
                    </a:cubicBezTo>
                    <a:lnTo>
                      <a:pt x="8691" y="27219"/>
                    </a:lnTo>
                    <a:lnTo>
                      <a:pt x="8691" y="27219"/>
                    </a:lnTo>
                    <a:lnTo>
                      <a:pt x="3831" y="9734"/>
                    </a:lnTo>
                    <a:lnTo>
                      <a:pt x="5270" y="3487"/>
                    </a:lnTo>
                    <a:lnTo>
                      <a:pt x="486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3658;p66"/>
              <p:cNvSpPr/>
              <p:nvPr/>
            </p:nvSpPr>
            <p:spPr>
              <a:xfrm>
                <a:off x="7023967" y="1855025"/>
                <a:ext cx="309858" cy="685816"/>
              </a:xfrm>
              <a:custGeom>
                <a:avLst/>
                <a:gdLst/>
                <a:ahLst/>
                <a:cxnLst/>
                <a:rect l="l" t="t" r="r" b="b"/>
                <a:pathLst>
                  <a:path w="5433" h="12025" extrusionOk="0">
                    <a:moveTo>
                      <a:pt x="1300" y="0"/>
                    </a:moveTo>
                    <a:cubicBezTo>
                      <a:pt x="1007" y="0"/>
                      <a:pt x="710" y="74"/>
                      <a:pt x="437" y="232"/>
                    </a:cubicBezTo>
                    <a:lnTo>
                      <a:pt x="1" y="3177"/>
                    </a:lnTo>
                    <a:cubicBezTo>
                      <a:pt x="714" y="4854"/>
                      <a:pt x="1625" y="8090"/>
                      <a:pt x="2061" y="10612"/>
                    </a:cubicBezTo>
                    <a:cubicBezTo>
                      <a:pt x="2167" y="11207"/>
                      <a:pt x="2563" y="11708"/>
                      <a:pt x="3131" y="11920"/>
                    </a:cubicBezTo>
                    <a:cubicBezTo>
                      <a:pt x="3324" y="11991"/>
                      <a:pt x="3520" y="12024"/>
                      <a:pt x="3712" y="12024"/>
                    </a:cubicBezTo>
                    <a:cubicBezTo>
                      <a:pt x="4621" y="12024"/>
                      <a:pt x="5433" y="11277"/>
                      <a:pt x="5389" y="10295"/>
                    </a:cubicBezTo>
                    <a:cubicBezTo>
                      <a:pt x="5336" y="9054"/>
                      <a:pt x="5019" y="6281"/>
                      <a:pt x="4293" y="4352"/>
                    </a:cubicBezTo>
                    <a:cubicBezTo>
                      <a:pt x="3712" y="2794"/>
                      <a:pt x="3236" y="1711"/>
                      <a:pt x="2867" y="972"/>
                    </a:cubicBezTo>
                    <a:cubicBezTo>
                      <a:pt x="2558" y="355"/>
                      <a:pt x="1939" y="0"/>
                      <a:pt x="130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3659;p66"/>
              <p:cNvSpPr/>
              <p:nvPr/>
            </p:nvSpPr>
            <p:spPr>
              <a:xfrm>
                <a:off x="6541190" y="2128837"/>
                <a:ext cx="491905" cy="500175"/>
              </a:xfrm>
              <a:custGeom>
                <a:avLst/>
                <a:gdLst/>
                <a:ahLst/>
                <a:cxnLst/>
                <a:rect l="l" t="t" r="r" b="b"/>
                <a:pathLst>
                  <a:path w="8625" h="8770" extrusionOk="0">
                    <a:moveTo>
                      <a:pt x="6802" y="0"/>
                    </a:moveTo>
                    <a:lnTo>
                      <a:pt x="0" y="1598"/>
                    </a:lnTo>
                    <a:lnTo>
                      <a:pt x="1546" y="7607"/>
                    </a:lnTo>
                    <a:lnTo>
                      <a:pt x="2959" y="8770"/>
                    </a:lnTo>
                    <a:lnTo>
                      <a:pt x="8624" y="7409"/>
                    </a:lnTo>
                    <a:lnTo>
                      <a:pt x="680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3660;p66"/>
              <p:cNvSpPr/>
              <p:nvPr/>
            </p:nvSpPr>
            <p:spPr>
              <a:xfrm>
                <a:off x="6541190" y="2128096"/>
                <a:ext cx="393239" cy="113038"/>
              </a:xfrm>
              <a:custGeom>
                <a:avLst/>
                <a:gdLst/>
                <a:ahLst/>
                <a:cxnLst/>
                <a:rect l="l" t="t" r="r" b="b"/>
                <a:pathLst>
                  <a:path w="6895" h="1982" extrusionOk="0">
                    <a:moveTo>
                      <a:pt x="6802" y="0"/>
                    </a:moveTo>
                    <a:lnTo>
                      <a:pt x="0" y="1598"/>
                    </a:lnTo>
                    <a:lnTo>
                      <a:pt x="80" y="1981"/>
                    </a:lnTo>
                    <a:lnTo>
                      <a:pt x="6894" y="383"/>
                    </a:lnTo>
                    <a:lnTo>
                      <a:pt x="6802" y="0"/>
                    </a:lnTo>
                    <a:close/>
                  </a:path>
                </a:pathLst>
              </a:custGeom>
              <a:solidFill>
                <a:srgbClr val="010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3661;p66"/>
              <p:cNvSpPr/>
              <p:nvPr/>
            </p:nvSpPr>
            <p:spPr>
              <a:xfrm>
                <a:off x="6673733" y="2141784"/>
                <a:ext cx="125072" cy="62451"/>
              </a:xfrm>
              <a:custGeom>
                <a:avLst/>
                <a:gdLst/>
                <a:ahLst/>
                <a:cxnLst/>
                <a:rect l="l" t="t" r="r" b="b"/>
                <a:pathLst>
                  <a:path w="2193" h="1095" extrusionOk="0">
                    <a:moveTo>
                      <a:pt x="1439" y="1"/>
                    </a:moveTo>
                    <a:cubicBezTo>
                      <a:pt x="1378" y="1"/>
                      <a:pt x="1317" y="9"/>
                      <a:pt x="1255" y="24"/>
                    </a:cubicBezTo>
                    <a:lnTo>
                      <a:pt x="674" y="156"/>
                    </a:lnTo>
                    <a:cubicBezTo>
                      <a:pt x="252" y="249"/>
                      <a:pt x="1" y="671"/>
                      <a:pt x="93" y="1094"/>
                    </a:cubicBezTo>
                    <a:lnTo>
                      <a:pt x="2193" y="592"/>
                    </a:lnTo>
                    <a:cubicBezTo>
                      <a:pt x="2103" y="244"/>
                      <a:pt x="1784" y="1"/>
                      <a:pt x="1439" y="1"/>
                    </a:cubicBezTo>
                    <a:close/>
                  </a:path>
                </a:pathLst>
              </a:custGeom>
              <a:solidFill>
                <a:srgbClr val="010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3662;p66"/>
              <p:cNvSpPr/>
              <p:nvPr/>
            </p:nvSpPr>
            <p:spPr>
              <a:xfrm>
                <a:off x="6563775" y="2483579"/>
                <a:ext cx="241818" cy="200298"/>
              </a:xfrm>
              <a:custGeom>
                <a:avLst/>
                <a:gdLst/>
                <a:ahLst/>
                <a:cxnLst/>
                <a:rect l="l" t="t" r="r" b="b"/>
                <a:pathLst>
                  <a:path w="4240" h="3512" extrusionOk="0">
                    <a:moveTo>
                      <a:pt x="1733" y="0"/>
                    </a:moveTo>
                    <a:cubicBezTo>
                      <a:pt x="1574" y="0"/>
                      <a:pt x="1431" y="99"/>
                      <a:pt x="1387" y="252"/>
                    </a:cubicBezTo>
                    <a:cubicBezTo>
                      <a:pt x="1348" y="410"/>
                      <a:pt x="1414" y="569"/>
                      <a:pt x="1559" y="661"/>
                    </a:cubicBezTo>
                    <a:lnTo>
                      <a:pt x="2166" y="1004"/>
                    </a:lnTo>
                    <a:lnTo>
                      <a:pt x="1084" y="1136"/>
                    </a:lnTo>
                    <a:lnTo>
                      <a:pt x="978" y="727"/>
                    </a:lnTo>
                    <a:cubicBezTo>
                      <a:pt x="978" y="727"/>
                      <a:pt x="1" y="1189"/>
                      <a:pt x="727" y="1876"/>
                    </a:cubicBezTo>
                    <a:cubicBezTo>
                      <a:pt x="727" y="1876"/>
                      <a:pt x="714" y="2272"/>
                      <a:pt x="951" y="2484"/>
                    </a:cubicBezTo>
                    <a:cubicBezTo>
                      <a:pt x="951" y="2484"/>
                      <a:pt x="978" y="2840"/>
                      <a:pt x="1295" y="3012"/>
                    </a:cubicBezTo>
                    <a:cubicBezTo>
                      <a:pt x="1295" y="3012"/>
                      <a:pt x="1564" y="3511"/>
                      <a:pt x="1999" y="3511"/>
                    </a:cubicBezTo>
                    <a:cubicBezTo>
                      <a:pt x="2065" y="3511"/>
                      <a:pt x="2134" y="3500"/>
                      <a:pt x="2206" y="3474"/>
                    </a:cubicBezTo>
                    <a:cubicBezTo>
                      <a:pt x="2761" y="3263"/>
                      <a:pt x="4240" y="2536"/>
                      <a:pt x="4240" y="2536"/>
                    </a:cubicBezTo>
                    <a:lnTo>
                      <a:pt x="3593" y="555"/>
                    </a:lnTo>
                    <a:lnTo>
                      <a:pt x="1836" y="14"/>
                    </a:lnTo>
                    <a:cubicBezTo>
                      <a:pt x="1802" y="5"/>
                      <a:pt x="1767" y="0"/>
                      <a:pt x="1733" y="0"/>
                    </a:cubicBezTo>
                    <a:close/>
                  </a:path>
                </a:pathLst>
              </a:custGeom>
              <a:solidFill>
                <a:srgbClr val="FFB4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3663;p66"/>
              <p:cNvSpPr/>
              <p:nvPr/>
            </p:nvSpPr>
            <p:spPr>
              <a:xfrm>
                <a:off x="6602956" y="2589203"/>
                <a:ext cx="53496" cy="11920"/>
              </a:xfrm>
              <a:custGeom>
                <a:avLst/>
                <a:gdLst/>
                <a:ahLst/>
                <a:cxnLst/>
                <a:rect l="l" t="t" r="r" b="b"/>
                <a:pathLst>
                  <a:path w="938" h="209" extrusionOk="0">
                    <a:moveTo>
                      <a:pt x="33" y="1"/>
                    </a:moveTo>
                    <a:cubicBezTo>
                      <a:pt x="27" y="1"/>
                      <a:pt x="20" y="4"/>
                      <a:pt x="14" y="11"/>
                    </a:cubicBezTo>
                    <a:cubicBezTo>
                      <a:pt x="0" y="24"/>
                      <a:pt x="14" y="37"/>
                      <a:pt x="14" y="50"/>
                    </a:cubicBezTo>
                    <a:cubicBezTo>
                      <a:pt x="27" y="50"/>
                      <a:pt x="225" y="209"/>
                      <a:pt x="555" y="209"/>
                    </a:cubicBezTo>
                    <a:cubicBezTo>
                      <a:pt x="661" y="209"/>
                      <a:pt x="793" y="196"/>
                      <a:pt x="925" y="143"/>
                    </a:cubicBezTo>
                    <a:cubicBezTo>
                      <a:pt x="938" y="143"/>
                      <a:pt x="938" y="130"/>
                      <a:pt x="938" y="116"/>
                    </a:cubicBezTo>
                    <a:cubicBezTo>
                      <a:pt x="938" y="107"/>
                      <a:pt x="931" y="98"/>
                      <a:pt x="923" y="98"/>
                    </a:cubicBezTo>
                    <a:cubicBezTo>
                      <a:pt x="919" y="98"/>
                      <a:pt x="915" y="99"/>
                      <a:pt x="912" y="103"/>
                    </a:cubicBezTo>
                    <a:cubicBezTo>
                      <a:pt x="782" y="145"/>
                      <a:pt x="664" y="161"/>
                      <a:pt x="561" y="161"/>
                    </a:cubicBezTo>
                    <a:cubicBezTo>
                      <a:pt x="241" y="161"/>
                      <a:pt x="53" y="11"/>
                      <a:pt x="53" y="11"/>
                    </a:cubicBezTo>
                    <a:cubicBezTo>
                      <a:pt x="47" y="4"/>
                      <a:pt x="40" y="1"/>
                      <a:pt x="33" y="1"/>
                    </a:cubicBezTo>
                    <a:close/>
                  </a:path>
                </a:pathLst>
              </a:custGeom>
              <a:solidFill>
                <a:srgbClr val="1B04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3664;p66"/>
              <p:cNvSpPr/>
              <p:nvPr/>
            </p:nvSpPr>
            <p:spPr>
              <a:xfrm>
                <a:off x="6616530" y="2623707"/>
                <a:ext cx="45227" cy="6787"/>
              </a:xfrm>
              <a:custGeom>
                <a:avLst/>
                <a:gdLst/>
                <a:ahLst/>
                <a:cxnLst/>
                <a:rect l="l" t="t" r="r" b="b"/>
                <a:pathLst>
                  <a:path w="793" h="119" extrusionOk="0">
                    <a:moveTo>
                      <a:pt x="40" y="0"/>
                    </a:moveTo>
                    <a:cubicBezTo>
                      <a:pt x="26" y="0"/>
                      <a:pt x="13" y="0"/>
                      <a:pt x="13" y="13"/>
                    </a:cubicBezTo>
                    <a:cubicBezTo>
                      <a:pt x="0" y="27"/>
                      <a:pt x="13" y="40"/>
                      <a:pt x="26" y="53"/>
                    </a:cubicBezTo>
                    <a:cubicBezTo>
                      <a:pt x="26" y="53"/>
                      <a:pt x="172" y="119"/>
                      <a:pt x="396" y="119"/>
                    </a:cubicBezTo>
                    <a:cubicBezTo>
                      <a:pt x="502" y="119"/>
                      <a:pt x="634" y="106"/>
                      <a:pt x="779" y="53"/>
                    </a:cubicBezTo>
                    <a:cubicBezTo>
                      <a:pt x="792" y="53"/>
                      <a:pt x="792" y="40"/>
                      <a:pt x="792" y="27"/>
                    </a:cubicBezTo>
                    <a:cubicBezTo>
                      <a:pt x="792" y="17"/>
                      <a:pt x="786" y="8"/>
                      <a:pt x="777" y="8"/>
                    </a:cubicBezTo>
                    <a:cubicBezTo>
                      <a:pt x="774" y="8"/>
                      <a:pt x="770" y="9"/>
                      <a:pt x="766" y="13"/>
                    </a:cubicBezTo>
                    <a:cubicBezTo>
                      <a:pt x="627" y="57"/>
                      <a:pt x="502" y="72"/>
                      <a:pt x="395" y="72"/>
                    </a:cubicBezTo>
                    <a:cubicBezTo>
                      <a:pt x="177" y="72"/>
                      <a:pt x="40" y="9"/>
                      <a:pt x="40" y="0"/>
                    </a:cubicBezTo>
                    <a:close/>
                  </a:path>
                </a:pathLst>
              </a:custGeom>
              <a:solidFill>
                <a:srgbClr val="1B04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3665;p66"/>
              <p:cNvSpPr/>
              <p:nvPr/>
            </p:nvSpPr>
            <p:spPr>
              <a:xfrm>
                <a:off x="6636092" y="2651539"/>
                <a:ext cx="32451" cy="7585"/>
              </a:xfrm>
              <a:custGeom>
                <a:avLst/>
                <a:gdLst/>
                <a:ahLst/>
                <a:cxnLst/>
                <a:rect l="l" t="t" r="r" b="b"/>
                <a:pathLst>
                  <a:path w="569" h="133" extrusionOk="0">
                    <a:moveTo>
                      <a:pt x="529" y="1"/>
                    </a:moveTo>
                    <a:cubicBezTo>
                      <a:pt x="401" y="65"/>
                      <a:pt x="293" y="83"/>
                      <a:pt x="212" y="83"/>
                    </a:cubicBezTo>
                    <a:cubicBezTo>
                      <a:pt x="109" y="83"/>
                      <a:pt x="47" y="54"/>
                      <a:pt x="40" y="54"/>
                    </a:cubicBezTo>
                    <a:cubicBezTo>
                      <a:pt x="40" y="50"/>
                      <a:pt x="38" y="48"/>
                      <a:pt x="35" y="48"/>
                    </a:cubicBezTo>
                    <a:cubicBezTo>
                      <a:pt x="27" y="48"/>
                      <a:pt x="14" y="57"/>
                      <a:pt x="14" y="67"/>
                    </a:cubicBezTo>
                    <a:cubicBezTo>
                      <a:pt x="0" y="80"/>
                      <a:pt x="14" y="93"/>
                      <a:pt x="27" y="93"/>
                    </a:cubicBezTo>
                    <a:cubicBezTo>
                      <a:pt x="27" y="93"/>
                      <a:pt x="93" y="133"/>
                      <a:pt x="212" y="133"/>
                    </a:cubicBezTo>
                    <a:cubicBezTo>
                      <a:pt x="304" y="133"/>
                      <a:pt x="410" y="106"/>
                      <a:pt x="555" y="40"/>
                    </a:cubicBezTo>
                    <a:cubicBezTo>
                      <a:pt x="568" y="40"/>
                      <a:pt x="568" y="27"/>
                      <a:pt x="568" y="14"/>
                    </a:cubicBezTo>
                    <a:cubicBezTo>
                      <a:pt x="555" y="1"/>
                      <a:pt x="542" y="1"/>
                      <a:pt x="529" y="1"/>
                    </a:cubicBezTo>
                    <a:close/>
                  </a:path>
                </a:pathLst>
              </a:custGeom>
              <a:solidFill>
                <a:srgbClr val="1B04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3666;p66"/>
              <p:cNvSpPr/>
              <p:nvPr/>
            </p:nvSpPr>
            <p:spPr>
              <a:xfrm>
                <a:off x="6768634" y="2498635"/>
                <a:ext cx="127354" cy="129635"/>
              </a:xfrm>
              <a:custGeom>
                <a:avLst/>
                <a:gdLst/>
                <a:ahLst/>
                <a:cxnLst/>
                <a:rect l="l" t="t" r="r" b="b"/>
                <a:pathLst>
                  <a:path w="2233" h="2273" extrusionOk="0">
                    <a:moveTo>
                      <a:pt x="1321" y="1"/>
                    </a:moveTo>
                    <a:lnTo>
                      <a:pt x="1" y="291"/>
                    </a:lnTo>
                    <a:lnTo>
                      <a:pt x="661" y="2272"/>
                    </a:lnTo>
                    <a:lnTo>
                      <a:pt x="2233" y="1718"/>
                    </a:lnTo>
                    <a:lnTo>
                      <a:pt x="1321" y="1"/>
                    </a:lnTo>
                    <a:close/>
                  </a:path>
                </a:pathLst>
              </a:custGeom>
              <a:solidFill>
                <a:srgbClr val="FFB4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3667;p66"/>
              <p:cNvSpPr/>
              <p:nvPr/>
            </p:nvSpPr>
            <p:spPr>
              <a:xfrm>
                <a:off x="6806333" y="2347500"/>
                <a:ext cx="535535" cy="284535"/>
              </a:xfrm>
              <a:custGeom>
                <a:avLst/>
                <a:gdLst/>
                <a:ahLst/>
                <a:cxnLst/>
                <a:rect l="l" t="t" r="r" b="b"/>
                <a:pathLst>
                  <a:path w="9390" h="4989" extrusionOk="0">
                    <a:moveTo>
                      <a:pt x="7236" y="1"/>
                    </a:moveTo>
                    <a:cubicBezTo>
                      <a:pt x="7075" y="1"/>
                      <a:pt x="6911" y="21"/>
                      <a:pt x="6749" y="62"/>
                    </a:cubicBezTo>
                    <a:lnTo>
                      <a:pt x="0" y="2123"/>
                    </a:lnTo>
                    <a:lnTo>
                      <a:pt x="581" y="4988"/>
                    </a:lnTo>
                    <a:lnTo>
                      <a:pt x="7501" y="3919"/>
                    </a:lnTo>
                    <a:cubicBezTo>
                      <a:pt x="8637" y="3760"/>
                      <a:pt x="9390" y="2690"/>
                      <a:pt x="9165" y="1568"/>
                    </a:cubicBezTo>
                    <a:cubicBezTo>
                      <a:pt x="8975" y="637"/>
                      <a:pt x="8145" y="1"/>
                      <a:pt x="723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3668;p66"/>
              <p:cNvSpPr/>
              <p:nvPr/>
            </p:nvSpPr>
            <p:spPr>
              <a:xfrm>
                <a:off x="6630046" y="1303921"/>
                <a:ext cx="391756" cy="367917"/>
              </a:xfrm>
              <a:custGeom>
                <a:avLst/>
                <a:gdLst/>
                <a:ahLst/>
                <a:cxnLst/>
                <a:rect l="l" t="t" r="r" b="b"/>
                <a:pathLst>
                  <a:path w="6869" h="6451" extrusionOk="0">
                    <a:moveTo>
                      <a:pt x="3426" y="1"/>
                    </a:moveTo>
                    <a:cubicBezTo>
                      <a:pt x="1621" y="1"/>
                      <a:pt x="131" y="1365"/>
                      <a:pt x="67" y="3107"/>
                    </a:cubicBezTo>
                    <a:cubicBezTo>
                      <a:pt x="1" y="4876"/>
                      <a:pt x="1453" y="6369"/>
                      <a:pt x="3316" y="6448"/>
                    </a:cubicBezTo>
                    <a:cubicBezTo>
                      <a:pt x="3358" y="6450"/>
                      <a:pt x="3401" y="6450"/>
                      <a:pt x="3443" y="6450"/>
                    </a:cubicBezTo>
                    <a:cubicBezTo>
                      <a:pt x="5248" y="6450"/>
                      <a:pt x="6738" y="5087"/>
                      <a:pt x="6802" y="3345"/>
                    </a:cubicBezTo>
                    <a:cubicBezTo>
                      <a:pt x="6868" y="1575"/>
                      <a:pt x="5415" y="82"/>
                      <a:pt x="3553" y="3"/>
                    </a:cubicBezTo>
                    <a:cubicBezTo>
                      <a:pt x="3511" y="2"/>
                      <a:pt x="3468" y="1"/>
                      <a:pt x="3426"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3669;p66"/>
              <p:cNvSpPr/>
              <p:nvPr/>
            </p:nvSpPr>
            <p:spPr>
              <a:xfrm>
                <a:off x="6588641" y="1506899"/>
                <a:ext cx="109274" cy="97183"/>
              </a:xfrm>
              <a:custGeom>
                <a:avLst/>
                <a:gdLst/>
                <a:ahLst/>
                <a:cxnLst/>
                <a:rect l="l" t="t" r="r" b="b"/>
                <a:pathLst>
                  <a:path w="1916" h="1704" extrusionOk="0">
                    <a:moveTo>
                      <a:pt x="945" y="0"/>
                    </a:moveTo>
                    <a:cubicBezTo>
                      <a:pt x="594" y="0"/>
                      <a:pt x="271" y="223"/>
                      <a:pt x="146" y="578"/>
                    </a:cubicBezTo>
                    <a:cubicBezTo>
                      <a:pt x="0" y="1014"/>
                      <a:pt x="225" y="1502"/>
                      <a:pt x="674" y="1661"/>
                    </a:cubicBezTo>
                    <a:cubicBezTo>
                      <a:pt x="763" y="1690"/>
                      <a:pt x="854" y="1704"/>
                      <a:pt x="944" y="1704"/>
                    </a:cubicBezTo>
                    <a:cubicBezTo>
                      <a:pt x="1304" y="1704"/>
                      <a:pt x="1641" y="1482"/>
                      <a:pt x="1757" y="1133"/>
                    </a:cubicBezTo>
                    <a:cubicBezTo>
                      <a:pt x="1915" y="684"/>
                      <a:pt x="1678" y="195"/>
                      <a:pt x="1229" y="50"/>
                    </a:cubicBezTo>
                    <a:cubicBezTo>
                      <a:pt x="1134" y="16"/>
                      <a:pt x="1039" y="0"/>
                      <a:pt x="945" y="0"/>
                    </a:cubicBezTo>
                    <a:close/>
                  </a:path>
                </a:pathLst>
              </a:custGeom>
              <a:solidFill>
                <a:srgbClr val="FA97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3670;p66"/>
              <p:cNvSpPr/>
              <p:nvPr/>
            </p:nvSpPr>
            <p:spPr>
              <a:xfrm>
                <a:off x="6764129" y="1559426"/>
                <a:ext cx="152220" cy="314135"/>
              </a:xfrm>
              <a:custGeom>
                <a:avLst/>
                <a:gdLst/>
                <a:ahLst/>
                <a:cxnLst/>
                <a:rect l="l" t="t" r="r" b="b"/>
                <a:pathLst>
                  <a:path w="2669" h="5508" extrusionOk="0">
                    <a:moveTo>
                      <a:pt x="2087" y="0"/>
                    </a:moveTo>
                    <a:lnTo>
                      <a:pt x="67" y="2074"/>
                    </a:lnTo>
                    <a:lnTo>
                      <a:pt x="1" y="5507"/>
                    </a:lnTo>
                    <a:lnTo>
                      <a:pt x="1" y="5507"/>
                    </a:lnTo>
                    <a:lnTo>
                      <a:pt x="2668" y="5441"/>
                    </a:lnTo>
                    <a:lnTo>
                      <a:pt x="2087" y="0"/>
                    </a:lnTo>
                    <a:close/>
                  </a:path>
                </a:pathLst>
              </a:custGeom>
              <a:solidFill>
                <a:srgbClr val="FFB4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3671;p66"/>
              <p:cNvSpPr/>
              <p:nvPr/>
            </p:nvSpPr>
            <p:spPr>
              <a:xfrm>
                <a:off x="6608944" y="1337285"/>
                <a:ext cx="337290" cy="374989"/>
              </a:xfrm>
              <a:custGeom>
                <a:avLst/>
                <a:gdLst/>
                <a:ahLst/>
                <a:cxnLst/>
                <a:rect l="l" t="t" r="r" b="b"/>
                <a:pathLst>
                  <a:path w="5914" h="6575" extrusionOk="0">
                    <a:moveTo>
                      <a:pt x="2844" y="0"/>
                    </a:moveTo>
                    <a:cubicBezTo>
                      <a:pt x="2197" y="0"/>
                      <a:pt x="1527" y="223"/>
                      <a:pt x="952" y="673"/>
                    </a:cubicBezTo>
                    <a:cubicBezTo>
                      <a:pt x="714" y="858"/>
                      <a:pt x="569" y="1122"/>
                      <a:pt x="503" y="1399"/>
                    </a:cubicBezTo>
                    <a:cubicBezTo>
                      <a:pt x="292" y="2258"/>
                      <a:pt x="1" y="3724"/>
                      <a:pt x="278" y="4648"/>
                    </a:cubicBezTo>
                    <a:cubicBezTo>
                      <a:pt x="585" y="5732"/>
                      <a:pt x="1280" y="6574"/>
                      <a:pt x="2543" y="6574"/>
                    </a:cubicBezTo>
                    <a:cubicBezTo>
                      <a:pt x="2695" y="6574"/>
                      <a:pt x="2856" y="6562"/>
                      <a:pt x="3025" y="6537"/>
                    </a:cubicBezTo>
                    <a:cubicBezTo>
                      <a:pt x="3025" y="6537"/>
                      <a:pt x="4914" y="6418"/>
                      <a:pt x="5376" y="4067"/>
                    </a:cubicBezTo>
                    <a:cubicBezTo>
                      <a:pt x="5913" y="1381"/>
                      <a:pt x="4453" y="0"/>
                      <a:pt x="2844" y="0"/>
                    </a:cubicBezTo>
                    <a:close/>
                  </a:path>
                </a:pathLst>
              </a:custGeom>
              <a:solidFill>
                <a:srgbClr val="FFB4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3672;p66"/>
              <p:cNvSpPr/>
              <p:nvPr/>
            </p:nvSpPr>
            <p:spPr>
              <a:xfrm>
                <a:off x="6662441" y="1551556"/>
                <a:ext cx="20418" cy="32794"/>
              </a:xfrm>
              <a:custGeom>
                <a:avLst/>
                <a:gdLst/>
                <a:ahLst/>
                <a:cxnLst/>
                <a:rect l="l" t="t" r="r" b="b"/>
                <a:pathLst>
                  <a:path w="358" h="575" extrusionOk="0">
                    <a:moveTo>
                      <a:pt x="187" y="1"/>
                    </a:moveTo>
                    <a:cubicBezTo>
                      <a:pt x="178" y="1"/>
                      <a:pt x="168" y="10"/>
                      <a:pt x="159" y="19"/>
                    </a:cubicBezTo>
                    <a:lnTo>
                      <a:pt x="14" y="376"/>
                    </a:lnTo>
                    <a:cubicBezTo>
                      <a:pt x="1" y="442"/>
                      <a:pt x="40" y="508"/>
                      <a:pt x="106" y="521"/>
                    </a:cubicBezTo>
                    <a:lnTo>
                      <a:pt x="318" y="574"/>
                    </a:lnTo>
                    <a:lnTo>
                      <a:pt x="331" y="574"/>
                    </a:lnTo>
                    <a:cubicBezTo>
                      <a:pt x="344" y="574"/>
                      <a:pt x="344" y="561"/>
                      <a:pt x="357" y="561"/>
                    </a:cubicBezTo>
                    <a:cubicBezTo>
                      <a:pt x="357" y="548"/>
                      <a:pt x="344" y="534"/>
                      <a:pt x="331" y="521"/>
                    </a:cubicBezTo>
                    <a:lnTo>
                      <a:pt x="119" y="482"/>
                    </a:lnTo>
                    <a:cubicBezTo>
                      <a:pt x="80" y="468"/>
                      <a:pt x="53" y="429"/>
                      <a:pt x="67" y="402"/>
                    </a:cubicBezTo>
                    <a:lnTo>
                      <a:pt x="212" y="33"/>
                    </a:lnTo>
                    <a:cubicBezTo>
                      <a:pt x="212" y="19"/>
                      <a:pt x="212" y="6"/>
                      <a:pt x="199" y="6"/>
                    </a:cubicBezTo>
                    <a:cubicBezTo>
                      <a:pt x="195" y="2"/>
                      <a:pt x="191" y="1"/>
                      <a:pt x="187" y="1"/>
                    </a:cubicBezTo>
                    <a:close/>
                  </a:path>
                </a:pathLst>
              </a:custGeom>
              <a:solidFill>
                <a:srgbClr val="1B04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3673;p66"/>
              <p:cNvSpPr/>
              <p:nvPr/>
            </p:nvSpPr>
            <p:spPr>
              <a:xfrm>
                <a:off x="6715187" y="1451863"/>
                <a:ext cx="90454" cy="33820"/>
              </a:xfrm>
              <a:custGeom>
                <a:avLst/>
                <a:gdLst/>
                <a:ahLst/>
                <a:cxnLst/>
                <a:rect l="l" t="t" r="r" b="b"/>
                <a:pathLst>
                  <a:path w="1586" h="593" extrusionOk="0">
                    <a:moveTo>
                      <a:pt x="712" y="0"/>
                    </a:moveTo>
                    <a:cubicBezTo>
                      <a:pt x="317" y="0"/>
                      <a:pt x="0" y="328"/>
                      <a:pt x="0" y="328"/>
                    </a:cubicBezTo>
                    <a:lnTo>
                      <a:pt x="1585" y="592"/>
                    </a:lnTo>
                    <a:cubicBezTo>
                      <a:pt x="1585" y="592"/>
                      <a:pt x="1295" y="77"/>
                      <a:pt x="832" y="11"/>
                    </a:cubicBezTo>
                    <a:cubicBezTo>
                      <a:pt x="791" y="4"/>
                      <a:pt x="751" y="0"/>
                      <a:pt x="712"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3674;p66"/>
              <p:cNvSpPr/>
              <p:nvPr/>
            </p:nvSpPr>
            <p:spPr>
              <a:xfrm>
                <a:off x="6607453" y="1447643"/>
                <a:ext cx="69352" cy="31995"/>
              </a:xfrm>
              <a:custGeom>
                <a:avLst/>
                <a:gdLst/>
                <a:ahLst/>
                <a:cxnLst/>
                <a:rect l="l" t="t" r="r" b="b"/>
                <a:pathLst>
                  <a:path w="1216" h="561" extrusionOk="0">
                    <a:moveTo>
                      <a:pt x="618" y="1"/>
                    </a:moveTo>
                    <a:cubicBezTo>
                      <a:pt x="597" y="1"/>
                      <a:pt x="576" y="2"/>
                      <a:pt x="555" y="6"/>
                    </a:cubicBezTo>
                    <a:cubicBezTo>
                      <a:pt x="199" y="59"/>
                      <a:pt x="1" y="560"/>
                      <a:pt x="1" y="560"/>
                    </a:cubicBezTo>
                    <a:lnTo>
                      <a:pt x="1216" y="362"/>
                    </a:lnTo>
                    <a:cubicBezTo>
                      <a:pt x="1216" y="362"/>
                      <a:pt x="936" y="1"/>
                      <a:pt x="618"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3675;p66"/>
              <p:cNvSpPr/>
              <p:nvPr/>
            </p:nvSpPr>
            <p:spPr>
              <a:xfrm>
                <a:off x="6669969" y="1603113"/>
                <a:ext cx="69352" cy="27946"/>
              </a:xfrm>
              <a:custGeom>
                <a:avLst/>
                <a:gdLst/>
                <a:ahLst/>
                <a:cxnLst/>
                <a:rect l="l" t="t" r="r" b="b"/>
                <a:pathLst>
                  <a:path w="1216" h="490" extrusionOk="0">
                    <a:moveTo>
                      <a:pt x="1" y="0"/>
                    </a:moveTo>
                    <a:cubicBezTo>
                      <a:pt x="1" y="0"/>
                      <a:pt x="146" y="462"/>
                      <a:pt x="608" y="489"/>
                    </a:cubicBezTo>
                    <a:cubicBezTo>
                      <a:pt x="614" y="489"/>
                      <a:pt x="620" y="489"/>
                      <a:pt x="626" y="489"/>
                    </a:cubicBezTo>
                    <a:cubicBezTo>
                      <a:pt x="1074" y="489"/>
                      <a:pt x="1216" y="0"/>
                      <a:pt x="121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3676;p66"/>
              <p:cNvSpPr/>
              <p:nvPr/>
            </p:nvSpPr>
            <p:spPr>
              <a:xfrm>
                <a:off x="6755232" y="1322399"/>
                <a:ext cx="221514" cy="149368"/>
              </a:xfrm>
              <a:custGeom>
                <a:avLst/>
                <a:gdLst/>
                <a:ahLst/>
                <a:cxnLst/>
                <a:rect l="l" t="t" r="r" b="b"/>
                <a:pathLst>
                  <a:path w="3884" h="2619" extrusionOk="0">
                    <a:moveTo>
                      <a:pt x="1290" y="1"/>
                    </a:moveTo>
                    <a:cubicBezTo>
                      <a:pt x="986" y="1"/>
                      <a:pt x="645" y="36"/>
                      <a:pt x="262" y="115"/>
                    </a:cubicBezTo>
                    <a:cubicBezTo>
                      <a:pt x="262" y="115"/>
                      <a:pt x="0" y="2619"/>
                      <a:pt x="3026" y="2619"/>
                    </a:cubicBezTo>
                    <a:cubicBezTo>
                      <a:pt x="3260" y="2619"/>
                      <a:pt x="3514" y="2604"/>
                      <a:pt x="3788" y="2571"/>
                    </a:cubicBezTo>
                    <a:cubicBezTo>
                      <a:pt x="3788" y="2571"/>
                      <a:pt x="3884" y="1"/>
                      <a:pt x="1290"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3677;p66"/>
              <p:cNvSpPr/>
              <p:nvPr/>
            </p:nvSpPr>
            <p:spPr>
              <a:xfrm>
                <a:off x="6869581" y="1411028"/>
                <a:ext cx="142410" cy="161972"/>
              </a:xfrm>
              <a:custGeom>
                <a:avLst/>
                <a:gdLst/>
                <a:ahLst/>
                <a:cxnLst/>
                <a:rect l="l" t="t" r="r" b="b"/>
                <a:pathLst>
                  <a:path w="2497" h="2840" extrusionOk="0">
                    <a:moveTo>
                      <a:pt x="0" y="1"/>
                    </a:moveTo>
                    <a:lnTo>
                      <a:pt x="265" y="2840"/>
                    </a:lnTo>
                    <a:lnTo>
                      <a:pt x="2496" y="951"/>
                    </a:lnTo>
                    <a:lnTo>
                      <a:pt x="0" y="1"/>
                    </a:lnTo>
                    <a:close/>
                  </a:path>
                </a:pathLst>
              </a:custGeom>
              <a:solidFill>
                <a:srgbClr val="203B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3678;p66"/>
              <p:cNvSpPr/>
              <p:nvPr/>
            </p:nvSpPr>
            <p:spPr>
              <a:xfrm>
                <a:off x="6872604" y="1506899"/>
                <a:ext cx="108476" cy="96784"/>
              </a:xfrm>
              <a:custGeom>
                <a:avLst/>
                <a:gdLst/>
                <a:ahLst/>
                <a:cxnLst/>
                <a:rect l="l" t="t" r="r" b="b"/>
                <a:pathLst>
                  <a:path w="1902" h="1697" extrusionOk="0">
                    <a:moveTo>
                      <a:pt x="945" y="0"/>
                    </a:moveTo>
                    <a:cubicBezTo>
                      <a:pt x="593" y="0"/>
                      <a:pt x="271" y="223"/>
                      <a:pt x="146" y="578"/>
                    </a:cubicBezTo>
                    <a:cubicBezTo>
                      <a:pt x="0" y="1014"/>
                      <a:pt x="238" y="1502"/>
                      <a:pt x="674" y="1648"/>
                    </a:cubicBezTo>
                    <a:cubicBezTo>
                      <a:pt x="768" y="1681"/>
                      <a:pt x="864" y="1697"/>
                      <a:pt x="957" y="1697"/>
                    </a:cubicBezTo>
                    <a:cubicBezTo>
                      <a:pt x="1309" y="1697"/>
                      <a:pt x="1632" y="1474"/>
                      <a:pt x="1757" y="1119"/>
                    </a:cubicBezTo>
                    <a:cubicBezTo>
                      <a:pt x="1902" y="684"/>
                      <a:pt x="1677" y="195"/>
                      <a:pt x="1228" y="50"/>
                    </a:cubicBezTo>
                    <a:cubicBezTo>
                      <a:pt x="1134" y="16"/>
                      <a:pt x="1038" y="0"/>
                      <a:pt x="945" y="0"/>
                    </a:cubicBezTo>
                    <a:close/>
                  </a:path>
                </a:pathLst>
              </a:custGeom>
              <a:solidFill>
                <a:srgbClr val="FFB4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3679;p66"/>
              <p:cNvSpPr/>
              <p:nvPr/>
            </p:nvSpPr>
            <p:spPr>
              <a:xfrm>
                <a:off x="6907222" y="1538609"/>
                <a:ext cx="43744" cy="28402"/>
              </a:xfrm>
              <a:custGeom>
                <a:avLst/>
                <a:gdLst/>
                <a:ahLst/>
                <a:cxnLst/>
                <a:rect l="l" t="t" r="r" b="b"/>
                <a:pathLst>
                  <a:path w="767" h="498" extrusionOk="0">
                    <a:moveTo>
                      <a:pt x="528" y="1"/>
                    </a:moveTo>
                    <a:cubicBezTo>
                      <a:pt x="450" y="1"/>
                      <a:pt x="361" y="15"/>
                      <a:pt x="278" y="62"/>
                    </a:cubicBezTo>
                    <a:cubicBezTo>
                      <a:pt x="146" y="141"/>
                      <a:pt x="54" y="273"/>
                      <a:pt x="14" y="471"/>
                    </a:cubicBezTo>
                    <a:cubicBezTo>
                      <a:pt x="1" y="484"/>
                      <a:pt x="14" y="497"/>
                      <a:pt x="27" y="497"/>
                    </a:cubicBezTo>
                    <a:cubicBezTo>
                      <a:pt x="40" y="497"/>
                      <a:pt x="54" y="497"/>
                      <a:pt x="54" y="484"/>
                    </a:cubicBezTo>
                    <a:cubicBezTo>
                      <a:pt x="93" y="299"/>
                      <a:pt x="186" y="167"/>
                      <a:pt x="305" y="101"/>
                    </a:cubicBezTo>
                    <a:cubicBezTo>
                      <a:pt x="381" y="60"/>
                      <a:pt x="462" y="47"/>
                      <a:pt x="532" y="47"/>
                    </a:cubicBezTo>
                    <a:cubicBezTo>
                      <a:pt x="643" y="47"/>
                      <a:pt x="727" y="80"/>
                      <a:pt x="727" y="88"/>
                    </a:cubicBezTo>
                    <a:cubicBezTo>
                      <a:pt x="740" y="88"/>
                      <a:pt x="754" y="75"/>
                      <a:pt x="767" y="62"/>
                    </a:cubicBezTo>
                    <a:cubicBezTo>
                      <a:pt x="767" y="62"/>
                      <a:pt x="767" y="48"/>
                      <a:pt x="754" y="35"/>
                    </a:cubicBezTo>
                    <a:cubicBezTo>
                      <a:pt x="745" y="35"/>
                      <a:pt x="649" y="1"/>
                      <a:pt x="528" y="1"/>
                    </a:cubicBezTo>
                    <a:close/>
                  </a:path>
                </a:pathLst>
              </a:custGeom>
              <a:solidFill>
                <a:srgbClr val="1B04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3680;p66"/>
              <p:cNvSpPr/>
              <p:nvPr/>
            </p:nvSpPr>
            <p:spPr>
              <a:xfrm>
                <a:off x="6566056" y="1286925"/>
                <a:ext cx="244841" cy="147771"/>
              </a:xfrm>
              <a:custGeom>
                <a:avLst/>
                <a:gdLst/>
                <a:ahLst/>
                <a:cxnLst/>
                <a:rect l="l" t="t" r="r" b="b"/>
                <a:pathLst>
                  <a:path w="4293" h="2591" extrusionOk="0">
                    <a:moveTo>
                      <a:pt x="2981" y="1"/>
                    </a:moveTo>
                    <a:cubicBezTo>
                      <a:pt x="2291" y="1"/>
                      <a:pt x="1541" y="327"/>
                      <a:pt x="1189" y="988"/>
                    </a:cubicBezTo>
                    <a:cubicBezTo>
                      <a:pt x="740" y="1846"/>
                      <a:pt x="0" y="2282"/>
                      <a:pt x="0" y="2282"/>
                    </a:cubicBezTo>
                    <a:cubicBezTo>
                      <a:pt x="489" y="2503"/>
                      <a:pt x="938" y="2591"/>
                      <a:pt x="1344" y="2591"/>
                    </a:cubicBezTo>
                    <a:cubicBezTo>
                      <a:pt x="2960" y="2591"/>
                      <a:pt x="3896" y="1199"/>
                      <a:pt x="3896" y="1199"/>
                    </a:cubicBezTo>
                    <a:lnTo>
                      <a:pt x="4292" y="618"/>
                    </a:lnTo>
                    <a:cubicBezTo>
                      <a:pt x="4046" y="208"/>
                      <a:pt x="3532" y="1"/>
                      <a:pt x="2981" y="1"/>
                    </a:cubicBezTo>
                    <a:close/>
                  </a:path>
                </a:pathLst>
              </a:custGeom>
              <a:solidFill>
                <a:srgbClr val="203B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4" name="Google Shape;3681;p66"/>
            <p:cNvSpPr/>
            <p:nvPr/>
          </p:nvSpPr>
          <p:spPr>
            <a:xfrm>
              <a:off x="4848734" y="3644645"/>
              <a:ext cx="1906939" cy="776098"/>
            </a:xfrm>
            <a:custGeom>
              <a:avLst/>
              <a:gdLst/>
              <a:ahLst/>
              <a:cxnLst/>
              <a:rect l="l" t="t" r="r" b="b"/>
              <a:pathLst>
                <a:path w="33436" h="13608" extrusionOk="0">
                  <a:moveTo>
                    <a:pt x="23129" y="0"/>
                  </a:moveTo>
                  <a:cubicBezTo>
                    <a:pt x="21593" y="0"/>
                    <a:pt x="19695" y="294"/>
                    <a:pt x="17429" y="1154"/>
                  </a:cubicBezTo>
                  <a:cubicBezTo>
                    <a:pt x="15045" y="2065"/>
                    <a:pt x="12849" y="2366"/>
                    <a:pt x="10991" y="2366"/>
                  </a:cubicBezTo>
                  <a:cubicBezTo>
                    <a:pt x="7383" y="2366"/>
                    <a:pt x="5041" y="1233"/>
                    <a:pt x="5041" y="1233"/>
                  </a:cubicBezTo>
                  <a:lnTo>
                    <a:pt x="1938" y="6925"/>
                  </a:lnTo>
                  <a:cubicBezTo>
                    <a:pt x="0" y="9878"/>
                    <a:pt x="1457" y="13462"/>
                    <a:pt x="4969" y="13462"/>
                  </a:cubicBezTo>
                  <a:cubicBezTo>
                    <a:pt x="4976" y="13462"/>
                    <a:pt x="4982" y="13462"/>
                    <a:pt x="4989" y="13462"/>
                  </a:cubicBezTo>
                  <a:lnTo>
                    <a:pt x="27545" y="13607"/>
                  </a:lnTo>
                  <a:cubicBezTo>
                    <a:pt x="31256" y="13594"/>
                    <a:pt x="33436" y="9883"/>
                    <a:pt x="31098" y="6991"/>
                  </a:cubicBezTo>
                  <a:lnTo>
                    <a:pt x="28087" y="1378"/>
                  </a:lnTo>
                  <a:cubicBezTo>
                    <a:pt x="28087" y="1378"/>
                    <a:pt x="26455" y="0"/>
                    <a:pt x="231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5" name="Google Shape;3682;p66"/>
            <p:cNvGrpSpPr/>
            <p:nvPr/>
          </p:nvGrpSpPr>
          <p:grpSpPr>
            <a:xfrm rot="1131465">
              <a:off x="6770117" y="1497502"/>
              <a:ext cx="86195" cy="63022"/>
              <a:chOff x="2659716" y="2883799"/>
              <a:chExt cx="199141" cy="136442"/>
            </a:xfrm>
          </p:grpSpPr>
          <p:sp>
            <p:nvSpPr>
              <p:cNvPr id="119" name="Google Shape;3683;p66"/>
              <p:cNvSpPr/>
              <p:nvPr/>
            </p:nvSpPr>
            <p:spPr>
              <a:xfrm>
                <a:off x="2659716" y="2893028"/>
                <a:ext cx="199141" cy="118604"/>
              </a:xfrm>
              <a:custGeom>
                <a:avLst/>
                <a:gdLst/>
                <a:ahLst/>
                <a:cxnLst/>
                <a:rect l="l" t="t" r="r" b="b"/>
                <a:pathLst>
                  <a:path w="13162" h="7839" extrusionOk="0">
                    <a:moveTo>
                      <a:pt x="7081" y="1"/>
                    </a:moveTo>
                    <a:cubicBezTo>
                      <a:pt x="6601" y="1"/>
                      <a:pt x="6101" y="45"/>
                      <a:pt x="5584" y="143"/>
                    </a:cubicBezTo>
                    <a:cubicBezTo>
                      <a:pt x="1153" y="985"/>
                      <a:pt x="1" y="5904"/>
                      <a:pt x="1" y="5904"/>
                    </a:cubicBezTo>
                    <a:cubicBezTo>
                      <a:pt x="1" y="5904"/>
                      <a:pt x="1321" y="7838"/>
                      <a:pt x="4944" y="7838"/>
                    </a:cubicBezTo>
                    <a:cubicBezTo>
                      <a:pt x="5621" y="7838"/>
                      <a:pt x="6379" y="7771"/>
                      <a:pt x="7224" y="7610"/>
                    </a:cubicBezTo>
                    <a:cubicBezTo>
                      <a:pt x="12585" y="6569"/>
                      <a:pt x="13161" y="2470"/>
                      <a:pt x="13161" y="2470"/>
                    </a:cubicBezTo>
                    <a:cubicBezTo>
                      <a:pt x="13161" y="2470"/>
                      <a:pt x="10693" y="1"/>
                      <a:pt x="708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3684;p66"/>
              <p:cNvSpPr/>
              <p:nvPr/>
            </p:nvSpPr>
            <p:spPr>
              <a:xfrm>
                <a:off x="2686425" y="2883799"/>
                <a:ext cx="135777" cy="136442"/>
              </a:xfrm>
              <a:custGeom>
                <a:avLst/>
                <a:gdLst/>
                <a:ahLst/>
                <a:cxnLst/>
                <a:rect l="l" t="t" r="r" b="b"/>
                <a:pathLst>
                  <a:path w="8974" h="9018" extrusionOk="0">
                    <a:moveTo>
                      <a:pt x="4476" y="0"/>
                    </a:moveTo>
                    <a:cubicBezTo>
                      <a:pt x="1994" y="0"/>
                      <a:pt x="0" y="2016"/>
                      <a:pt x="0" y="4498"/>
                    </a:cubicBezTo>
                    <a:cubicBezTo>
                      <a:pt x="0" y="7001"/>
                      <a:pt x="1994" y="9018"/>
                      <a:pt x="4476" y="9018"/>
                    </a:cubicBezTo>
                    <a:cubicBezTo>
                      <a:pt x="6957" y="9018"/>
                      <a:pt x="8974" y="7001"/>
                      <a:pt x="8974" y="4498"/>
                    </a:cubicBezTo>
                    <a:cubicBezTo>
                      <a:pt x="8974" y="2016"/>
                      <a:pt x="6957" y="0"/>
                      <a:pt x="4476" y="0"/>
                    </a:cubicBezTo>
                    <a:close/>
                  </a:path>
                </a:pathLst>
              </a:custGeom>
              <a:solidFill>
                <a:srgbClr val="1C1C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 name="Google Shape;3685;p66"/>
            <p:cNvGrpSpPr/>
            <p:nvPr/>
          </p:nvGrpSpPr>
          <p:grpSpPr>
            <a:xfrm rot="1125989">
              <a:off x="6663757" y="1497722"/>
              <a:ext cx="72919" cy="57409"/>
              <a:chOff x="2659716" y="2883799"/>
              <a:chExt cx="199141" cy="136442"/>
            </a:xfrm>
          </p:grpSpPr>
          <p:sp>
            <p:nvSpPr>
              <p:cNvPr id="117" name="Google Shape;3686;p66"/>
              <p:cNvSpPr/>
              <p:nvPr/>
            </p:nvSpPr>
            <p:spPr>
              <a:xfrm>
                <a:off x="2659716" y="2893028"/>
                <a:ext cx="199141" cy="118604"/>
              </a:xfrm>
              <a:custGeom>
                <a:avLst/>
                <a:gdLst/>
                <a:ahLst/>
                <a:cxnLst/>
                <a:rect l="l" t="t" r="r" b="b"/>
                <a:pathLst>
                  <a:path w="13162" h="7839" extrusionOk="0">
                    <a:moveTo>
                      <a:pt x="7081" y="1"/>
                    </a:moveTo>
                    <a:cubicBezTo>
                      <a:pt x="6601" y="1"/>
                      <a:pt x="6101" y="45"/>
                      <a:pt x="5584" y="143"/>
                    </a:cubicBezTo>
                    <a:cubicBezTo>
                      <a:pt x="1153" y="985"/>
                      <a:pt x="1" y="5904"/>
                      <a:pt x="1" y="5904"/>
                    </a:cubicBezTo>
                    <a:cubicBezTo>
                      <a:pt x="1" y="5904"/>
                      <a:pt x="1321" y="7838"/>
                      <a:pt x="4944" y="7838"/>
                    </a:cubicBezTo>
                    <a:cubicBezTo>
                      <a:pt x="5621" y="7838"/>
                      <a:pt x="6379" y="7771"/>
                      <a:pt x="7224" y="7610"/>
                    </a:cubicBezTo>
                    <a:cubicBezTo>
                      <a:pt x="12585" y="6569"/>
                      <a:pt x="13161" y="2470"/>
                      <a:pt x="13161" y="2470"/>
                    </a:cubicBezTo>
                    <a:cubicBezTo>
                      <a:pt x="13161" y="2470"/>
                      <a:pt x="10693" y="1"/>
                      <a:pt x="708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3687;p66"/>
              <p:cNvSpPr/>
              <p:nvPr/>
            </p:nvSpPr>
            <p:spPr>
              <a:xfrm>
                <a:off x="2686425" y="2883799"/>
                <a:ext cx="135777" cy="136442"/>
              </a:xfrm>
              <a:custGeom>
                <a:avLst/>
                <a:gdLst/>
                <a:ahLst/>
                <a:cxnLst/>
                <a:rect l="l" t="t" r="r" b="b"/>
                <a:pathLst>
                  <a:path w="8974" h="9018" extrusionOk="0">
                    <a:moveTo>
                      <a:pt x="4476" y="0"/>
                    </a:moveTo>
                    <a:cubicBezTo>
                      <a:pt x="1994" y="0"/>
                      <a:pt x="0" y="2016"/>
                      <a:pt x="0" y="4498"/>
                    </a:cubicBezTo>
                    <a:cubicBezTo>
                      <a:pt x="0" y="7001"/>
                      <a:pt x="1994" y="9018"/>
                      <a:pt x="4476" y="9018"/>
                    </a:cubicBezTo>
                    <a:cubicBezTo>
                      <a:pt x="6957" y="9018"/>
                      <a:pt x="8974" y="7001"/>
                      <a:pt x="8974" y="4498"/>
                    </a:cubicBezTo>
                    <a:cubicBezTo>
                      <a:pt x="8974" y="2016"/>
                      <a:pt x="6957" y="0"/>
                      <a:pt x="4476" y="0"/>
                    </a:cubicBezTo>
                    <a:close/>
                  </a:path>
                </a:pathLst>
              </a:custGeom>
              <a:solidFill>
                <a:srgbClr val="1C1C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3042532875"/>
      </p:ext>
    </p:extLst>
  </p:cSld>
  <p:clrMapOvr>
    <a:masterClrMapping/>
  </p:clrMapOvr>
  <p:transition spd="slow">
    <p:push dir="u"/>
  </p:transition>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Shape 1045"/>
        <p:cNvGrpSpPr/>
        <p:nvPr/>
      </p:nvGrpSpPr>
      <p:grpSpPr>
        <a:xfrm>
          <a:off x="0" y="0"/>
          <a:ext cx="0" cy="0"/>
          <a:chOff x="0" y="0"/>
          <a:chExt cx="0" cy="0"/>
        </a:xfrm>
      </p:grpSpPr>
      <p:sp>
        <p:nvSpPr>
          <p:cNvPr id="1057" name="Google Shape;1057;p42"/>
          <p:cNvSpPr txBox="1">
            <a:spLocks noGrp="1"/>
          </p:cNvSpPr>
          <p:nvPr>
            <p:ph type="title"/>
          </p:nvPr>
        </p:nvSpPr>
        <p:spPr>
          <a:xfrm>
            <a:off x="1540300" y="541113"/>
            <a:ext cx="6486900" cy="478200"/>
          </a:xfrm>
          <a:prstGeom prst="rect">
            <a:avLst/>
          </a:prstGeom>
        </p:spPr>
        <p:txBody>
          <a:bodyPr spcFirstLastPara="1" wrap="square" lIns="91425" tIns="91425" rIns="91425" bIns="91425" anchor="ctr" anchorCtr="0">
            <a:noAutofit/>
          </a:bodyPr>
          <a:lstStyle/>
          <a:p>
            <a:pPr lvl="0"/>
            <a:r>
              <a:rPr lang="en-US" sz="2400" dirty="0">
                <a:solidFill>
                  <a:schemeClr val="accent4"/>
                </a:solidFill>
              </a:rPr>
              <a:t>e. Composing components</a:t>
            </a:r>
            <a:endParaRPr sz="2400" b="1" dirty="0">
              <a:solidFill>
                <a:schemeClr val="accent4"/>
              </a:solidFill>
            </a:endParaRPr>
          </a:p>
        </p:txBody>
      </p:sp>
      <p:sp>
        <p:nvSpPr>
          <p:cNvPr id="1127" name="Google Shape;1127;p42">
            <a:hlinkClick r:id="rId3" action="ppaction://hlinksldjump"/>
          </p:cNvPr>
          <p:cNvSpPr/>
          <p:nvPr/>
        </p:nvSpPr>
        <p:spPr>
          <a:xfrm rot="5400000">
            <a:off x="8034175" y="3124075"/>
            <a:ext cx="1158900" cy="59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42">
            <a:hlinkClick r:id="rId4" action="ppaction://hlinksldjump"/>
          </p:cNvPr>
          <p:cNvSpPr/>
          <p:nvPr/>
        </p:nvSpPr>
        <p:spPr>
          <a:xfrm rot="5400000">
            <a:off x="7968625" y="1902850"/>
            <a:ext cx="1290000" cy="59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42">
            <a:hlinkClick r:id="rId5" action="ppaction://hlinksldjump"/>
          </p:cNvPr>
          <p:cNvSpPr/>
          <p:nvPr/>
        </p:nvSpPr>
        <p:spPr>
          <a:xfrm rot="5400000">
            <a:off x="7955725" y="4354575"/>
            <a:ext cx="13158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42">
            <a:hlinkClick r:id="rId4" action="ppaction://hlinksldjump"/>
          </p:cNvPr>
          <p:cNvSpPr txBox="1"/>
          <p:nvPr/>
        </p:nvSpPr>
        <p:spPr>
          <a:xfrm>
            <a:off x="8264833" y="1859014"/>
            <a:ext cx="440400" cy="23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4"/>
                </a:solidFill>
                <a:latin typeface="Ubuntu"/>
                <a:ea typeface="Ubuntu"/>
                <a:cs typeface="Ubuntu"/>
                <a:sym typeface="Ubuntu"/>
              </a:rPr>
              <a:t>2</a:t>
            </a:r>
            <a:endParaRPr b="1">
              <a:solidFill>
                <a:schemeClr val="accent4"/>
              </a:solidFill>
              <a:latin typeface="Ubuntu"/>
              <a:ea typeface="Ubuntu"/>
              <a:cs typeface="Ubuntu"/>
              <a:sym typeface="Ubuntu"/>
            </a:endParaRPr>
          </a:p>
        </p:txBody>
      </p:sp>
      <p:sp>
        <p:nvSpPr>
          <p:cNvPr id="1131" name="Google Shape;1131;p42">
            <a:hlinkClick r:id="rId3" action="ppaction://hlinksldjump"/>
          </p:cNvPr>
          <p:cNvSpPr txBox="1"/>
          <p:nvPr/>
        </p:nvSpPr>
        <p:spPr>
          <a:xfrm>
            <a:off x="8264833" y="3062914"/>
            <a:ext cx="440400" cy="23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2"/>
                </a:solidFill>
                <a:latin typeface="Ubuntu"/>
                <a:ea typeface="Ubuntu"/>
                <a:cs typeface="Ubuntu"/>
                <a:sym typeface="Ubuntu"/>
              </a:rPr>
              <a:t>3</a:t>
            </a:r>
            <a:endParaRPr b="1">
              <a:solidFill>
                <a:schemeClr val="accent2"/>
              </a:solidFill>
              <a:latin typeface="Ubuntu"/>
              <a:ea typeface="Ubuntu"/>
              <a:cs typeface="Ubuntu"/>
              <a:sym typeface="Ubuntu"/>
            </a:endParaRPr>
          </a:p>
        </p:txBody>
      </p:sp>
      <p:sp>
        <p:nvSpPr>
          <p:cNvPr id="1132" name="Google Shape;1132;p42">
            <a:hlinkClick r:id="rId5" action="ppaction://hlinksldjump"/>
          </p:cNvPr>
          <p:cNvSpPr txBox="1"/>
          <p:nvPr/>
        </p:nvSpPr>
        <p:spPr>
          <a:xfrm>
            <a:off x="8264833" y="4266814"/>
            <a:ext cx="440400" cy="23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1"/>
                </a:solidFill>
                <a:latin typeface="Ubuntu"/>
                <a:ea typeface="Ubuntu"/>
                <a:cs typeface="Ubuntu"/>
                <a:sym typeface="Ubuntu"/>
              </a:rPr>
              <a:t>4</a:t>
            </a:r>
            <a:endParaRPr b="1">
              <a:solidFill>
                <a:schemeClr val="accent1"/>
              </a:solidFill>
              <a:latin typeface="Ubuntu"/>
              <a:ea typeface="Ubuntu"/>
              <a:cs typeface="Ubuntu"/>
              <a:sym typeface="Ubuntu"/>
            </a:endParaRPr>
          </a:p>
        </p:txBody>
      </p:sp>
      <p:sp>
        <p:nvSpPr>
          <p:cNvPr id="1133" name="Google Shape;1133;p42">
            <a:hlinkClick r:id="rId6" action="ppaction://hlinksldjump"/>
          </p:cNvPr>
          <p:cNvSpPr/>
          <p:nvPr/>
        </p:nvSpPr>
        <p:spPr>
          <a:xfrm>
            <a:off x="7246284" y="695850"/>
            <a:ext cx="213106" cy="195722"/>
          </a:xfrm>
          <a:custGeom>
            <a:avLst/>
            <a:gdLst/>
            <a:ahLst/>
            <a:cxnLst/>
            <a:rect l="l" t="t" r="r" b="b"/>
            <a:pathLst>
              <a:path w="34372" h="31568" extrusionOk="0">
                <a:moveTo>
                  <a:pt x="17158" y="1"/>
                </a:moveTo>
                <a:cubicBezTo>
                  <a:pt x="11439" y="3246"/>
                  <a:pt x="5719" y="6490"/>
                  <a:pt x="0" y="9735"/>
                </a:cubicBezTo>
                <a:lnTo>
                  <a:pt x="2750" y="9735"/>
                </a:lnTo>
                <a:lnTo>
                  <a:pt x="2750" y="31567"/>
                </a:lnTo>
                <a:lnTo>
                  <a:pt x="11659" y="31567"/>
                </a:lnTo>
                <a:lnTo>
                  <a:pt x="11659" y="17379"/>
                </a:lnTo>
                <a:lnTo>
                  <a:pt x="23373" y="17379"/>
                </a:lnTo>
                <a:lnTo>
                  <a:pt x="23373" y="31567"/>
                </a:lnTo>
                <a:lnTo>
                  <a:pt x="31622" y="31567"/>
                </a:lnTo>
                <a:lnTo>
                  <a:pt x="31622" y="9735"/>
                </a:lnTo>
                <a:lnTo>
                  <a:pt x="34371" y="9735"/>
                </a:lnTo>
                <a:cubicBezTo>
                  <a:pt x="28597" y="6490"/>
                  <a:pt x="22878" y="3246"/>
                  <a:pt x="1715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42">
            <a:hlinkClick r:id="rId7" action="ppaction://hlinksldjump"/>
          </p:cNvPr>
          <p:cNvSpPr/>
          <p:nvPr/>
        </p:nvSpPr>
        <p:spPr>
          <a:xfrm rot="5400000">
            <a:off x="8023975" y="671275"/>
            <a:ext cx="1179300" cy="594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42">
            <a:hlinkClick r:id="rId7" action="ppaction://hlinksldjump"/>
          </p:cNvPr>
          <p:cNvSpPr txBox="1"/>
          <p:nvPr/>
        </p:nvSpPr>
        <p:spPr>
          <a:xfrm>
            <a:off x="8264833" y="655114"/>
            <a:ext cx="440400" cy="23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3"/>
                </a:solidFill>
                <a:latin typeface="Ubuntu"/>
                <a:ea typeface="Ubuntu"/>
                <a:cs typeface="Ubuntu"/>
                <a:sym typeface="Ubuntu"/>
              </a:rPr>
              <a:t>1</a:t>
            </a:r>
            <a:endParaRPr b="1">
              <a:solidFill>
                <a:schemeClr val="accent3"/>
              </a:solidFill>
              <a:latin typeface="Ubuntu"/>
              <a:ea typeface="Ubuntu"/>
              <a:cs typeface="Ubuntu"/>
              <a:sym typeface="Ubuntu"/>
            </a:endParaRPr>
          </a:p>
        </p:txBody>
      </p:sp>
      <p:sp>
        <p:nvSpPr>
          <p:cNvPr id="1139" name="Google Shape;1139;p42">
            <a:hlinkClick r:id="" action="ppaction://hlinkshowjump?jump=nextslide"/>
          </p:cNvPr>
          <p:cNvSpPr/>
          <p:nvPr/>
        </p:nvSpPr>
        <p:spPr>
          <a:xfrm>
            <a:off x="7870218" y="695853"/>
            <a:ext cx="145409" cy="215293"/>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42">
            <a:hlinkClick r:id="" action="ppaction://hlinkshowjump?jump=previousslide"/>
          </p:cNvPr>
          <p:cNvSpPr/>
          <p:nvPr/>
        </p:nvSpPr>
        <p:spPr>
          <a:xfrm rot="10800000">
            <a:off x="7575225" y="695855"/>
            <a:ext cx="145409" cy="215293"/>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301;p46"/>
          <p:cNvSpPr txBox="1">
            <a:spLocks noGrp="1"/>
          </p:cNvSpPr>
          <p:nvPr>
            <p:ph type="subTitle" idx="1"/>
          </p:nvPr>
        </p:nvSpPr>
        <p:spPr>
          <a:xfrm>
            <a:off x="671607" y="1086183"/>
            <a:ext cx="7693460" cy="290754"/>
          </a:xfrm>
          <a:prstGeom prst="rect">
            <a:avLst/>
          </a:prstGeom>
        </p:spPr>
        <p:txBody>
          <a:bodyPr spcFirstLastPara="1" wrap="square" lIns="91425" tIns="91425" rIns="91425" bIns="91425" anchor="ctr" anchorCtr="0">
            <a:noAutofit/>
          </a:bodyPr>
          <a:lstStyle/>
          <a:p>
            <a:pPr marL="0" lvl="0" indent="0" algn="l"/>
            <a:r>
              <a:rPr lang="vi-VN" sz="1700" b="0" dirty="0" smtClean="0">
                <a:solidFill>
                  <a:schemeClr val="dk1"/>
                </a:solidFill>
              </a:rPr>
              <a:t>Ta </a:t>
            </a:r>
            <a:r>
              <a:rPr lang="vi-VN" sz="1700" b="0" dirty="0">
                <a:solidFill>
                  <a:schemeClr val="dk1"/>
                </a:solidFill>
              </a:rPr>
              <a:t>có thể tham khảo mô hình sau để hiểu hơn về nó.</a:t>
            </a:r>
          </a:p>
        </p:txBody>
      </p:sp>
      <p:pic>
        <p:nvPicPr>
          <p:cNvPr id="1026" name="Picture 2" descr="https://it.vuejs.org/images/props-events.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090282" y="1571306"/>
            <a:ext cx="4147958" cy="3391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489237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fade">
                                      <p:cBhvr>
                                        <p:cTn id="7" dur="500"/>
                                        <p:tgtEl>
                                          <p:spTgt spid="1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26"/>
                                        </p:tgtEl>
                                        <p:attrNameLst>
                                          <p:attrName>style.visibility</p:attrName>
                                        </p:attrNameLst>
                                      </p:cBhvr>
                                      <p:to>
                                        <p:strVal val="visible"/>
                                      </p:to>
                                    </p:set>
                                    <p:animEffect transition="in" filter="fade">
                                      <p:cBhvr>
                                        <p:cTn id="12"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p:bld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Shape 1045"/>
        <p:cNvGrpSpPr/>
        <p:nvPr/>
      </p:nvGrpSpPr>
      <p:grpSpPr>
        <a:xfrm>
          <a:off x="0" y="0"/>
          <a:ext cx="0" cy="0"/>
          <a:chOff x="0" y="0"/>
          <a:chExt cx="0" cy="0"/>
        </a:xfrm>
      </p:grpSpPr>
      <p:sp>
        <p:nvSpPr>
          <p:cNvPr id="1057" name="Google Shape;1057;p42"/>
          <p:cNvSpPr txBox="1">
            <a:spLocks noGrp="1"/>
          </p:cNvSpPr>
          <p:nvPr>
            <p:ph type="title"/>
          </p:nvPr>
        </p:nvSpPr>
        <p:spPr>
          <a:xfrm>
            <a:off x="1540300" y="541113"/>
            <a:ext cx="6486900" cy="478200"/>
          </a:xfrm>
          <a:prstGeom prst="rect">
            <a:avLst/>
          </a:prstGeom>
        </p:spPr>
        <p:txBody>
          <a:bodyPr spcFirstLastPara="1" wrap="square" lIns="91425" tIns="91425" rIns="91425" bIns="91425" anchor="ctr" anchorCtr="0">
            <a:noAutofit/>
          </a:bodyPr>
          <a:lstStyle/>
          <a:p>
            <a:pPr lvl="0"/>
            <a:r>
              <a:rPr lang="en-US" sz="2400" dirty="0" smtClean="0">
                <a:solidFill>
                  <a:schemeClr val="accent4"/>
                </a:solidFill>
              </a:rPr>
              <a:t>3. </a:t>
            </a:r>
            <a:r>
              <a:rPr lang="en-US" sz="2400" dirty="0">
                <a:solidFill>
                  <a:schemeClr val="accent4"/>
                </a:solidFill>
              </a:rPr>
              <a:t>Props.</a:t>
            </a:r>
            <a:endParaRPr sz="2400" b="1" dirty="0">
              <a:solidFill>
                <a:schemeClr val="accent4"/>
              </a:solidFill>
            </a:endParaRPr>
          </a:p>
        </p:txBody>
      </p:sp>
      <p:sp>
        <p:nvSpPr>
          <p:cNvPr id="1127" name="Google Shape;1127;p42">
            <a:hlinkClick r:id="rId3" action="ppaction://hlinksldjump"/>
          </p:cNvPr>
          <p:cNvSpPr/>
          <p:nvPr/>
        </p:nvSpPr>
        <p:spPr>
          <a:xfrm rot="5400000">
            <a:off x="8034175" y="3124075"/>
            <a:ext cx="1158900" cy="59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42">
            <a:hlinkClick r:id="rId4" action="ppaction://hlinksldjump"/>
          </p:cNvPr>
          <p:cNvSpPr/>
          <p:nvPr/>
        </p:nvSpPr>
        <p:spPr>
          <a:xfrm rot="5400000">
            <a:off x="7968625" y="1902850"/>
            <a:ext cx="1290000" cy="59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42">
            <a:hlinkClick r:id="rId5" action="ppaction://hlinksldjump"/>
          </p:cNvPr>
          <p:cNvSpPr/>
          <p:nvPr/>
        </p:nvSpPr>
        <p:spPr>
          <a:xfrm rot="5400000">
            <a:off x="7955725" y="4354575"/>
            <a:ext cx="13158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42">
            <a:hlinkClick r:id="rId4" action="ppaction://hlinksldjump"/>
          </p:cNvPr>
          <p:cNvSpPr txBox="1"/>
          <p:nvPr/>
        </p:nvSpPr>
        <p:spPr>
          <a:xfrm>
            <a:off x="8264833" y="1859014"/>
            <a:ext cx="440400" cy="23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4"/>
                </a:solidFill>
                <a:latin typeface="Ubuntu"/>
                <a:ea typeface="Ubuntu"/>
                <a:cs typeface="Ubuntu"/>
                <a:sym typeface="Ubuntu"/>
              </a:rPr>
              <a:t>2</a:t>
            </a:r>
            <a:endParaRPr b="1">
              <a:solidFill>
                <a:schemeClr val="accent4"/>
              </a:solidFill>
              <a:latin typeface="Ubuntu"/>
              <a:ea typeface="Ubuntu"/>
              <a:cs typeface="Ubuntu"/>
              <a:sym typeface="Ubuntu"/>
            </a:endParaRPr>
          </a:p>
        </p:txBody>
      </p:sp>
      <p:sp>
        <p:nvSpPr>
          <p:cNvPr id="1131" name="Google Shape;1131;p42">
            <a:hlinkClick r:id="rId3" action="ppaction://hlinksldjump"/>
          </p:cNvPr>
          <p:cNvSpPr txBox="1"/>
          <p:nvPr/>
        </p:nvSpPr>
        <p:spPr>
          <a:xfrm>
            <a:off x="8264833" y="3062914"/>
            <a:ext cx="440400" cy="23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2"/>
                </a:solidFill>
                <a:latin typeface="Ubuntu"/>
                <a:ea typeface="Ubuntu"/>
                <a:cs typeface="Ubuntu"/>
                <a:sym typeface="Ubuntu"/>
              </a:rPr>
              <a:t>3</a:t>
            </a:r>
            <a:endParaRPr b="1">
              <a:solidFill>
                <a:schemeClr val="accent2"/>
              </a:solidFill>
              <a:latin typeface="Ubuntu"/>
              <a:ea typeface="Ubuntu"/>
              <a:cs typeface="Ubuntu"/>
              <a:sym typeface="Ubuntu"/>
            </a:endParaRPr>
          </a:p>
        </p:txBody>
      </p:sp>
      <p:sp>
        <p:nvSpPr>
          <p:cNvPr id="1132" name="Google Shape;1132;p42">
            <a:hlinkClick r:id="rId5" action="ppaction://hlinksldjump"/>
          </p:cNvPr>
          <p:cNvSpPr txBox="1"/>
          <p:nvPr/>
        </p:nvSpPr>
        <p:spPr>
          <a:xfrm>
            <a:off x="8264833" y="4266814"/>
            <a:ext cx="440400" cy="23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1"/>
                </a:solidFill>
                <a:latin typeface="Ubuntu"/>
                <a:ea typeface="Ubuntu"/>
                <a:cs typeface="Ubuntu"/>
                <a:sym typeface="Ubuntu"/>
              </a:rPr>
              <a:t>4</a:t>
            </a:r>
            <a:endParaRPr b="1">
              <a:solidFill>
                <a:schemeClr val="accent1"/>
              </a:solidFill>
              <a:latin typeface="Ubuntu"/>
              <a:ea typeface="Ubuntu"/>
              <a:cs typeface="Ubuntu"/>
              <a:sym typeface="Ubuntu"/>
            </a:endParaRPr>
          </a:p>
        </p:txBody>
      </p:sp>
      <p:sp>
        <p:nvSpPr>
          <p:cNvPr id="1133" name="Google Shape;1133;p42">
            <a:hlinkClick r:id="rId6" action="ppaction://hlinksldjump"/>
          </p:cNvPr>
          <p:cNvSpPr/>
          <p:nvPr/>
        </p:nvSpPr>
        <p:spPr>
          <a:xfrm>
            <a:off x="7246284" y="695850"/>
            <a:ext cx="213106" cy="195722"/>
          </a:xfrm>
          <a:custGeom>
            <a:avLst/>
            <a:gdLst/>
            <a:ahLst/>
            <a:cxnLst/>
            <a:rect l="l" t="t" r="r" b="b"/>
            <a:pathLst>
              <a:path w="34372" h="31568" extrusionOk="0">
                <a:moveTo>
                  <a:pt x="17158" y="1"/>
                </a:moveTo>
                <a:cubicBezTo>
                  <a:pt x="11439" y="3246"/>
                  <a:pt x="5719" y="6490"/>
                  <a:pt x="0" y="9735"/>
                </a:cubicBezTo>
                <a:lnTo>
                  <a:pt x="2750" y="9735"/>
                </a:lnTo>
                <a:lnTo>
                  <a:pt x="2750" y="31567"/>
                </a:lnTo>
                <a:lnTo>
                  <a:pt x="11659" y="31567"/>
                </a:lnTo>
                <a:lnTo>
                  <a:pt x="11659" y="17379"/>
                </a:lnTo>
                <a:lnTo>
                  <a:pt x="23373" y="17379"/>
                </a:lnTo>
                <a:lnTo>
                  <a:pt x="23373" y="31567"/>
                </a:lnTo>
                <a:lnTo>
                  <a:pt x="31622" y="31567"/>
                </a:lnTo>
                <a:lnTo>
                  <a:pt x="31622" y="9735"/>
                </a:lnTo>
                <a:lnTo>
                  <a:pt x="34371" y="9735"/>
                </a:lnTo>
                <a:cubicBezTo>
                  <a:pt x="28597" y="6490"/>
                  <a:pt x="22878" y="3246"/>
                  <a:pt x="1715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42">
            <a:hlinkClick r:id="rId7" action="ppaction://hlinksldjump"/>
          </p:cNvPr>
          <p:cNvSpPr/>
          <p:nvPr/>
        </p:nvSpPr>
        <p:spPr>
          <a:xfrm rot="5400000">
            <a:off x="8023975" y="671275"/>
            <a:ext cx="1179300" cy="594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42">
            <a:hlinkClick r:id="rId7" action="ppaction://hlinksldjump"/>
          </p:cNvPr>
          <p:cNvSpPr txBox="1"/>
          <p:nvPr/>
        </p:nvSpPr>
        <p:spPr>
          <a:xfrm>
            <a:off x="8264833" y="655114"/>
            <a:ext cx="440400" cy="23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3"/>
                </a:solidFill>
                <a:latin typeface="Ubuntu"/>
                <a:ea typeface="Ubuntu"/>
                <a:cs typeface="Ubuntu"/>
                <a:sym typeface="Ubuntu"/>
              </a:rPr>
              <a:t>1</a:t>
            </a:r>
            <a:endParaRPr b="1">
              <a:solidFill>
                <a:schemeClr val="accent3"/>
              </a:solidFill>
              <a:latin typeface="Ubuntu"/>
              <a:ea typeface="Ubuntu"/>
              <a:cs typeface="Ubuntu"/>
              <a:sym typeface="Ubuntu"/>
            </a:endParaRPr>
          </a:p>
        </p:txBody>
      </p:sp>
      <p:sp>
        <p:nvSpPr>
          <p:cNvPr id="1139" name="Google Shape;1139;p42">
            <a:hlinkClick r:id="" action="ppaction://hlinkshowjump?jump=nextslide"/>
          </p:cNvPr>
          <p:cNvSpPr/>
          <p:nvPr/>
        </p:nvSpPr>
        <p:spPr>
          <a:xfrm>
            <a:off x="7870218" y="695853"/>
            <a:ext cx="145409" cy="215293"/>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42">
            <a:hlinkClick r:id="" action="ppaction://hlinkshowjump?jump=previousslide"/>
          </p:cNvPr>
          <p:cNvSpPr/>
          <p:nvPr/>
        </p:nvSpPr>
        <p:spPr>
          <a:xfrm rot="10800000">
            <a:off x="7575225" y="695855"/>
            <a:ext cx="145409" cy="215293"/>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3" name="Google Shape;3606;p66"/>
          <p:cNvGrpSpPr/>
          <p:nvPr/>
        </p:nvGrpSpPr>
        <p:grpSpPr>
          <a:xfrm>
            <a:off x="974665" y="1372259"/>
            <a:ext cx="3132775" cy="305215"/>
            <a:chOff x="1384025" y="1945908"/>
            <a:chExt cx="3132775" cy="305215"/>
          </a:xfrm>
        </p:grpSpPr>
        <p:sp>
          <p:nvSpPr>
            <p:cNvPr id="104" name="Google Shape;3607;p66"/>
            <p:cNvSpPr/>
            <p:nvPr/>
          </p:nvSpPr>
          <p:spPr>
            <a:xfrm>
              <a:off x="1389900" y="1950823"/>
              <a:ext cx="3126900" cy="300300"/>
            </a:xfrm>
            <a:prstGeom prst="roundRect">
              <a:avLst>
                <a:gd name="adj" fmla="val 50000"/>
              </a:avLst>
            </a:prstGeom>
            <a:solidFill>
              <a:schemeClr val="accent5"/>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3608;p66"/>
            <p:cNvSpPr/>
            <p:nvPr/>
          </p:nvSpPr>
          <p:spPr>
            <a:xfrm>
              <a:off x="1384025" y="1945908"/>
              <a:ext cx="300900" cy="3009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 name="Google Shape;3609;p66"/>
          <p:cNvGrpSpPr/>
          <p:nvPr/>
        </p:nvGrpSpPr>
        <p:grpSpPr>
          <a:xfrm>
            <a:off x="974666" y="1910256"/>
            <a:ext cx="3132774" cy="307218"/>
            <a:chOff x="1384026" y="2431680"/>
            <a:chExt cx="3132774" cy="307218"/>
          </a:xfrm>
        </p:grpSpPr>
        <p:sp>
          <p:nvSpPr>
            <p:cNvPr id="107" name="Google Shape;3610;p66"/>
            <p:cNvSpPr/>
            <p:nvPr/>
          </p:nvSpPr>
          <p:spPr>
            <a:xfrm>
              <a:off x="1389900" y="2431680"/>
              <a:ext cx="3126900" cy="301800"/>
            </a:xfrm>
            <a:prstGeom prst="roundRect">
              <a:avLst>
                <a:gd name="adj" fmla="val 50000"/>
              </a:avLst>
            </a:prstGeom>
            <a:solidFill>
              <a:schemeClr val="accent5"/>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3611;p66"/>
            <p:cNvSpPr/>
            <p:nvPr/>
          </p:nvSpPr>
          <p:spPr>
            <a:xfrm>
              <a:off x="1384026" y="2437099"/>
              <a:ext cx="301800" cy="3018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 name="Google Shape;3612;p66"/>
          <p:cNvGrpSpPr/>
          <p:nvPr/>
        </p:nvGrpSpPr>
        <p:grpSpPr>
          <a:xfrm>
            <a:off x="974666" y="2450244"/>
            <a:ext cx="3132774" cy="307223"/>
            <a:chOff x="1384026" y="2887116"/>
            <a:chExt cx="3132774" cy="307223"/>
          </a:xfrm>
        </p:grpSpPr>
        <p:sp>
          <p:nvSpPr>
            <p:cNvPr id="110" name="Google Shape;3613;p66"/>
            <p:cNvSpPr/>
            <p:nvPr/>
          </p:nvSpPr>
          <p:spPr>
            <a:xfrm>
              <a:off x="1389900" y="2887116"/>
              <a:ext cx="3126900" cy="301800"/>
            </a:xfrm>
            <a:prstGeom prst="roundRect">
              <a:avLst>
                <a:gd name="adj" fmla="val 50000"/>
              </a:avLst>
            </a:prstGeom>
            <a:solidFill>
              <a:schemeClr val="accent5"/>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3614;p66"/>
            <p:cNvSpPr/>
            <p:nvPr/>
          </p:nvSpPr>
          <p:spPr>
            <a:xfrm>
              <a:off x="1384026" y="2892539"/>
              <a:ext cx="301800" cy="3018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2" name="Google Shape;3618;p66"/>
          <p:cNvSpPr txBox="1">
            <a:spLocks noGrp="1"/>
          </p:cNvSpPr>
          <p:nvPr>
            <p:ph type="subTitle" idx="1"/>
          </p:nvPr>
        </p:nvSpPr>
        <p:spPr>
          <a:xfrm>
            <a:off x="1237453" y="2485055"/>
            <a:ext cx="2736300" cy="237600"/>
          </a:xfrm>
          <a:prstGeom prst="rect">
            <a:avLst/>
          </a:prstGeom>
        </p:spPr>
        <p:txBody>
          <a:bodyPr spcFirstLastPara="1" wrap="square" lIns="91425" tIns="91425" rIns="91425" bIns="91425" anchor="ctr" anchorCtr="0">
            <a:noAutofit/>
          </a:bodyPr>
          <a:lstStyle/>
          <a:p>
            <a:pPr marL="0" indent="0" algn="l"/>
            <a:r>
              <a:rPr lang="en-US" b="0" dirty="0">
                <a:solidFill>
                  <a:schemeClr val="dk2"/>
                </a:solidFill>
              </a:rPr>
              <a:t>c. Dynamic Props</a:t>
            </a:r>
            <a:endParaRPr b="0" dirty="0">
              <a:solidFill>
                <a:schemeClr val="dk2"/>
              </a:solidFill>
            </a:endParaRPr>
          </a:p>
        </p:txBody>
      </p:sp>
      <p:sp>
        <p:nvSpPr>
          <p:cNvPr id="113" name="Google Shape;3620;p66"/>
          <p:cNvSpPr txBox="1">
            <a:spLocks noGrp="1"/>
          </p:cNvSpPr>
          <p:nvPr>
            <p:ph type="subTitle" idx="4294967295"/>
          </p:nvPr>
        </p:nvSpPr>
        <p:spPr>
          <a:xfrm>
            <a:off x="1237453" y="1945065"/>
            <a:ext cx="2736300" cy="237600"/>
          </a:xfrm>
          <a:prstGeom prst="rect">
            <a:avLst/>
          </a:prstGeom>
        </p:spPr>
        <p:txBody>
          <a:bodyPr spcFirstLastPara="1" wrap="square" lIns="91425" tIns="91425" rIns="91425" bIns="91425" anchor="ctr" anchorCtr="0">
            <a:noAutofit/>
          </a:bodyPr>
          <a:lstStyle/>
          <a:p>
            <a:pPr marL="0" lvl="0" indent="0">
              <a:buNone/>
            </a:pPr>
            <a:r>
              <a:rPr lang="en-US" sz="1400" dirty="0">
                <a:solidFill>
                  <a:schemeClr val="dk2"/>
                </a:solidFill>
              </a:rPr>
              <a:t>b. </a:t>
            </a:r>
            <a:r>
              <a:rPr lang="en-US" sz="1400" dirty="0" err="1">
                <a:solidFill>
                  <a:schemeClr val="dk2"/>
                </a:solidFill>
              </a:rPr>
              <a:t>camelCase</a:t>
            </a:r>
            <a:r>
              <a:rPr lang="en-US" sz="1400" dirty="0">
                <a:solidFill>
                  <a:schemeClr val="dk2"/>
                </a:solidFill>
              </a:rPr>
              <a:t> vs. kebab-case</a:t>
            </a:r>
            <a:endParaRPr sz="1400" b="0" dirty="0">
              <a:solidFill>
                <a:schemeClr val="dk2"/>
              </a:solidFill>
            </a:endParaRPr>
          </a:p>
        </p:txBody>
      </p:sp>
      <p:sp>
        <p:nvSpPr>
          <p:cNvPr id="114" name="Google Shape;3621;p66"/>
          <p:cNvSpPr txBox="1">
            <a:spLocks noGrp="1"/>
          </p:cNvSpPr>
          <p:nvPr>
            <p:ph type="subTitle" idx="4294967295"/>
          </p:nvPr>
        </p:nvSpPr>
        <p:spPr>
          <a:xfrm>
            <a:off x="1237453" y="1406066"/>
            <a:ext cx="2736300" cy="237600"/>
          </a:xfrm>
          <a:prstGeom prst="rect">
            <a:avLst/>
          </a:prstGeom>
        </p:spPr>
        <p:txBody>
          <a:bodyPr spcFirstLastPara="1" wrap="square" lIns="91425" tIns="91425" rIns="91425" bIns="91425" anchor="ctr" anchorCtr="0">
            <a:noAutofit/>
          </a:bodyPr>
          <a:lstStyle/>
          <a:p>
            <a:pPr marL="0" lvl="0" indent="0">
              <a:buNone/>
            </a:pPr>
            <a:r>
              <a:rPr lang="en-US" sz="1600" dirty="0">
                <a:solidFill>
                  <a:schemeClr val="dk2"/>
                </a:solidFill>
              </a:rPr>
              <a:t>a. Passing Data with Props</a:t>
            </a:r>
            <a:endParaRPr dirty="0"/>
          </a:p>
        </p:txBody>
      </p:sp>
      <p:grpSp>
        <p:nvGrpSpPr>
          <p:cNvPr id="115" name="Google Shape;786;p40"/>
          <p:cNvGrpSpPr/>
          <p:nvPr/>
        </p:nvGrpSpPr>
        <p:grpSpPr>
          <a:xfrm>
            <a:off x="4733195" y="2470041"/>
            <a:ext cx="3384596" cy="2613032"/>
            <a:chOff x="4733195" y="2470041"/>
            <a:chExt cx="3384596" cy="2613032"/>
          </a:xfrm>
        </p:grpSpPr>
        <p:sp>
          <p:nvSpPr>
            <p:cNvPr id="116" name="Google Shape;787;p40"/>
            <p:cNvSpPr/>
            <p:nvPr/>
          </p:nvSpPr>
          <p:spPr>
            <a:xfrm>
              <a:off x="5800730" y="2859760"/>
              <a:ext cx="497754" cy="186220"/>
            </a:xfrm>
            <a:custGeom>
              <a:avLst/>
              <a:gdLst/>
              <a:ahLst/>
              <a:cxnLst/>
              <a:rect l="l" t="t" r="r" b="b"/>
              <a:pathLst>
                <a:path w="28007" h="10478" extrusionOk="0">
                  <a:moveTo>
                    <a:pt x="1119" y="0"/>
                  </a:moveTo>
                  <a:cubicBezTo>
                    <a:pt x="484" y="0"/>
                    <a:pt x="0" y="484"/>
                    <a:pt x="0" y="1089"/>
                  </a:cubicBezTo>
                  <a:lnTo>
                    <a:pt x="0" y="7259"/>
                  </a:lnTo>
                  <a:lnTo>
                    <a:pt x="0" y="10313"/>
                  </a:lnTo>
                  <a:cubicBezTo>
                    <a:pt x="0" y="10416"/>
                    <a:pt x="84" y="10477"/>
                    <a:pt x="166" y="10477"/>
                  </a:cubicBezTo>
                  <a:cubicBezTo>
                    <a:pt x="205" y="10477"/>
                    <a:pt x="243" y="10463"/>
                    <a:pt x="272" y="10434"/>
                  </a:cubicBezTo>
                  <a:lnTo>
                    <a:pt x="1694" y="8771"/>
                  </a:lnTo>
                  <a:lnTo>
                    <a:pt x="26918" y="8771"/>
                  </a:lnTo>
                  <a:cubicBezTo>
                    <a:pt x="27523" y="8771"/>
                    <a:pt x="28007" y="8287"/>
                    <a:pt x="28007" y="7682"/>
                  </a:cubicBezTo>
                  <a:lnTo>
                    <a:pt x="28007" y="1089"/>
                  </a:lnTo>
                  <a:cubicBezTo>
                    <a:pt x="28007" y="484"/>
                    <a:pt x="27523" y="0"/>
                    <a:pt x="269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788;p40"/>
            <p:cNvSpPr/>
            <p:nvPr/>
          </p:nvSpPr>
          <p:spPr>
            <a:xfrm>
              <a:off x="5882965" y="2914571"/>
              <a:ext cx="337589" cy="2719"/>
            </a:xfrm>
            <a:custGeom>
              <a:avLst/>
              <a:gdLst/>
              <a:ahLst/>
              <a:cxnLst/>
              <a:rect l="l" t="t" r="r" b="b"/>
              <a:pathLst>
                <a:path w="18995" h="153" extrusionOk="0">
                  <a:moveTo>
                    <a:pt x="91" y="1"/>
                  </a:moveTo>
                  <a:cubicBezTo>
                    <a:pt x="61" y="1"/>
                    <a:pt x="1" y="31"/>
                    <a:pt x="1" y="61"/>
                  </a:cubicBezTo>
                  <a:cubicBezTo>
                    <a:pt x="1" y="122"/>
                    <a:pt x="61" y="152"/>
                    <a:pt x="91" y="152"/>
                  </a:cubicBezTo>
                  <a:lnTo>
                    <a:pt x="18903" y="152"/>
                  </a:lnTo>
                  <a:cubicBezTo>
                    <a:pt x="18964" y="152"/>
                    <a:pt x="18994" y="122"/>
                    <a:pt x="18994" y="61"/>
                  </a:cubicBezTo>
                  <a:cubicBezTo>
                    <a:pt x="18994" y="31"/>
                    <a:pt x="18964" y="1"/>
                    <a:pt x="1890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789;p40"/>
            <p:cNvSpPr/>
            <p:nvPr/>
          </p:nvSpPr>
          <p:spPr>
            <a:xfrm>
              <a:off x="5882965" y="2960816"/>
              <a:ext cx="171487" cy="2701"/>
            </a:xfrm>
            <a:custGeom>
              <a:avLst/>
              <a:gdLst/>
              <a:ahLst/>
              <a:cxnLst/>
              <a:rect l="l" t="t" r="r" b="b"/>
              <a:pathLst>
                <a:path w="9649" h="152" extrusionOk="0">
                  <a:moveTo>
                    <a:pt x="91" y="0"/>
                  </a:moveTo>
                  <a:cubicBezTo>
                    <a:pt x="61" y="0"/>
                    <a:pt x="1" y="30"/>
                    <a:pt x="1" y="91"/>
                  </a:cubicBezTo>
                  <a:cubicBezTo>
                    <a:pt x="1" y="121"/>
                    <a:pt x="61" y="151"/>
                    <a:pt x="91" y="151"/>
                  </a:cubicBezTo>
                  <a:lnTo>
                    <a:pt x="9558" y="151"/>
                  </a:lnTo>
                  <a:cubicBezTo>
                    <a:pt x="9588" y="151"/>
                    <a:pt x="9649" y="121"/>
                    <a:pt x="9649" y="91"/>
                  </a:cubicBezTo>
                  <a:cubicBezTo>
                    <a:pt x="9649" y="30"/>
                    <a:pt x="9588" y="0"/>
                    <a:pt x="955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790;p40"/>
            <p:cNvSpPr/>
            <p:nvPr/>
          </p:nvSpPr>
          <p:spPr>
            <a:xfrm>
              <a:off x="6763070" y="2600450"/>
              <a:ext cx="424123" cy="424123"/>
            </a:xfrm>
            <a:custGeom>
              <a:avLst/>
              <a:gdLst/>
              <a:ahLst/>
              <a:cxnLst/>
              <a:rect l="l" t="t" r="r" b="b"/>
              <a:pathLst>
                <a:path w="23864" h="23864" extrusionOk="0">
                  <a:moveTo>
                    <a:pt x="11947" y="1"/>
                  </a:moveTo>
                  <a:cubicBezTo>
                    <a:pt x="5354" y="1"/>
                    <a:pt x="0" y="5324"/>
                    <a:pt x="0" y="11917"/>
                  </a:cubicBezTo>
                  <a:cubicBezTo>
                    <a:pt x="0" y="18511"/>
                    <a:pt x="5354" y="23864"/>
                    <a:pt x="11947" y="23864"/>
                  </a:cubicBezTo>
                  <a:cubicBezTo>
                    <a:pt x="18540" y="23864"/>
                    <a:pt x="23863" y="18511"/>
                    <a:pt x="23863" y="11917"/>
                  </a:cubicBezTo>
                  <a:cubicBezTo>
                    <a:pt x="23863" y="5324"/>
                    <a:pt x="18540" y="1"/>
                    <a:pt x="1194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791;p40"/>
            <p:cNvSpPr/>
            <p:nvPr/>
          </p:nvSpPr>
          <p:spPr>
            <a:xfrm>
              <a:off x="6928090" y="2725161"/>
              <a:ext cx="136013" cy="170421"/>
            </a:xfrm>
            <a:custGeom>
              <a:avLst/>
              <a:gdLst/>
              <a:ahLst/>
              <a:cxnLst/>
              <a:rect l="l" t="t" r="r" b="b"/>
              <a:pathLst>
                <a:path w="7653" h="9589" extrusionOk="0">
                  <a:moveTo>
                    <a:pt x="1" y="1"/>
                  </a:moveTo>
                  <a:lnTo>
                    <a:pt x="1" y="9588"/>
                  </a:lnTo>
                  <a:lnTo>
                    <a:pt x="7652" y="4810"/>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792;p40"/>
            <p:cNvSpPr/>
            <p:nvPr/>
          </p:nvSpPr>
          <p:spPr>
            <a:xfrm>
              <a:off x="5221269" y="3075308"/>
              <a:ext cx="437026" cy="593868"/>
            </a:xfrm>
            <a:custGeom>
              <a:avLst/>
              <a:gdLst/>
              <a:ahLst/>
              <a:cxnLst/>
              <a:rect l="l" t="t" r="r" b="b"/>
              <a:pathLst>
                <a:path w="24590" h="33415" extrusionOk="0">
                  <a:moveTo>
                    <a:pt x="8832" y="0"/>
                  </a:moveTo>
                  <a:lnTo>
                    <a:pt x="1" y="5111"/>
                  </a:lnTo>
                  <a:lnTo>
                    <a:pt x="15032" y="31061"/>
                  </a:lnTo>
                  <a:cubicBezTo>
                    <a:pt x="15899" y="32556"/>
                    <a:pt x="17479" y="33414"/>
                    <a:pt x="19118" y="33414"/>
                  </a:cubicBezTo>
                  <a:cubicBezTo>
                    <a:pt x="19767" y="33414"/>
                    <a:pt x="20425" y="33280"/>
                    <a:pt x="21051" y="32997"/>
                  </a:cubicBezTo>
                  <a:cubicBezTo>
                    <a:pt x="23561" y="31878"/>
                    <a:pt x="24589" y="28853"/>
                    <a:pt x="23259" y="26434"/>
                  </a:cubicBezTo>
                  <a:lnTo>
                    <a:pt x="8832" y="0"/>
                  </a:lnTo>
                  <a:close/>
                </a:path>
              </a:pathLst>
            </a:custGeom>
            <a:solidFill>
              <a:srgbClr val="FDB5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793;p40"/>
            <p:cNvSpPr/>
            <p:nvPr/>
          </p:nvSpPr>
          <p:spPr>
            <a:xfrm>
              <a:off x="5183111" y="3063027"/>
              <a:ext cx="324135" cy="354686"/>
            </a:xfrm>
            <a:custGeom>
              <a:avLst/>
              <a:gdLst/>
              <a:ahLst/>
              <a:cxnLst/>
              <a:rect l="l" t="t" r="r" b="b"/>
              <a:pathLst>
                <a:path w="18238" h="19957" extrusionOk="0">
                  <a:moveTo>
                    <a:pt x="9180" y="0"/>
                  </a:moveTo>
                  <a:cubicBezTo>
                    <a:pt x="8529" y="0"/>
                    <a:pt x="7856" y="175"/>
                    <a:pt x="7168" y="570"/>
                  </a:cubicBezTo>
                  <a:cubicBezTo>
                    <a:pt x="0" y="4714"/>
                    <a:pt x="8136" y="19957"/>
                    <a:pt x="8136" y="19957"/>
                  </a:cubicBezTo>
                  <a:lnTo>
                    <a:pt x="18238" y="11125"/>
                  </a:lnTo>
                  <a:cubicBezTo>
                    <a:pt x="18238" y="11125"/>
                    <a:pt x="14370" y="0"/>
                    <a:pt x="918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794;p40"/>
            <p:cNvSpPr/>
            <p:nvPr/>
          </p:nvSpPr>
          <p:spPr>
            <a:xfrm>
              <a:off x="6024329" y="3318384"/>
              <a:ext cx="125261" cy="86979"/>
            </a:xfrm>
            <a:custGeom>
              <a:avLst/>
              <a:gdLst/>
              <a:ahLst/>
              <a:cxnLst/>
              <a:rect l="l" t="t" r="r" b="b"/>
              <a:pathLst>
                <a:path w="7048" h="4894" extrusionOk="0">
                  <a:moveTo>
                    <a:pt x="6471" y="0"/>
                  </a:moveTo>
                  <a:cubicBezTo>
                    <a:pt x="6392" y="0"/>
                    <a:pt x="6311" y="17"/>
                    <a:pt x="6231" y="54"/>
                  </a:cubicBezTo>
                  <a:lnTo>
                    <a:pt x="4084" y="1022"/>
                  </a:lnTo>
                  <a:cubicBezTo>
                    <a:pt x="3509" y="1264"/>
                    <a:pt x="2965" y="1657"/>
                    <a:pt x="2511" y="2141"/>
                  </a:cubicBezTo>
                  <a:lnTo>
                    <a:pt x="1" y="4893"/>
                  </a:lnTo>
                  <a:lnTo>
                    <a:pt x="1" y="4893"/>
                  </a:lnTo>
                  <a:lnTo>
                    <a:pt x="3630" y="2897"/>
                  </a:lnTo>
                  <a:lnTo>
                    <a:pt x="6745" y="1052"/>
                  </a:lnTo>
                  <a:cubicBezTo>
                    <a:pt x="6927" y="961"/>
                    <a:pt x="7018" y="780"/>
                    <a:pt x="7048" y="598"/>
                  </a:cubicBezTo>
                  <a:cubicBezTo>
                    <a:pt x="7048" y="261"/>
                    <a:pt x="6779" y="0"/>
                    <a:pt x="6471" y="0"/>
                  </a:cubicBezTo>
                  <a:close/>
                </a:path>
              </a:pathLst>
            </a:custGeom>
            <a:solidFill>
              <a:srgbClr val="E9A5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795;p40"/>
            <p:cNvSpPr/>
            <p:nvPr/>
          </p:nvSpPr>
          <p:spPr>
            <a:xfrm>
              <a:off x="5547558" y="3432219"/>
              <a:ext cx="411753" cy="229532"/>
            </a:xfrm>
            <a:custGeom>
              <a:avLst/>
              <a:gdLst/>
              <a:ahLst/>
              <a:cxnLst/>
              <a:rect l="l" t="t" r="r" b="b"/>
              <a:pathLst>
                <a:path w="23168" h="12915" extrusionOk="0">
                  <a:moveTo>
                    <a:pt x="22653" y="0"/>
                  </a:moveTo>
                  <a:lnTo>
                    <a:pt x="0" y="5021"/>
                  </a:lnTo>
                  <a:lnTo>
                    <a:pt x="2692" y="12915"/>
                  </a:lnTo>
                  <a:lnTo>
                    <a:pt x="23167" y="3720"/>
                  </a:lnTo>
                  <a:lnTo>
                    <a:pt x="22653" y="0"/>
                  </a:lnTo>
                  <a:close/>
                </a:path>
              </a:pathLst>
            </a:custGeom>
            <a:solidFill>
              <a:srgbClr val="FDB5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796;p40"/>
            <p:cNvSpPr/>
            <p:nvPr/>
          </p:nvSpPr>
          <p:spPr>
            <a:xfrm>
              <a:off x="5944778" y="3318189"/>
              <a:ext cx="214247" cy="180160"/>
            </a:xfrm>
            <a:custGeom>
              <a:avLst/>
              <a:gdLst/>
              <a:ahLst/>
              <a:cxnLst/>
              <a:rect l="l" t="t" r="r" b="b"/>
              <a:pathLst>
                <a:path w="12055" h="10137" extrusionOk="0">
                  <a:moveTo>
                    <a:pt x="11390" y="0"/>
                  </a:moveTo>
                  <a:cubicBezTo>
                    <a:pt x="11324" y="0"/>
                    <a:pt x="11257" y="11"/>
                    <a:pt x="11191" y="35"/>
                  </a:cubicBezTo>
                  <a:lnTo>
                    <a:pt x="7350" y="1305"/>
                  </a:lnTo>
                  <a:cubicBezTo>
                    <a:pt x="6957" y="1426"/>
                    <a:pt x="6564" y="1607"/>
                    <a:pt x="6201" y="1849"/>
                  </a:cubicBezTo>
                  <a:lnTo>
                    <a:pt x="1" y="6537"/>
                  </a:lnTo>
                  <a:lnTo>
                    <a:pt x="817" y="10136"/>
                  </a:lnTo>
                  <a:cubicBezTo>
                    <a:pt x="817" y="10136"/>
                    <a:pt x="7411" y="8412"/>
                    <a:pt x="7834" y="2999"/>
                  </a:cubicBezTo>
                  <a:lnTo>
                    <a:pt x="11645" y="1184"/>
                  </a:lnTo>
                  <a:cubicBezTo>
                    <a:pt x="11826" y="1093"/>
                    <a:pt x="11947" y="912"/>
                    <a:pt x="11978" y="730"/>
                  </a:cubicBezTo>
                  <a:cubicBezTo>
                    <a:pt x="12054" y="322"/>
                    <a:pt x="11743" y="0"/>
                    <a:pt x="11390" y="0"/>
                  </a:cubicBezTo>
                  <a:close/>
                </a:path>
              </a:pathLst>
            </a:custGeom>
            <a:solidFill>
              <a:srgbClr val="FDB5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797;p40"/>
            <p:cNvSpPr/>
            <p:nvPr/>
          </p:nvSpPr>
          <p:spPr>
            <a:xfrm>
              <a:off x="5617974" y="3656368"/>
              <a:ext cx="406368" cy="39793"/>
            </a:xfrm>
            <a:custGeom>
              <a:avLst/>
              <a:gdLst/>
              <a:ahLst/>
              <a:cxnLst/>
              <a:rect l="l" t="t" r="r" b="b"/>
              <a:pathLst>
                <a:path w="22865" h="2239" extrusionOk="0">
                  <a:moveTo>
                    <a:pt x="2238" y="0"/>
                  </a:moveTo>
                  <a:cubicBezTo>
                    <a:pt x="998" y="0"/>
                    <a:pt x="0" y="998"/>
                    <a:pt x="0" y="2238"/>
                  </a:cubicBezTo>
                  <a:lnTo>
                    <a:pt x="19689" y="2238"/>
                  </a:lnTo>
                  <a:lnTo>
                    <a:pt x="2286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798;p40"/>
            <p:cNvSpPr/>
            <p:nvPr/>
          </p:nvSpPr>
          <p:spPr>
            <a:xfrm>
              <a:off x="5959298" y="3210753"/>
              <a:ext cx="778347" cy="485403"/>
            </a:xfrm>
            <a:custGeom>
              <a:avLst/>
              <a:gdLst/>
              <a:ahLst/>
              <a:cxnLst/>
              <a:rect l="l" t="t" r="r" b="b"/>
              <a:pathLst>
                <a:path w="43795" h="27312" extrusionOk="0">
                  <a:moveTo>
                    <a:pt x="11100" y="1"/>
                  </a:moveTo>
                  <a:cubicBezTo>
                    <a:pt x="9981" y="1"/>
                    <a:pt x="9013" y="787"/>
                    <a:pt x="8771" y="1876"/>
                  </a:cubicBezTo>
                  <a:lnTo>
                    <a:pt x="0" y="27311"/>
                  </a:lnTo>
                  <a:lnTo>
                    <a:pt x="35205" y="27311"/>
                  </a:lnTo>
                  <a:lnTo>
                    <a:pt x="43552" y="2148"/>
                  </a:lnTo>
                  <a:cubicBezTo>
                    <a:pt x="43794" y="1059"/>
                    <a:pt x="42948" y="1"/>
                    <a:pt x="418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799;p40"/>
            <p:cNvSpPr/>
            <p:nvPr/>
          </p:nvSpPr>
          <p:spPr>
            <a:xfrm>
              <a:off x="6355985" y="3402876"/>
              <a:ext cx="107524" cy="106759"/>
            </a:xfrm>
            <a:custGeom>
              <a:avLst/>
              <a:gdLst/>
              <a:ahLst/>
              <a:cxnLst/>
              <a:rect l="l" t="t" r="r" b="b"/>
              <a:pathLst>
                <a:path w="6050" h="6007" extrusionOk="0">
                  <a:moveTo>
                    <a:pt x="3056" y="623"/>
                  </a:moveTo>
                  <a:cubicBezTo>
                    <a:pt x="3267" y="623"/>
                    <a:pt x="3509" y="653"/>
                    <a:pt x="3721" y="744"/>
                  </a:cubicBezTo>
                  <a:cubicBezTo>
                    <a:pt x="4840" y="1167"/>
                    <a:pt x="5354" y="2528"/>
                    <a:pt x="4870" y="3768"/>
                  </a:cubicBezTo>
                  <a:cubicBezTo>
                    <a:pt x="4483" y="4761"/>
                    <a:pt x="3591" y="5405"/>
                    <a:pt x="2677" y="5405"/>
                  </a:cubicBezTo>
                  <a:cubicBezTo>
                    <a:pt x="2449" y="5405"/>
                    <a:pt x="2220" y="5365"/>
                    <a:pt x="1997" y="5281"/>
                  </a:cubicBezTo>
                  <a:cubicBezTo>
                    <a:pt x="1483" y="5069"/>
                    <a:pt x="1059" y="4646"/>
                    <a:pt x="848" y="4071"/>
                  </a:cubicBezTo>
                  <a:cubicBezTo>
                    <a:pt x="636" y="3496"/>
                    <a:pt x="636" y="2861"/>
                    <a:pt x="848" y="2226"/>
                  </a:cubicBezTo>
                  <a:cubicBezTo>
                    <a:pt x="1241" y="1228"/>
                    <a:pt x="2148" y="623"/>
                    <a:pt x="3056" y="623"/>
                  </a:cubicBezTo>
                  <a:close/>
                  <a:moveTo>
                    <a:pt x="3049" y="1"/>
                  </a:moveTo>
                  <a:cubicBezTo>
                    <a:pt x="1891" y="1"/>
                    <a:pt x="757" y="771"/>
                    <a:pt x="303" y="2014"/>
                  </a:cubicBezTo>
                  <a:cubicBezTo>
                    <a:pt x="1" y="2770"/>
                    <a:pt x="1" y="3587"/>
                    <a:pt x="273" y="4283"/>
                  </a:cubicBezTo>
                  <a:cubicBezTo>
                    <a:pt x="545" y="5039"/>
                    <a:pt x="1090" y="5583"/>
                    <a:pt x="1785" y="5825"/>
                  </a:cubicBezTo>
                  <a:cubicBezTo>
                    <a:pt x="2088" y="5946"/>
                    <a:pt x="2390" y="6007"/>
                    <a:pt x="2693" y="6007"/>
                  </a:cubicBezTo>
                  <a:cubicBezTo>
                    <a:pt x="3842" y="6007"/>
                    <a:pt x="4961" y="5220"/>
                    <a:pt x="5445" y="3980"/>
                  </a:cubicBezTo>
                  <a:cubicBezTo>
                    <a:pt x="6050" y="2407"/>
                    <a:pt x="5384" y="714"/>
                    <a:pt x="3963" y="169"/>
                  </a:cubicBezTo>
                  <a:cubicBezTo>
                    <a:pt x="3665" y="55"/>
                    <a:pt x="3356" y="1"/>
                    <a:pt x="30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800;p40"/>
            <p:cNvSpPr/>
            <p:nvPr/>
          </p:nvSpPr>
          <p:spPr>
            <a:xfrm>
              <a:off x="5736215" y="3734834"/>
              <a:ext cx="19905" cy="1304039"/>
            </a:xfrm>
            <a:custGeom>
              <a:avLst/>
              <a:gdLst/>
              <a:ahLst/>
              <a:cxnLst/>
              <a:rect l="l" t="t" r="r" b="b"/>
              <a:pathLst>
                <a:path w="1120" h="73374" extrusionOk="0">
                  <a:moveTo>
                    <a:pt x="1" y="1"/>
                  </a:moveTo>
                  <a:lnTo>
                    <a:pt x="1" y="73374"/>
                  </a:lnTo>
                  <a:lnTo>
                    <a:pt x="1120" y="73374"/>
                  </a:lnTo>
                  <a:lnTo>
                    <a:pt x="112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801;p40"/>
            <p:cNvSpPr/>
            <p:nvPr/>
          </p:nvSpPr>
          <p:spPr>
            <a:xfrm>
              <a:off x="7028433" y="3734834"/>
              <a:ext cx="19905" cy="1304039"/>
            </a:xfrm>
            <a:custGeom>
              <a:avLst/>
              <a:gdLst/>
              <a:ahLst/>
              <a:cxnLst/>
              <a:rect l="l" t="t" r="r" b="b"/>
              <a:pathLst>
                <a:path w="1120" h="73374" extrusionOk="0">
                  <a:moveTo>
                    <a:pt x="1" y="1"/>
                  </a:moveTo>
                  <a:lnTo>
                    <a:pt x="1" y="73374"/>
                  </a:lnTo>
                  <a:lnTo>
                    <a:pt x="1120" y="73374"/>
                  </a:lnTo>
                  <a:lnTo>
                    <a:pt x="112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802;p40"/>
            <p:cNvSpPr/>
            <p:nvPr/>
          </p:nvSpPr>
          <p:spPr>
            <a:xfrm>
              <a:off x="5473375" y="3697760"/>
              <a:ext cx="1809312" cy="73649"/>
            </a:xfrm>
            <a:custGeom>
              <a:avLst/>
              <a:gdLst/>
              <a:ahLst/>
              <a:cxnLst/>
              <a:rect l="l" t="t" r="r" b="b"/>
              <a:pathLst>
                <a:path w="101804" h="4144" extrusionOk="0">
                  <a:moveTo>
                    <a:pt x="0" y="0"/>
                  </a:moveTo>
                  <a:lnTo>
                    <a:pt x="0" y="4144"/>
                  </a:lnTo>
                  <a:lnTo>
                    <a:pt x="101803" y="4144"/>
                  </a:lnTo>
                  <a:lnTo>
                    <a:pt x="10180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803;p40"/>
            <p:cNvSpPr/>
            <p:nvPr/>
          </p:nvSpPr>
          <p:spPr>
            <a:xfrm>
              <a:off x="6826819" y="3512835"/>
              <a:ext cx="263993" cy="184016"/>
            </a:xfrm>
            <a:custGeom>
              <a:avLst/>
              <a:gdLst/>
              <a:ahLst/>
              <a:cxnLst/>
              <a:rect l="l" t="t" r="r" b="b"/>
              <a:pathLst>
                <a:path w="14854" h="10354" extrusionOk="0">
                  <a:moveTo>
                    <a:pt x="1697" y="1"/>
                  </a:moveTo>
                  <a:cubicBezTo>
                    <a:pt x="1697" y="1"/>
                    <a:pt x="0" y="10354"/>
                    <a:pt x="7018" y="10354"/>
                  </a:cubicBezTo>
                  <a:cubicBezTo>
                    <a:pt x="7137" y="10354"/>
                    <a:pt x="7259" y="10351"/>
                    <a:pt x="7383" y="10345"/>
                  </a:cubicBezTo>
                  <a:cubicBezTo>
                    <a:pt x="14853" y="9982"/>
                    <a:pt x="13220" y="1"/>
                    <a:pt x="132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804;p40"/>
            <p:cNvSpPr/>
            <p:nvPr/>
          </p:nvSpPr>
          <p:spPr>
            <a:xfrm>
              <a:off x="6788164" y="3532705"/>
              <a:ext cx="116126" cy="114562"/>
            </a:xfrm>
            <a:custGeom>
              <a:avLst/>
              <a:gdLst/>
              <a:ahLst/>
              <a:cxnLst/>
              <a:rect l="l" t="t" r="r" b="b"/>
              <a:pathLst>
                <a:path w="6534" h="6446" extrusionOk="0">
                  <a:moveTo>
                    <a:pt x="3263" y="1030"/>
                  </a:moveTo>
                  <a:cubicBezTo>
                    <a:pt x="4447" y="1030"/>
                    <a:pt x="5415" y="1957"/>
                    <a:pt x="5444" y="3147"/>
                  </a:cubicBezTo>
                  <a:cubicBezTo>
                    <a:pt x="5505" y="4357"/>
                    <a:pt x="4537" y="5355"/>
                    <a:pt x="3327" y="5416"/>
                  </a:cubicBezTo>
                  <a:cubicBezTo>
                    <a:pt x="3309" y="5416"/>
                    <a:pt x="3290" y="5416"/>
                    <a:pt x="3272" y="5416"/>
                  </a:cubicBezTo>
                  <a:cubicBezTo>
                    <a:pt x="2087" y="5416"/>
                    <a:pt x="1119" y="4460"/>
                    <a:pt x="1059" y="3268"/>
                  </a:cubicBezTo>
                  <a:cubicBezTo>
                    <a:pt x="1029" y="2059"/>
                    <a:pt x="1997" y="1061"/>
                    <a:pt x="3206" y="1030"/>
                  </a:cubicBezTo>
                  <a:cubicBezTo>
                    <a:pt x="3225" y="1030"/>
                    <a:pt x="3244" y="1030"/>
                    <a:pt x="3263" y="1030"/>
                  </a:cubicBezTo>
                  <a:close/>
                  <a:moveTo>
                    <a:pt x="3286" y="0"/>
                  </a:moveTo>
                  <a:cubicBezTo>
                    <a:pt x="3250" y="0"/>
                    <a:pt x="3213" y="1"/>
                    <a:pt x="3176" y="2"/>
                  </a:cubicBezTo>
                  <a:cubicBezTo>
                    <a:pt x="1392" y="32"/>
                    <a:pt x="0" y="1544"/>
                    <a:pt x="31" y="3299"/>
                  </a:cubicBezTo>
                  <a:cubicBezTo>
                    <a:pt x="90" y="5046"/>
                    <a:pt x="1513" y="6446"/>
                    <a:pt x="3248" y="6446"/>
                  </a:cubicBezTo>
                  <a:cubicBezTo>
                    <a:pt x="3284" y="6446"/>
                    <a:pt x="3321" y="6445"/>
                    <a:pt x="3358" y="6444"/>
                  </a:cubicBezTo>
                  <a:cubicBezTo>
                    <a:pt x="5142" y="6384"/>
                    <a:pt x="6533" y="4902"/>
                    <a:pt x="6473" y="3117"/>
                  </a:cubicBezTo>
                  <a:cubicBezTo>
                    <a:pt x="6443" y="1370"/>
                    <a:pt x="4993" y="0"/>
                    <a:pt x="32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805;p40"/>
            <p:cNvSpPr/>
            <p:nvPr/>
          </p:nvSpPr>
          <p:spPr>
            <a:xfrm>
              <a:off x="4767603" y="3492699"/>
              <a:ext cx="350474" cy="471682"/>
            </a:xfrm>
            <a:custGeom>
              <a:avLst/>
              <a:gdLst/>
              <a:ahLst/>
              <a:cxnLst/>
              <a:rect l="l" t="t" r="r" b="b"/>
              <a:pathLst>
                <a:path w="19720" h="26540" extrusionOk="0">
                  <a:moveTo>
                    <a:pt x="9786" y="1"/>
                  </a:moveTo>
                  <a:cubicBezTo>
                    <a:pt x="4844" y="1"/>
                    <a:pt x="1101" y="3588"/>
                    <a:pt x="575" y="7606"/>
                  </a:cubicBezTo>
                  <a:cubicBezTo>
                    <a:pt x="0" y="11992"/>
                    <a:pt x="7289" y="24029"/>
                    <a:pt x="7319" y="24029"/>
                  </a:cubicBezTo>
                  <a:lnTo>
                    <a:pt x="19720" y="26539"/>
                  </a:lnTo>
                  <a:lnTo>
                    <a:pt x="19720" y="4733"/>
                  </a:lnTo>
                  <a:cubicBezTo>
                    <a:pt x="16268" y="1339"/>
                    <a:pt x="12803" y="1"/>
                    <a:pt x="978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806;p40"/>
            <p:cNvSpPr/>
            <p:nvPr/>
          </p:nvSpPr>
          <p:spPr>
            <a:xfrm>
              <a:off x="5654514" y="4640565"/>
              <a:ext cx="238685" cy="391102"/>
            </a:xfrm>
            <a:custGeom>
              <a:avLst/>
              <a:gdLst/>
              <a:ahLst/>
              <a:cxnLst/>
              <a:rect l="l" t="t" r="r" b="b"/>
              <a:pathLst>
                <a:path w="13430" h="22006" extrusionOk="0">
                  <a:moveTo>
                    <a:pt x="6655" y="1"/>
                  </a:moveTo>
                  <a:lnTo>
                    <a:pt x="575" y="17179"/>
                  </a:lnTo>
                  <a:cubicBezTo>
                    <a:pt x="1" y="18813"/>
                    <a:pt x="666" y="20597"/>
                    <a:pt x="2118" y="21474"/>
                  </a:cubicBezTo>
                  <a:cubicBezTo>
                    <a:pt x="2708" y="21836"/>
                    <a:pt x="3358" y="22006"/>
                    <a:pt x="3998" y="22006"/>
                  </a:cubicBezTo>
                  <a:cubicBezTo>
                    <a:pt x="5392" y="22006"/>
                    <a:pt x="6740" y="21199"/>
                    <a:pt x="7320" y="19811"/>
                  </a:cubicBezTo>
                  <a:lnTo>
                    <a:pt x="13429" y="5354"/>
                  </a:lnTo>
                  <a:lnTo>
                    <a:pt x="6655" y="1"/>
                  </a:lnTo>
                  <a:close/>
                </a:path>
              </a:pathLst>
            </a:custGeom>
            <a:solidFill>
              <a:srgbClr val="FDB5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807;p40"/>
            <p:cNvSpPr/>
            <p:nvPr/>
          </p:nvSpPr>
          <p:spPr>
            <a:xfrm>
              <a:off x="5709876" y="4866332"/>
              <a:ext cx="290278" cy="152133"/>
            </a:xfrm>
            <a:custGeom>
              <a:avLst/>
              <a:gdLst/>
              <a:ahLst/>
              <a:cxnLst/>
              <a:rect l="l" t="t" r="r" b="b"/>
              <a:pathLst>
                <a:path w="16333" h="8560" extrusionOk="0">
                  <a:moveTo>
                    <a:pt x="1755" y="0"/>
                  </a:moveTo>
                  <a:lnTo>
                    <a:pt x="1" y="8559"/>
                  </a:lnTo>
                  <a:lnTo>
                    <a:pt x="16333" y="8559"/>
                  </a:lnTo>
                  <a:lnTo>
                    <a:pt x="16333" y="4537"/>
                  </a:lnTo>
                  <a:lnTo>
                    <a:pt x="1755" y="0"/>
                  </a:lnTo>
                  <a:close/>
                </a:path>
              </a:pathLst>
            </a:custGeom>
            <a:solidFill>
              <a:srgbClr val="FDB5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808;p40"/>
            <p:cNvSpPr/>
            <p:nvPr/>
          </p:nvSpPr>
          <p:spPr>
            <a:xfrm>
              <a:off x="5781909" y="4893204"/>
              <a:ext cx="282760" cy="145681"/>
            </a:xfrm>
            <a:custGeom>
              <a:avLst/>
              <a:gdLst/>
              <a:ahLst/>
              <a:cxnLst/>
              <a:rect l="l" t="t" r="r" b="b"/>
              <a:pathLst>
                <a:path w="15910" h="8197" extrusionOk="0">
                  <a:moveTo>
                    <a:pt x="4779" y="1"/>
                  </a:moveTo>
                  <a:cubicBezTo>
                    <a:pt x="4779" y="1"/>
                    <a:pt x="1120" y="1603"/>
                    <a:pt x="1" y="8076"/>
                  </a:cubicBezTo>
                  <a:lnTo>
                    <a:pt x="13369" y="8197"/>
                  </a:lnTo>
                  <a:cubicBezTo>
                    <a:pt x="14851" y="8197"/>
                    <a:pt x="15909" y="6624"/>
                    <a:pt x="15909" y="5172"/>
                  </a:cubicBezTo>
                  <a:cubicBezTo>
                    <a:pt x="15909" y="3418"/>
                    <a:pt x="14397" y="2027"/>
                    <a:pt x="13127" y="1755"/>
                  </a:cubicBezTo>
                  <a:lnTo>
                    <a:pt x="477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809;p40"/>
            <p:cNvSpPr/>
            <p:nvPr/>
          </p:nvSpPr>
          <p:spPr>
            <a:xfrm>
              <a:off x="5649147" y="3964901"/>
              <a:ext cx="527861" cy="820805"/>
            </a:xfrm>
            <a:custGeom>
              <a:avLst/>
              <a:gdLst/>
              <a:ahLst/>
              <a:cxnLst/>
              <a:rect l="l" t="t" r="r" b="b"/>
              <a:pathLst>
                <a:path w="29701" h="46184" extrusionOk="0">
                  <a:moveTo>
                    <a:pt x="13701" y="0"/>
                  </a:moveTo>
                  <a:lnTo>
                    <a:pt x="0" y="42706"/>
                  </a:lnTo>
                  <a:lnTo>
                    <a:pt x="16332" y="46184"/>
                  </a:lnTo>
                  <a:lnTo>
                    <a:pt x="29700" y="6473"/>
                  </a:lnTo>
                  <a:lnTo>
                    <a:pt x="1370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810;p40"/>
            <p:cNvSpPr/>
            <p:nvPr/>
          </p:nvSpPr>
          <p:spPr>
            <a:xfrm>
              <a:off x="4843937" y="3697760"/>
              <a:ext cx="1364235" cy="474632"/>
            </a:xfrm>
            <a:custGeom>
              <a:avLst/>
              <a:gdLst/>
              <a:ahLst/>
              <a:cxnLst/>
              <a:rect l="l" t="t" r="r" b="b"/>
              <a:pathLst>
                <a:path w="76761" h="26706" extrusionOk="0">
                  <a:moveTo>
                    <a:pt x="14699" y="0"/>
                  </a:moveTo>
                  <a:cubicBezTo>
                    <a:pt x="14699" y="0"/>
                    <a:pt x="0" y="20778"/>
                    <a:pt x="18237" y="26706"/>
                  </a:cubicBezTo>
                  <a:lnTo>
                    <a:pt x="67476" y="26706"/>
                  </a:lnTo>
                  <a:cubicBezTo>
                    <a:pt x="70802" y="26706"/>
                    <a:pt x="73797" y="24649"/>
                    <a:pt x="75006" y="21504"/>
                  </a:cubicBezTo>
                  <a:cubicBezTo>
                    <a:pt x="76761" y="16846"/>
                    <a:pt x="73918" y="11735"/>
                    <a:pt x="69018" y="10767"/>
                  </a:cubicBezTo>
                  <a:lnTo>
                    <a:pt x="25194" y="4627"/>
                  </a:lnTo>
                  <a:lnTo>
                    <a:pt x="2658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811;p40"/>
            <p:cNvSpPr/>
            <p:nvPr/>
          </p:nvSpPr>
          <p:spPr>
            <a:xfrm>
              <a:off x="4744481" y="3697760"/>
              <a:ext cx="1364786" cy="474632"/>
            </a:xfrm>
            <a:custGeom>
              <a:avLst/>
              <a:gdLst/>
              <a:ahLst/>
              <a:cxnLst/>
              <a:rect l="l" t="t" r="r" b="b"/>
              <a:pathLst>
                <a:path w="76792" h="26706" extrusionOk="0">
                  <a:moveTo>
                    <a:pt x="14730" y="0"/>
                  </a:moveTo>
                  <a:cubicBezTo>
                    <a:pt x="14730" y="0"/>
                    <a:pt x="1" y="20778"/>
                    <a:pt x="18238" y="26706"/>
                  </a:cubicBezTo>
                  <a:lnTo>
                    <a:pt x="67507" y="26706"/>
                  </a:lnTo>
                  <a:cubicBezTo>
                    <a:pt x="70833" y="26706"/>
                    <a:pt x="73828" y="24649"/>
                    <a:pt x="75007" y="21504"/>
                  </a:cubicBezTo>
                  <a:cubicBezTo>
                    <a:pt x="76792" y="16846"/>
                    <a:pt x="73888" y="10949"/>
                    <a:pt x="68989" y="9981"/>
                  </a:cubicBezTo>
                  <a:lnTo>
                    <a:pt x="35659" y="5323"/>
                  </a:lnTo>
                  <a:lnTo>
                    <a:pt x="3354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812;p40"/>
            <p:cNvSpPr/>
            <p:nvPr/>
          </p:nvSpPr>
          <p:spPr>
            <a:xfrm>
              <a:off x="6121083" y="4670672"/>
              <a:ext cx="264490" cy="347666"/>
            </a:xfrm>
            <a:custGeom>
              <a:avLst/>
              <a:gdLst/>
              <a:ahLst/>
              <a:cxnLst/>
              <a:rect l="l" t="t" r="r" b="b"/>
              <a:pathLst>
                <a:path w="14882" h="19562" extrusionOk="0">
                  <a:moveTo>
                    <a:pt x="8621" y="0"/>
                  </a:moveTo>
                  <a:lnTo>
                    <a:pt x="1" y="756"/>
                  </a:lnTo>
                  <a:lnTo>
                    <a:pt x="7441" y="17421"/>
                  </a:lnTo>
                  <a:cubicBezTo>
                    <a:pt x="8029" y="18750"/>
                    <a:pt x="9330" y="19561"/>
                    <a:pt x="10723" y="19561"/>
                  </a:cubicBezTo>
                  <a:cubicBezTo>
                    <a:pt x="10978" y="19561"/>
                    <a:pt x="11236" y="19534"/>
                    <a:pt x="11494" y="19478"/>
                  </a:cubicBezTo>
                  <a:cubicBezTo>
                    <a:pt x="13641" y="19024"/>
                    <a:pt x="14881" y="16756"/>
                    <a:pt x="14125" y="14669"/>
                  </a:cubicBezTo>
                  <a:lnTo>
                    <a:pt x="8621" y="0"/>
                  </a:lnTo>
                  <a:close/>
                </a:path>
              </a:pathLst>
            </a:custGeom>
            <a:solidFill>
              <a:srgbClr val="FDB5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813;p40"/>
            <p:cNvSpPr/>
            <p:nvPr/>
          </p:nvSpPr>
          <p:spPr>
            <a:xfrm>
              <a:off x="6304924" y="4866332"/>
              <a:ext cx="290278" cy="152133"/>
            </a:xfrm>
            <a:custGeom>
              <a:avLst/>
              <a:gdLst/>
              <a:ahLst/>
              <a:cxnLst/>
              <a:rect l="l" t="t" r="r" b="b"/>
              <a:pathLst>
                <a:path w="16333" h="8560" extrusionOk="0">
                  <a:moveTo>
                    <a:pt x="1755" y="0"/>
                  </a:moveTo>
                  <a:lnTo>
                    <a:pt x="1" y="8559"/>
                  </a:lnTo>
                  <a:lnTo>
                    <a:pt x="16333" y="8559"/>
                  </a:lnTo>
                  <a:lnTo>
                    <a:pt x="16333" y="4537"/>
                  </a:lnTo>
                  <a:lnTo>
                    <a:pt x="1755" y="0"/>
                  </a:lnTo>
                  <a:close/>
                </a:path>
              </a:pathLst>
            </a:custGeom>
            <a:solidFill>
              <a:srgbClr val="FDB5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814;p40"/>
            <p:cNvSpPr/>
            <p:nvPr/>
          </p:nvSpPr>
          <p:spPr>
            <a:xfrm>
              <a:off x="6376424" y="4893204"/>
              <a:ext cx="283276" cy="145681"/>
            </a:xfrm>
            <a:custGeom>
              <a:avLst/>
              <a:gdLst/>
              <a:ahLst/>
              <a:cxnLst/>
              <a:rect l="l" t="t" r="r" b="b"/>
              <a:pathLst>
                <a:path w="15939" h="8197" extrusionOk="0">
                  <a:moveTo>
                    <a:pt x="4779" y="1"/>
                  </a:moveTo>
                  <a:cubicBezTo>
                    <a:pt x="4779" y="1"/>
                    <a:pt x="1119" y="1603"/>
                    <a:pt x="0" y="8076"/>
                  </a:cubicBezTo>
                  <a:lnTo>
                    <a:pt x="13398" y="8197"/>
                  </a:lnTo>
                  <a:cubicBezTo>
                    <a:pt x="14850" y="8197"/>
                    <a:pt x="15939" y="6624"/>
                    <a:pt x="15939" y="5172"/>
                  </a:cubicBezTo>
                  <a:cubicBezTo>
                    <a:pt x="15939" y="3418"/>
                    <a:pt x="14396" y="2027"/>
                    <a:pt x="13156" y="1755"/>
                  </a:cubicBezTo>
                  <a:lnTo>
                    <a:pt x="477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815;p40"/>
            <p:cNvSpPr/>
            <p:nvPr/>
          </p:nvSpPr>
          <p:spPr>
            <a:xfrm>
              <a:off x="5795345" y="3964901"/>
              <a:ext cx="585391" cy="897138"/>
            </a:xfrm>
            <a:custGeom>
              <a:avLst/>
              <a:gdLst/>
              <a:ahLst/>
              <a:cxnLst/>
              <a:rect l="l" t="t" r="r" b="b"/>
              <a:pathLst>
                <a:path w="32938" h="50479" extrusionOk="0">
                  <a:moveTo>
                    <a:pt x="15516" y="0"/>
                  </a:moveTo>
                  <a:lnTo>
                    <a:pt x="1" y="7592"/>
                  </a:lnTo>
                  <a:lnTo>
                    <a:pt x="17301" y="50478"/>
                  </a:lnTo>
                  <a:lnTo>
                    <a:pt x="32937" y="44944"/>
                  </a:lnTo>
                  <a:lnTo>
                    <a:pt x="155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816;p40"/>
            <p:cNvSpPr/>
            <p:nvPr/>
          </p:nvSpPr>
          <p:spPr>
            <a:xfrm>
              <a:off x="4733195" y="3627878"/>
              <a:ext cx="862748" cy="584289"/>
            </a:xfrm>
            <a:custGeom>
              <a:avLst/>
              <a:gdLst/>
              <a:ahLst/>
              <a:cxnLst/>
              <a:rect l="l" t="t" r="r" b="b"/>
              <a:pathLst>
                <a:path w="48544" h="32876" extrusionOk="0">
                  <a:moveTo>
                    <a:pt x="2511" y="0"/>
                  </a:moveTo>
                  <a:cubicBezTo>
                    <a:pt x="2511" y="1"/>
                    <a:pt x="1" y="18631"/>
                    <a:pt x="9407" y="28944"/>
                  </a:cubicBezTo>
                  <a:cubicBezTo>
                    <a:pt x="11463" y="31212"/>
                    <a:pt x="16635" y="32876"/>
                    <a:pt x="19690" y="32876"/>
                  </a:cubicBezTo>
                  <a:lnTo>
                    <a:pt x="44853" y="32876"/>
                  </a:lnTo>
                  <a:cubicBezTo>
                    <a:pt x="45942" y="32876"/>
                    <a:pt x="46880" y="32090"/>
                    <a:pt x="47061" y="31031"/>
                  </a:cubicBezTo>
                  <a:cubicBezTo>
                    <a:pt x="47878" y="26283"/>
                    <a:pt x="48543" y="13973"/>
                    <a:pt x="33935" y="12159"/>
                  </a:cubicBezTo>
                  <a:cubicBezTo>
                    <a:pt x="15788" y="9860"/>
                    <a:pt x="8651" y="12431"/>
                    <a:pt x="251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817;p40"/>
            <p:cNvSpPr/>
            <p:nvPr/>
          </p:nvSpPr>
          <p:spPr>
            <a:xfrm>
              <a:off x="5364784" y="4034783"/>
              <a:ext cx="205361" cy="1005710"/>
            </a:xfrm>
            <a:custGeom>
              <a:avLst/>
              <a:gdLst/>
              <a:ahLst/>
              <a:cxnLst/>
              <a:rect l="l" t="t" r="r" b="b"/>
              <a:pathLst>
                <a:path w="11555" h="56588" extrusionOk="0">
                  <a:moveTo>
                    <a:pt x="848" y="0"/>
                  </a:moveTo>
                  <a:lnTo>
                    <a:pt x="1" y="182"/>
                  </a:lnTo>
                  <a:lnTo>
                    <a:pt x="10708" y="56587"/>
                  </a:lnTo>
                  <a:lnTo>
                    <a:pt x="11554" y="56406"/>
                  </a:lnTo>
                  <a:lnTo>
                    <a:pt x="84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818;p40"/>
            <p:cNvSpPr/>
            <p:nvPr/>
          </p:nvSpPr>
          <p:spPr>
            <a:xfrm>
              <a:off x="4872409" y="4034783"/>
              <a:ext cx="205361" cy="1005710"/>
            </a:xfrm>
            <a:custGeom>
              <a:avLst/>
              <a:gdLst/>
              <a:ahLst/>
              <a:cxnLst/>
              <a:rect l="l" t="t" r="r" b="b"/>
              <a:pathLst>
                <a:path w="11555" h="56588" extrusionOk="0">
                  <a:moveTo>
                    <a:pt x="10708" y="0"/>
                  </a:moveTo>
                  <a:lnTo>
                    <a:pt x="1" y="56406"/>
                  </a:lnTo>
                  <a:lnTo>
                    <a:pt x="848" y="56587"/>
                  </a:lnTo>
                  <a:lnTo>
                    <a:pt x="11554" y="182"/>
                  </a:lnTo>
                  <a:lnTo>
                    <a:pt x="1070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819;p40"/>
            <p:cNvSpPr/>
            <p:nvPr/>
          </p:nvSpPr>
          <p:spPr>
            <a:xfrm>
              <a:off x="4913268" y="3022078"/>
              <a:ext cx="545598" cy="675693"/>
            </a:xfrm>
            <a:custGeom>
              <a:avLst/>
              <a:gdLst/>
              <a:ahLst/>
              <a:cxnLst/>
              <a:rect l="l" t="t" r="r" b="b"/>
              <a:pathLst>
                <a:path w="30699" h="38019" extrusionOk="0">
                  <a:moveTo>
                    <a:pt x="15909" y="1"/>
                  </a:moveTo>
                  <a:lnTo>
                    <a:pt x="9104" y="999"/>
                  </a:lnTo>
                  <a:cubicBezTo>
                    <a:pt x="9104" y="999"/>
                    <a:pt x="2723" y="2299"/>
                    <a:pt x="1362" y="7350"/>
                  </a:cubicBezTo>
                  <a:cubicBezTo>
                    <a:pt x="1" y="12431"/>
                    <a:pt x="5233" y="38018"/>
                    <a:pt x="5233" y="38018"/>
                  </a:cubicBezTo>
                  <a:lnTo>
                    <a:pt x="24045" y="38018"/>
                  </a:lnTo>
                  <a:lnTo>
                    <a:pt x="29701" y="21958"/>
                  </a:lnTo>
                  <a:cubicBezTo>
                    <a:pt x="30124" y="20658"/>
                    <a:pt x="30427" y="19327"/>
                    <a:pt x="30517" y="17966"/>
                  </a:cubicBezTo>
                  <a:cubicBezTo>
                    <a:pt x="30699" y="15093"/>
                    <a:pt x="30366" y="12129"/>
                    <a:pt x="29187" y="9558"/>
                  </a:cubicBezTo>
                  <a:lnTo>
                    <a:pt x="26041" y="2693"/>
                  </a:lnTo>
                  <a:lnTo>
                    <a:pt x="21021" y="545"/>
                  </a:lnTo>
                  <a:lnTo>
                    <a:pt x="1590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820;p40"/>
            <p:cNvSpPr/>
            <p:nvPr/>
          </p:nvSpPr>
          <p:spPr>
            <a:xfrm>
              <a:off x="5125599" y="3022078"/>
              <a:ext cx="253187" cy="100610"/>
            </a:xfrm>
            <a:custGeom>
              <a:avLst/>
              <a:gdLst/>
              <a:ahLst/>
              <a:cxnLst/>
              <a:rect l="l" t="t" r="r" b="b"/>
              <a:pathLst>
                <a:path w="14246" h="5661" extrusionOk="0">
                  <a:moveTo>
                    <a:pt x="3962" y="1"/>
                  </a:moveTo>
                  <a:lnTo>
                    <a:pt x="0" y="606"/>
                  </a:lnTo>
                  <a:cubicBezTo>
                    <a:pt x="1923" y="3865"/>
                    <a:pt x="5003" y="5661"/>
                    <a:pt x="8884" y="5661"/>
                  </a:cubicBezTo>
                  <a:cubicBezTo>
                    <a:pt x="9397" y="5661"/>
                    <a:pt x="9924" y="5629"/>
                    <a:pt x="10465" y="5566"/>
                  </a:cubicBezTo>
                  <a:cubicBezTo>
                    <a:pt x="14245" y="5142"/>
                    <a:pt x="11886" y="1755"/>
                    <a:pt x="11886" y="1755"/>
                  </a:cubicBezTo>
                  <a:lnTo>
                    <a:pt x="9557" y="757"/>
                  </a:lnTo>
                  <a:lnTo>
                    <a:pt x="3962" y="1"/>
                  </a:lnTo>
                  <a:close/>
                </a:path>
              </a:pathLst>
            </a:custGeom>
            <a:solidFill>
              <a:srgbClr val="FDB5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821;p40"/>
            <p:cNvSpPr/>
            <p:nvPr/>
          </p:nvSpPr>
          <p:spPr>
            <a:xfrm>
              <a:off x="5415311" y="3156778"/>
              <a:ext cx="42494" cy="149680"/>
            </a:xfrm>
            <a:custGeom>
              <a:avLst/>
              <a:gdLst/>
              <a:ahLst/>
              <a:cxnLst/>
              <a:rect l="l" t="t" r="r" b="b"/>
              <a:pathLst>
                <a:path w="2391" h="8422" extrusionOk="0">
                  <a:moveTo>
                    <a:pt x="94" y="1"/>
                  </a:moveTo>
                  <a:cubicBezTo>
                    <a:pt x="82" y="1"/>
                    <a:pt x="70" y="4"/>
                    <a:pt x="61" y="13"/>
                  </a:cubicBezTo>
                  <a:cubicBezTo>
                    <a:pt x="1" y="13"/>
                    <a:pt x="1" y="74"/>
                    <a:pt x="1" y="104"/>
                  </a:cubicBezTo>
                  <a:cubicBezTo>
                    <a:pt x="1634" y="4187"/>
                    <a:pt x="2209" y="8330"/>
                    <a:pt x="2239" y="8361"/>
                  </a:cubicBezTo>
                  <a:cubicBezTo>
                    <a:pt x="2239" y="8391"/>
                    <a:pt x="2269" y="8421"/>
                    <a:pt x="2300" y="8421"/>
                  </a:cubicBezTo>
                  <a:lnTo>
                    <a:pt x="2330" y="8421"/>
                  </a:lnTo>
                  <a:cubicBezTo>
                    <a:pt x="2360" y="8421"/>
                    <a:pt x="2390" y="8391"/>
                    <a:pt x="2390" y="8330"/>
                  </a:cubicBezTo>
                  <a:cubicBezTo>
                    <a:pt x="2390" y="8300"/>
                    <a:pt x="1785" y="4157"/>
                    <a:pt x="152" y="43"/>
                  </a:cubicBezTo>
                  <a:cubicBezTo>
                    <a:pt x="152" y="22"/>
                    <a:pt x="122" y="1"/>
                    <a:pt x="9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822;p40"/>
            <p:cNvSpPr/>
            <p:nvPr/>
          </p:nvSpPr>
          <p:spPr>
            <a:xfrm>
              <a:off x="5726547" y="3471372"/>
              <a:ext cx="134147" cy="73738"/>
            </a:xfrm>
            <a:custGeom>
              <a:avLst/>
              <a:gdLst/>
              <a:ahLst/>
              <a:cxnLst/>
              <a:rect l="l" t="t" r="r" b="b"/>
              <a:pathLst>
                <a:path w="7548" h="4149" extrusionOk="0">
                  <a:moveTo>
                    <a:pt x="6932" y="0"/>
                  </a:moveTo>
                  <a:cubicBezTo>
                    <a:pt x="6870" y="0"/>
                    <a:pt x="6807" y="12"/>
                    <a:pt x="6745" y="35"/>
                  </a:cubicBezTo>
                  <a:lnTo>
                    <a:pt x="4507" y="731"/>
                  </a:lnTo>
                  <a:cubicBezTo>
                    <a:pt x="3872" y="943"/>
                    <a:pt x="3297" y="1275"/>
                    <a:pt x="2813" y="1699"/>
                  </a:cubicBezTo>
                  <a:lnTo>
                    <a:pt x="1" y="4149"/>
                  </a:lnTo>
                  <a:lnTo>
                    <a:pt x="3811" y="2546"/>
                  </a:lnTo>
                  <a:lnTo>
                    <a:pt x="7138" y="1094"/>
                  </a:lnTo>
                  <a:cubicBezTo>
                    <a:pt x="7320" y="1003"/>
                    <a:pt x="7441" y="852"/>
                    <a:pt x="7471" y="671"/>
                  </a:cubicBezTo>
                  <a:cubicBezTo>
                    <a:pt x="7547" y="314"/>
                    <a:pt x="7259" y="0"/>
                    <a:pt x="6932" y="0"/>
                  </a:cubicBezTo>
                  <a:close/>
                </a:path>
              </a:pathLst>
            </a:custGeom>
            <a:solidFill>
              <a:srgbClr val="FDB5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823;p40"/>
            <p:cNvSpPr/>
            <p:nvPr/>
          </p:nvSpPr>
          <p:spPr>
            <a:xfrm>
              <a:off x="5236323" y="3589169"/>
              <a:ext cx="411220" cy="187073"/>
            </a:xfrm>
            <a:custGeom>
              <a:avLst/>
              <a:gdLst/>
              <a:ahLst/>
              <a:cxnLst/>
              <a:rect l="l" t="t" r="r" b="b"/>
              <a:pathLst>
                <a:path w="23138" h="10526" extrusionOk="0">
                  <a:moveTo>
                    <a:pt x="23077" y="1"/>
                  </a:moveTo>
                  <a:lnTo>
                    <a:pt x="1" y="2360"/>
                  </a:lnTo>
                  <a:lnTo>
                    <a:pt x="1755" y="10526"/>
                  </a:lnTo>
                  <a:lnTo>
                    <a:pt x="23138" y="3751"/>
                  </a:lnTo>
                  <a:lnTo>
                    <a:pt x="23077" y="1"/>
                  </a:lnTo>
                  <a:close/>
                </a:path>
              </a:pathLst>
            </a:custGeom>
            <a:solidFill>
              <a:srgbClr val="FDB5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824;p40"/>
            <p:cNvSpPr/>
            <p:nvPr/>
          </p:nvSpPr>
          <p:spPr>
            <a:xfrm>
              <a:off x="5641078" y="3498120"/>
              <a:ext cx="225533" cy="157713"/>
            </a:xfrm>
            <a:custGeom>
              <a:avLst/>
              <a:gdLst/>
              <a:ahLst/>
              <a:cxnLst/>
              <a:rect l="l" t="t" r="r" b="b"/>
              <a:pathLst>
                <a:path w="12690" h="8874" extrusionOk="0">
                  <a:moveTo>
                    <a:pt x="11957" y="0"/>
                  </a:moveTo>
                  <a:cubicBezTo>
                    <a:pt x="11915" y="0"/>
                    <a:pt x="11871" y="4"/>
                    <a:pt x="11826" y="12"/>
                  </a:cubicBezTo>
                  <a:lnTo>
                    <a:pt x="7894" y="829"/>
                  </a:lnTo>
                  <a:cubicBezTo>
                    <a:pt x="7471" y="920"/>
                    <a:pt x="7078" y="1071"/>
                    <a:pt x="6685" y="1283"/>
                  </a:cubicBezTo>
                  <a:lnTo>
                    <a:pt x="1" y="5184"/>
                  </a:lnTo>
                  <a:lnTo>
                    <a:pt x="364" y="8874"/>
                  </a:lnTo>
                  <a:cubicBezTo>
                    <a:pt x="364" y="8874"/>
                    <a:pt x="7138" y="7936"/>
                    <a:pt x="8197" y="2583"/>
                  </a:cubicBezTo>
                  <a:lnTo>
                    <a:pt x="12159" y="1222"/>
                  </a:lnTo>
                  <a:cubicBezTo>
                    <a:pt x="12371" y="1162"/>
                    <a:pt x="12522" y="1010"/>
                    <a:pt x="12552" y="799"/>
                  </a:cubicBezTo>
                  <a:cubicBezTo>
                    <a:pt x="12689" y="387"/>
                    <a:pt x="12378" y="0"/>
                    <a:pt x="11957" y="0"/>
                  </a:cubicBezTo>
                  <a:close/>
                </a:path>
              </a:pathLst>
            </a:custGeom>
            <a:solidFill>
              <a:srgbClr val="FDB5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825;p40"/>
            <p:cNvSpPr/>
            <p:nvPr/>
          </p:nvSpPr>
          <p:spPr>
            <a:xfrm>
              <a:off x="4953577" y="3168294"/>
              <a:ext cx="384881" cy="611854"/>
            </a:xfrm>
            <a:custGeom>
              <a:avLst/>
              <a:gdLst/>
              <a:ahLst/>
              <a:cxnLst/>
              <a:rect l="l" t="t" r="r" b="b"/>
              <a:pathLst>
                <a:path w="21656" h="34427" extrusionOk="0">
                  <a:moveTo>
                    <a:pt x="9346" y="0"/>
                  </a:moveTo>
                  <a:lnTo>
                    <a:pt x="1" y="4083"/>
                  </a:lnTo>
                  <a:lnTo>
                    <a:pt x="11917" y="31575"/>
                  </a:lnTo>
                  <a:cubicBezTo>
                    <a:pt x="12687" y="33355"/>
                    <a:pt x="14412" y="34427"/>
                    <a:pt x="16242" y="34427"/>
                  </a:cubicBezTo>
                  <a:cubicBezTo>
                    <a:pt x="16714" y="34427"/>
                    <a:pt x="17193" y="34356"/>
                    <a:pt x="17664" y="34207"/>
                  </a:cubicBezTo>
                  <a:cubicBezTo>
                    <a:pt x="20295" y="33390"/>
                    <a:pt x="21656" y="30487"/>
                    <a:pt x="20628" y="27946"/>
                  </a:cubicBezTo>
                  <a:lnTo>
                    <a:pt x="9346" y="0"/>
                  </a:lnTo>
                  <a:close/>
                </a:path>
              </a:pathLst>
            </a:custGeom>
            <a:solidFill>
              <a:srgbClr val="FDB5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826;p40"/>
            <p:cNvSpPr/>
            <p:nvPr/>
          </p:nvSpPr>
          <p:spPr>
            <a:xfrm>
              <a:off x="4877794" y="3085651"/>
              <a:ext cx="327369" cy="349798"/>
            </a:xfrm>
            <a:custGeom>
              <a:avLst/>
              <a:gdLst/>
              <a:ahLst/>
              <a:cxnLst/>
              <a:rect l="l" t="t" r="r" b="b"/>
              <a:pathLst>
                <a:path w="18420" h="19682" extrusionOk="0">
                  <a:moveTo>
                    <a:pt x="9268" y="1"/>
                  </a:moveTo>
                  <a:cubicBezTo>
                    <a:pt x="8737" y="1"/>
                    <a:pt x="8188" y="112"/>
                    <a:pt x="7622" y="356"/>
                  </a:cubicBezTo>
                  <a:cubicBezTo>
                    <a:pt x="0" y="3622"/>
                    <a:pt x="6473" y="19682"/>
                    <a:pt x="6473" y="19682"/>
                  </a:cubicBezTo>
                  <a:lnTo>
                    <a:pt x="18419" y="12363"/>
                  </a:lnTo>
                  <a:cubicBezTo>
                    <a:pt x="18419" y="12363"/>
                    <a:pt x="14862" y="1"/>
                    <a:pt x="92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827;p40"/>
            <p:cNvSpPr/>
            <p:nvPr/>
          </p:nvSpPr>
          <p:spPr>
            <a:xfrm>
              <a:off x="5137951" y="3144959"/>
              <a:ext cx="68833" cy="176534"/>
            </a:xfrm>
            <a:custGeom>
              <a:avLst/>
              <a:gdLst/>
              <a:ahLst/>
              <a:cxnLst/>
              <a:rect l="l" t="t" r="r" b="b"/>
              <a:pathLst>
                <a:path w="3873" h="9933" extrusionOk="0">
                  <a:moveTo>
                    <a:pt x="107" y="0"/>
                  </a:moveTo>
                  <a:cubicBezTo>
                    <a:pt x="94" y="0"/>
                    <a:pt x="79" y="4"/>
                    <a:pt x="61" y="13"/>
                  </a:cubicBezTo>
                  <a:cubicBezTo>
                    <a:pt x="31" y="13"/>
                    <a:pt x="1" y="73"/>
                    <a:pt x="31" y="104"/>
                  </a:cubicBezTo>
                  <a:lnTo>
                    <a:pt x="3660" y="8995"/>
                  </a:lnTo>
                  <a:lnTo>
                    <a:pt x="2360" y="9782"/>
                  </a:lnTo>
                  <a:cubicBezTo>
                    <a:pt x="2330" y="9812"/>
                    <a:pt x="2330" y="9872"/>
                    <a:pt x="2360" y="9903"/>
                  </a:cubicBezTo>
                  <a:cubicBezTo>
                    <a:pt x="2360" y="9933"/>
                    <a:pt x="2390" y="9933"/>
                    <a:pt x="2420" y="9933"/>
                  </a:cubicBezTo>
                  <a:lnTo>
                    <a:pt x="2451" y="9933"/>
                  </a:lnTo>
                  <a:lnTo>
                    <a:pt x="3812" y="9116"/>
                  </a:lnTo>
                  <a:cubicBezTo>
                    <a:pt x="3842" y="9086"/>
                    <a:pt x="3872" y="9026"/>
                    <a:pt x="3842" y="8995"/>
                  </a:cubicBezTo>
                  <a:lnTo>
                    <a:pt x="182" y="43"/>
                  </a:lnTo>
                  <a:cubicBezTo>
                    <a:pt x="161" y="22"/>
                    <a:pt x="139" y="0"/>
                    <a:pt x="10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828;p40"/>
            <p:cNvSpPr/>
            <p:nvPr/>
          </p:nvSpPr>
          <p:spPr>
            <a:xfrm>
              <a:off x="4966480" y="3338681"/>
              <a:ext cx="63448" cy="90320"/>
            </a:xfrm>
            <a:custGeom>
              <a:avLst/>
              <a:gdLst/>
              <a:ahLst/>
              <a:cxnLst/>
              <a:rect l="l" t="t" r="r" b="b"/>
              <a:pathLst>
                <a:path w="3570" h="5082" extrusionOk="0">
                  <a:moveTo>
                    <a:pt x="61" y="1"/>
                  </a:moveTo>
                  <a:cubicBezTo>
                    <a:pt x="1" y="31"/>
                    <a:pt x="1" y="92"/>
                    <a:pt x="1" y="122"/>
                  </a:cubicBezTo>
                  <a:lnTo>
                    <a:pt x="2118" y="5021"/>
                  </a:lnTo>
                  <a:cubicBezTo>
                    <a:pt x="2148" y="5052"/>
                    <a:pt x="2148" y="5052"/>
                    <a:pt x="2178" y="5082"/>
                  </a:cubicBezTo>
                  <a:lnTo>
                    <a:pt x="2209" y="5082"/>
                  </a:lnTo>
                  <a:cubicBezTo>
                    <a:pt x="2209" y="5082"/>
                    <a:pt x="2239" y="5082"/>
                    <a:pt x="2239" y="5052"/>
                  </a:cubicBezTo>
                  <a:lnTo>
                    <a:pt x="3509" y="4265"/>
                  </a:lnTo>
                  <a:cubicBezTo>
                    <a:pt x="3570" y="4265"/>
                    <a:pt x="3570" y="4205"/>
                    <a:pt x="3539" y="4175"/>
                  </a:cubicBezTo>
                  <a:cubicBezTo>
                    <a:pt x="3539" y="4139"/>
                    <a:pt x="3519" y="4124"/>
                    <a:pt x="3495" y="4124"/>
                  </a:cubicBezTo>
                  <a:cubicBezTo>
                    <a:pt x="3479" y="4124"/>
                    <a:pt x="3461" y="4132"/>
                    <a:pt x="3449" y="4144"/>
                  </a:cubicBezTo>
                  <a:lnTo>
                    <a:pt x="2239" y="4870"/>
                  </a:lnTo>
                  <a:lnTo>
                    <a:pt x="152" y="61"/>
                  </a:lnTo>
                  <a:cubicBezTo>
                    <a:pt x="152" y="1"/>
                    <a:pt x="92" y="1"/>
                    <a:pt x="6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829;p40"/>
            <p:cNvSpPr/>
            <p:nvPr/>
          </p:nvSpPr>
          <p:spPr>
            <a:xfrm>
              <a:off x="4879944" y="2679830"/>
              <a:ext cx="355326" cy="318483"/>
            </a:xfrm>
            <a:custGeom>
              <a:avLst/>
              <a:gdLst/>
              <a:ahLst/>
              <a:cxnLst/>
              <a:rect l="l" t="t" r="r" b="b"/>
              <a:pathLst>
                <a:path w="19993" h="17920" extrusionOk="0">
                  <a:moveTo>
                    <a:pt x="9997" y="0"/>
                  </a:moveTo>
                  <a:cubicBezTo>
                    <a:pt x="7511" y="0"/>
                    <a:pt x="5038" y="1030"/>
                    <a:pt x="3267" y="3047"/>
                  </a:cubicBezTo>
                  <a:cubicBezTo>
                    <a:pt x="1" y="6767"/>
                    <a:pt x="364" y="12423"/>
                    <a:pt x="4084" y="15689"/>
                  </a:cubicBezTo>
                  <a:cubicBezTo>
                    <a:pt x="5787" y="17185"/>
                    <a:pt x="7896" y="17919"/>
                    <a:pt x="9996" y="17919"/>
                  </a:cubicBezTo>
                  <a:cubicBezTo>
                    <a:pt x="12482" y="17919"/>
                    <a:pt x="14955" y="16889"/>
                    <a:pt x="16726" y="14872"/>
                  </a:cubicBezTo>
                  <a:cubicBezTo>
                    <a:pt x="19993" y="11152"/>
                    <a:pt x="19630" y="5497"/>
                    <a:pt x="15910" y="2230"/>
                  </a:cubicBezTo>
                  <a:cubicBezTo>
                    <a:pt x="14206" y="735"/>
                    <a:pt x="12097" y="0"/>
                    <a:pt x="999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830;p40"/>
            <p:cNvSpPr/>
            <p:nvPr/>
          </p:nvSpPr>
          <p:spPr>
            <a:xfrm>
              <a:off x="5292768" y="2493163"/>
              <a:ext cx="237601" cy="148365"/>
            </a:xfrm>
            <a:custGeom>
              <a:avLst/>
              <a:gdLst/>
              <a:ahLst/>
              <a:cxnLst/>
              <a:rect l="l" t="t" r="r" b="b"/>
              <a:pathLst>
                <a:path w="13369" h="8348" extrusionOk="0">
                  <a:moveTo>
                    <a:pt x="5142" y="0"/>
                  </a:moveTo>
                  <a:lnTo>
                    <a:pt x="1" y="1785"/>
                  </a:lnTo>
                  <a:lnTo>
                    <a:pt x="8923" y="8348"/>
                  </a:lnTo>
                  <a:cubicBezTo>
                    <a:pt x="13369" y="2420"/>
                    <a:pt x="5142" y="0"/>
                    <a:pt x="514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831;p40"/>
            <p:cNvSpPr/>
            <p:nvPr/>
          </p:nvSpPr>
          <p:spPr>
            <a:xfrm>
              <a:off x="4994453" y="2470041"/>
              <a:ext cx="389715" cy="348341"/>
            </a:xfrm>
            <a:custGeom>
              <a:avLst/>
              <a:gdLst/>
              <a:ahLst/>
              <a:cxnLst/>
              <a:rect l="l" t="t" r="r" b="b"/>
              <a:pathLst>
                <a:path w="21928" h="19600" extrusionOk="0">
                  <a:moveTo>
                    <a:pt x="14257" y="0"/>
                  </a:moveTo>
                  <a:cubicBezTo>
                    <a:pt x="11484" y="0"/>
                    <a:pt x="8573" y="633"/>
                    <a:pt x="6684" y="2783"/>
                  </a:cubicBezTo>
                  <a:cubicBezTo>
                    <a:pt x="0" y="10344"/>
                    <a:pt x="11584" y="19599"/>
                    <a:pt x="11584" y="19599"/>
                  </a:cubicBezTo>
                  <a:lnTo>
                    <a:pt x="21927" y="1301"/>
                  </a:lnTo>
                  <a:cubicBezTo>
                    <a:pt x="21927" y="1301"/>
                    <a:pt x="18233" y="0"/>
                    <a:pt x="1425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832;p40"/>
            <p:cNvSpPr/>
            <p:nvPr/>
          </p:nvSpPr>
          <p:spPr>
            <a:xfrm>
              <a:off x="5371288" y="2704552"/>
              <a:ext cx="117689" cy="96114"/>
            </a:xfrm>
            <a:custGeom>
              <a:avLst/>
              <a:gdLst/>
              <a:ahLst/>
              <a:cxnLst/>
              <a:rect l="l" t="t" r="r" b="b"/>
              <a:pathLst>
                <a:path w="6622" h="5408" extrusionOk="0">
                  <a:moveTo>
                    <a:pt x="3385" y="1"/>
                  </a:moveTo>
                  <a:cubicBezTo>
                    <a:pt x="2481" y="1"/>
                    <a:pt x="1751" y="788"/>
                    <a:pt x="1208" y="1626"/>
                  </a:cubicBezTo>
                  <a:cubicBezTo>
                    <a:pt x="663" y="2442"/>
                    <a:pt x="300" y="3350"/>
                    <a:pt x="119" y="4257"/>
                  </a:cubicBezTo>
                  <a:cubicBezTo>
                    <a:pt x="1" y="4846"/>
                    <a:pt x="573" y="5407"/>
                    <a:pt x="1274" y="5407"/>
                  </a:cubicBezTo>
                  <a:cubicBezTo>
                    <a:pt x="1292" y="5407"/>
                    <a:pt x="1310" y="5407"/>
                    <a:pt x="1329" y="5406"/>
                  </a:cubicBezTo>
                  <a:cubicBezTo>
                    <a:pt x="3839" y="5376"/>
                    <a:pt x="6621" y="1686"/>
                    <a:pt x="4353" y="295"/>
                  </a:cubicBezTo>
                  <a:cubicBezTo>
                    <a:pt x="4011" y="90"/>
                    <a:pt x="3688" y="1"/>
                    <a:pt x="3385" y="1"/>
                  </a:cubicBezTo>
                  <a:close/>
                </a:path>
              </a:pathLst>
            </a:custGeom>
            <a:solidFill>
              <a:srgbClr val="FDB5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833;p40"/>
            <p:cNvSpPr/>
            <p:nvPr/>
          </p:nvSpPr>
          <p:spPr>
            <a:xfrm>
              <a:off x="5163223" y="2785577"/>
              <a:ext cx="153750" cy="302630"/>
            </a:xfrm>
            <a:custGeom>
              <a:avLst/>
              <a:gdLst/>
              <a:ahLst/>
              <a:cxnLst/>
              <a:rect l="l" t="t" r="r" b="b"/>
              <a:pathLst>
                <a:path w="8651" h="17028" extrusionOk="0">
                  <a:moveTo>
                    <a:pt x="3357" y="0"/>
                  </a:moveTo>
                  <a:lnTo>
                    <a:pt x="0" y="14518"/>
                  </a:lnTo>
                  <a:lnTo>
                    <a:pt x="7410" y="17028"/>
                  </a:lnTo>
                  <a:lnTo>
                    <a:pt x="8650" y="3418"/>
                  </a:lnTo>
                  <a:lnTo>
                    <a:pt x="3357" y="0"/>
                  </a:lnTo>
                  <a:close/>
                </a:path>
              </a:pathLst>
            </a:custGeom>
            <a:solidFill>
              <a:srgbClr val="FDB5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834;p40"/>
            <p:cNvSpPr/>
            <p:nvPr/>
          </p:nvSpPr>
          <p:spPr>
            <a:xfrm>
              <a:off x="5215902" y="2873730"/>
              <a:ext cx="98371" cy="118809"/>
            </a:xfrm>
            <a:custGeom>
              <a:avLst/>
              <a:gdLst/>
              <a:ahLst/>
              <a:cxnLst/>
              <a:rect l="l" t="t" r="r" b="b"/>
              <a:pathLst>
                <a:path w="5535" h="6685" extrusionOk="0">
                  <a:moveTo>
                    <a:pt x="0" y="0"/>
                  </a:moveTo>
                  <a:lnTo>
                    <a:pt x="4930" y="6684"/>
                  </a:lnTo>
                  <a:lnTo>
                    <a:pt x="5535" y="1392"/>
                  </a:lnTo>
                  <a:lnTo>
                    <a:pt x="0" y="0"/>
                  </a:lnTo>
                  <a:close/>
                </a:path>
              </a:pathLst>
            </a:custGeom>
            <a:solidFill>
              <a:srgbClr val="FDB5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835;p40"/>
            <p:cNvSpPr/>
            <p:nvPr/>
          </p:nvSpPr>
          <p:spPr>
            <a:xfrm>
              <a:off x="5116997" y="2513211"/>
              <a:ext cx="348856" cy="400557"/>
            </a:xfrm>
            <a:custGeom>
              <a:avLst/>
              <a:gdLst/>
              <a:ahLst/>
              <a:cxnLst/>
              <a:rect l="l" t="t" r="r" b="b"/>
              <a:pathLst>
                <a:path w="19629" h="22538" extrusionOk="0">
                  <a:moveTo>
                    <a:pt x="9836" y="0"/>
                  </a:moveTo>
                  <a:cubicBezTo>
                    <a:pt x="1" y="0"/>
                    <a:pt x="2178" y="9730"/>
                    <a:pt x="2178" y="9730"/>
                  </a:cubicBezTo>
                  <a:lnTo>
                    <a:pt x="2843" y="12694"/>
                  </a:lnTo>
                  <a:cubicBezTo>
                    <a:pt x="2873" y="14267"/>
                    <a:pt x="2450" y="15235"/>
                    <a:pt x="4628" y="19015"/>
                  </a:cubicBezTo>
                  <a:cubicBezTo>
                    <a:pt x="6100" y="21557"/>
                    <a:pt x="8426" y="22538"/>
                    <a:pt x="10263" y="22538"/>
                  </a:cubicBezTo>
                  <a:cubicBezTo>
                    <a:pt x="10917" y="22538"/>
                    <a:pt x="11508" y="22413"/>
                    <a:pt x="11977" y="22191"/>
                  </a:cubicBezTo>
                  <a:cubicBezTo>
                    <a:pt x="16514" y="20043"/>
                    <a:pt x="17724" y="15658"/>
                    <a:pt x="18722" y="7734"/>
                  </a:cubicBezTo>
                  <a:cubicBezTo>
                    <a:pt x="19629" y="536"/>
                    <a:pt x="11765" y="112"/>
                    <a:pt x="11765" y="112"/>
                  </a:cubicBezTo>
                  <a:cubicBezTo>
                    <a:pt x="11076" y="36"/>
                    <a:pt x="10434" y="0"/>
                    <a:pt x="9836" y="0"/>
                  </a:cubicBezTo>
                  <a:close/>
                </a:path>
              </a:pathLst>
            </a:custGeom>
            <a:solidFill>
              <a:srgbClr val="FDB5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836;p40"/>
            <p:cNvSpPr/>
            <p:nvPr/>
          </p:nvSpPr>
          <p:spPr>
            <a:xfrm rot="1364483">
              <a:off x="5345969" y="2739653"/>
              <a:ext cx="18287" cy="44091"/>
            </a:xfrm>
            <a:custGeom>
              <a:avLst/>
              <a:gdLst/>
              <a:ahLst/>
              <a:cxnLst/>
              <a:rect l="l" t="t" r="r" b="b"/>
              <a:pathLst>
                <a:path w="1029" h="2481" extrusionOk="0">
                  <a:moveTo>
                    <a:pt x="333" y="1"/>
                  </a:moveTo>
                  <a:cubicBezTo>
                    <a:pt x="303" y="31"/>
                    <a:pt x="273" y="61"/>
                    <a:pt x="273" y="122"/>
                  </a:cubicBezTo>
                  <a:lnTo>
                    <a:pt x="847" y="1785"/>
                  </a:lnTo>
                  <a:lnTo>
                    <a:pt x="31" y="2330"/>
                  </a:lnTo>
                  <a:cubicBezTo>
                    <a:pt x="0" y="2360"/>
                    <a:pt x="0" y="2390"/>
                    <a:pt x="31" y="2451"/>
                  </a:cubicBezTo>
                  <a:cubicBezTo>
                    <a:pt x="31" y="2451"/>
                    <a:pt x="61" y="2481"/>
                    <a:pt x="91" y="2481"/>
                  </a:cubicBezTo>
                  <a:cubicBezTo>
                    <a:pt x="121" y="2481"/>
                    <a:pt x="121" y="2481"/>
                    <a:pt x="152" y="2451"/>
                  </a:cubicBezTo>
                  <a:lnTo>
                    <a:pt x="998" y="1876"/>
                  </a:lnTo>
                  <a:cubicBezTo>
                    <a:pt x="1029" y="1846"/>
                    <a:pt x="1029" y="1816"/>
                    <a:pt x="1029" y="1785"/>
                  </a:cubicBezTo>
                  <a:lnTo>
                    <a:pt x="454" y="61"/>
                  </a:lnTo>
                  <a:cubicBezTo>
                    <a:pt x="424" y="1"/>
                    <a:pt x="363" y="1"/>
                    <a:pt x="333" y="1"/>
                  </a:cubicBezTo>
                  <a:close/>
                </a:path>
              </a:pathLst>
            </a:custGeom>
            <a:solidFill>
              <a:srgbClr val="ED97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837;p40"/>
            <p:cNvSpPr/>
            <p:nvPr/>
          </p:nvSpPr>
          <p:spPr>
            <a:xfrm>
              <a:off x="5390056" y="2654308"/>
              <a:ext cx="59698" cy="46884"/>
            </a:xfrm>
            <a:custGeom>
              <a:avLst/>
              <a:gdLst/>
              <a:ahLst/>
              <a:cxnLst/>
              <a:rect l="l" t="t" r="r" b="b"/>
              <a:pathLst>
                <a:path w="3359" h="2638" extrusionOk="0">
                  <a:moveTo>
                    <a:pt x="1430" y="1"/>
                  </a:moveTo>
                  <a:cubicBezTo>
                    <a:pt x="707" y="1"/>
                    <a:pt x="1" y="460"/>
                    <a:pt x="1" y="460"/>
                  </a:cubicBezTo>
                  <a:lnTo>
                    <a:pt x="3358" y="2638"/>
                  </a:lnTo>
                  <a:cubicBezTo>
                    <a:pt x="3358" y="2638"/>
                    <a:pt x="3025" y="793"/>
                    <a:pt x="2179" y="218"/>
                  </a:cubicBezTo>
                  <a:cubicBezTo>
                    <a:pt x="1948" y="59"/>
                    <a:pt x="1688" y="1"/>
                    <a:pt x="1430" y="1"/>
                  </a:cubicBezTo>
                  <a:close/>
                </a:path>
              </a:pathLst>
            </a:custGeom>
            <a:solidFill>
              <a:srgbClr val="203B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838;p40"/>
            <p:cNvSpPr/>
            <p:nvPr/>
          </p:nvSpPr>
          <p:spPr>
            <a:xfrm>
              <a:off x="5229337" y="2634154"/>
              <a:ext cx="104840" cy="40166"/>
            </a:xfrm>
            <a:custGeom>
              <a:avLst/>
              <a:gdLst/>
              <a:ahLst/>
              <a:cxnLst/>
              <a:rect l="l" t="t" r="r" b="b"/>
              <a:pathLst>
                <a:path w="5899" h="2260" extrusionOk="0">
                  <a:moveTo>
                    <a:pt x="3704" y="0"/>
                  </a:moveTo>
                  <a:cubicBezTo>
                    <a:pt x="3486" y="0"/>
                    <a:pt x="3259" y="25"/>
                    <a:pt x="3025" y="82"/>
                  </a:cubicBezTo>
                  <a:cubicBezTo>
                    <a:pt x="1453" y="506"/>
                    <a:pt x="1" y="2260"/>
                    <a:pt x="1" y="2260"/>
                  </a:cubicBezTo>
                  <a:lnTo>
                    <a:pt x="5899" y="838"/>
                  </a:lnTo>
                  <a:cubicBezTo>
                    <a:pt x="5899" y="838"/>
                    <a:pt x="4972" y="0"/>
                    <a:pt x="3704" y="0"/>
                  </a:cubicBezTo>
                  <a:close/>
                </a:path>
              </a:pathLst>
            </a:custGeom>
            <a:solidFill>
              <a:srgbClr val="203B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839;p40"/>
            <p:cNvSpPr/>
            <p:nvPr/>
          </p:nvSpPr>
          <p:spPr>
            <a:xfrm>
              <a:off x="5292769" y="2809233"/>
              <a:ext cx="55379" cy="20225"/>
            </a:xfrm>
            <a:custGeom>
              <a:avLst/>
              <a:gdLst/>
              <a:ahLst/>
              <a:cxnLst/>
              <a:rect l="l" t="t" r="r" b="b"/>
              <a:pathLst>
                <a:path w="3116" h="1138" extrusionOk="0">
                  <a:moveTo>
                    <a:pt x="3114" y="997"/>
                  </a:moveTo>
                  <a:cubicBezTo>
                    <a:pt x="3115" y="998"/>
                    <a:pt x="3115" y="998"/>
                    <a:pt x="3115" y="998"/>
                  </a:cubicBezTo>
                  <a:cubicBezTo>
                    <a:pt x="3115" y="998"/>
                    <a:pt x="3115" y="997"/>
                    <a:pt x="3114" y="997"/>
                  </a:cubicBezTo>
                  <a:close/>
                  <a:moveTo>
                    <a:pt x="0" y="0"/>
                  </a:moveTo>
                  <a:lnTo>
                    <a:pt x="0" y="0"/>
                  </a:lnTo>
                  <a:cubicBezTo>
                    <a:pt x="1124" y="929"/>
                    <a:pt x="1941" y="1138"/>
                    <a:pt x="2456" y="1138"/>
                  </a:cubicBezTo>
                  <a:cubicBezTo>
                    <a:pt x="2877" y="1138"/>
                    <a:pt x="3096" y="997"/>
                    <a:pt x="3114" y="997"/>
                  </a:cubicBezTo>
                  <a:cubicBezTo>
                    <a:pt x="3114" y="997"/>
                    <a:pt x="3114" y="997"/>
                    <a:pt x="3114" y="997"/>
                  </a:cubicBezTo>
                  <a:lnTo>
                    <a:pt x="3114" y="997"/>
                  </a:lnTo>
                  <a:cubicBezTo>
                    <a:pt x="2086" y="212"/>
                    <a:pt x="0" y="0"/>
                    <a:pt x="0" y="0"/>
                  </a:cubicBezTo>
                  <a:close/>
                </a:path>
              </a:pathLst>
            </a:custGeom>
            <a:solidFill>
              <a:srgbClr val="E871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840;p40"/>
            <p:cNvSpPr/>
            <p:nvPr/>
          </p:nvSpPr>
          <p:spPr>
            <a:xfrm>
              <a:off x="5292769" y="2809233"/>
              <a:ext cx="55841" cy="29804"/>
            </a:xfrm>
            <a:custGeom>
              <a:avLst/>
              <a:gdLst/>
              <a:ahLst/>
              <a:cxnLst/>
              <a:rect l="l" t="t" r="r" b="b"/>
              <a:pathLst>
                <a:path w="3142" h="1677" extrusionOk="0">
                  <a:moveTo>
                    <a:pt x="0" y="0"/>
                  </a:moveTo>
                  <a:cubicBezTo>
                    <a:pt x="0" y="0"/>
                    <a:pt x="303" y="1512"/>
                    <a:pt x="1906" y="1664"/>
                  </a:cubicBezTo>
                  <a:cubicBezTo>
                    <a:pt x="1994" y="1672"/>
                    <a:pt x="2076" y="1676"/>
                    <a:pt x="2152" y="1676"/>
                  </a:cubicBezTo>
                  <a:cubicBezTo>
                    <a:pt x="3141" y="1676"/>
                    <a:pt x="3115" y="998"/>
                    <a:pt x="3115" y="998"/>
                  </a:cubicBezTo>
                  <a:lnTo>
                    <a:pt x="0" y="0"/>
                  </a:lnTo>
                  <a:close/>
                </a:path>
              </a:pathLst>
            </a:custGeom>
            <a:solidFill>
              <a:srgbClr val="E871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841;p40"/>
            <p:cNvSpPr/>
            <p:nvPr/>
          </p:nvSpPr>
          <p:spPr>
            <a:xfrm>
              <a:off x="5104093" y="2491706"/>
              <a:ext cx="279544" cy="179929"/>
            </a:xfrm>
            <a:custGeom>
              <a:avLst/>
              <a:gdLst/>
              <a:ahLst/>
              <a:cxnLst/>
              <a:rect l="l" t="t" r="r" b="b"/>
              <a:pathLst>
                <a:path w="15729" h="10124" extrusionOk="0">
                  <a:moveTo>
                    <a:pt x="12213" y="1"/>
                  </a:moveTo>
                  <a:cubicBezTo>
                    <a:pt x="10352" y="1"/>
                    <a:pt x="7933" y="438"/>
                    <a:pt x="5415" y="2079"/>
                  </a:cubicBezTo>
                  <a:cubicBezTo>
                    <a:pt x="1" y="5557"/>
                    <a:pt x="2753" y="10124"/>
                    <a:pt x="2753" y="10124"/>
                  </a:cubicBezTo>
                  <a:cubicBezTo>
                    <a:pt x="2753" y="10124"/>
                    <a:pt x="2755" y="10124"/>
                    <a:pt x="2759" y="10124"/>
                  </a:cubicBezTo>
                  <a:cubicBezTo>
                    <a:pt x="3045" y="10124"/>
                    <a:pt x="14593" y="10065"/>
                    <a:pt x="15728" y="566"/>
                  </a:cubicBezTo>
                  <a:cubicBezTo>
                    <a:pt x="15728" y="566"/>
                    <a:pt x="14331" y="1"/>
                    <a:pt x="1221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842;p40"/>
            <p:cNvSpPr/>
            <p:nvPr/>
          </p:nvSpPr>
          <p:spPr>
            <a:xfrm>
              <a:off x="5128815" y="2631844"/>
              <a:ext cx="69899" cy="98389"/>
            </a:xfrm>
            <a:custGeom>
              <a:avLst/>
              <a:gdLst/>
              <a:ahLst/>
              <a:cxnLst/>
              <a:rect l="l" t="t" r="r" b="b"/>
              <a:pathLst>
                <a:path w="3933" h="5536" extrusionOk="0">
                  <a:moveTo>
                    <a:pt x="3932" y="0"/>
                  </a:moveTo>
                  <a:lnTo>
                    <a:pt x="1" y="2118"/>
                  </a:lnTo>
                  <a:lnTo>
                    <a:pt x="1846" y="5535"/>
                  </a:lnTo>
                  <a:lnTo>
                    <a:pt x="393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843;p40"/>
            <p:cNvSpPr/>
            <p:nvPr/>
          </p:nvSpPr>
          <p:spPr>
            <a:xfrm>
              <a:off x="5073454" y="2684113"/>
              <a:ext cx="101072" cy="105195"/>
            </a:xfrm>
            <a:custGeom>
              <a:avLst/>
              <a:gdLst/>
              <a:ahLst/>
              <a:cxnLst/>
              <a:rect l="l" t="t" r="r" b="b"/>
              <a:pathLst>
                <a:path w="5687" h="5919" extrusionOk="0">
                  <a:moveTo>
                    <a:pt x="3169" y="1"/>
                  </a:moveTo>
                  <a:cubicBezTo>
                    <a:pt x="2993" y="1"/>
                    <a:pt x="2804" y="27"/>
                    <a:pt x="2601" y="84"/>
                  </a:cubicBezTo>
                  <a:cubicBezTo>
                    <a:pt x="0" y="810"/>
                    <a:pt x="1724" y="5135"/>
                    <a:pt x="4114" y="5861"/>
                  </a:cubicBezTo>
                  <a:cubicBezTo>
                    <a:pt x="4249" y="5900"/>
                    <a:pt x="4385" y="5918"/>
                    <a:pt x="4518" y="5918"/>
                  </a:cubicBezTo>
                  <a:cubicBezTo>
                    <a:pt x="5096" y="5918"/>
                    <a:pt x="5601" y="5566"/>
                    <a:pt x="5626" y="5074"/>
                  </a:cubicBezTo>
                  <a:cubicBezTo>
                    <a:pt x="5686" y="4106"/>
                    <a:pt x="5596" y="3169"/>
                    <a:pt x="5263" y="2231"/>
                  </a:cubicBezTo>
                  <a:cubicBezTo>
                    <a:pt x="4922" y="1105"/>
                    <a:pt x="4310" y="1"/>
                    <a:pt x="3169" y="1"/>
                  </a:cubicBezTo>
                  <a:close/>
                </a:path>
              </a:pathLst>
            </a:custGeom>
            <a:solidFill>
              <a:srgbClr val="FDB5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844;p40"/>
            <p:cNvSpPr/>
            <p:nvPr/>
          </p:nvSpPr>
          <p:spPr>
            <a:xfrm>
              <a:off x="5121831" y="2714416"/>
              <a:ext cx="32275" cy="39455"/>
            </a:xfrm>
            <a:custGeom>
              <a:avLst/>
              <a:gdLst/>
              <a:ahLst/>
              <a:cxnLst/>
              <a:rect l="l" t="t" r="r" b="b"/>
              <a:pathLst>
                <a:path w="1816" h="2220" extrusionOk="0">
                  <a:moveTo>
                    <a:pt x="62" y="0"/>
                  </a:moveTo>
                  <a:cubicBezTo>
                    <a:pt x="33" y="0"/>
                    <a:pt x="0" y="28"/>
                    <a:pt x="0" y="73"/>
                  </a:cubicBezTo>
                  <a:cubicBezTo>
                    <a:pt x="0" y="103"/>
                    <a:pt x="31" y="133"/>
                    <a:pt x="61" y="163"/>
                  </a:cubicBezTo>
                  <a:cubicBezTo>
                    <a:pt x="121" y="163"/>
                    <a:pt x="1452" y="436"/>
                    <a:pt x="1664" y="2159"/>
                  </a:cubicBezTo>
                  <a:cubicBezTo>
                    <a:pt x="1664" y="2190"/>
                    <a:pt x="1694" y="2220"/>
                    <a:pt x="1755" y="2220"/>
                  </a:cubicBezTo>
                  <a:cubicBezTo>
                    <a:pt x="1785" y="2220"/>
                    <a:pt x="1815" y="2159"/>
                    <a:pt x="1815" y="2129"/>
                  </a:cubicBezTo>
                  <a:cubicBezTo>
                    <a:pt x="1573" y="315"/>
                    <a:pt x="121" y="12"/>
                    <a:pt x="91" y="12"/>
                  </a:cubicBezTo>
                  <a:cubicBezTo>
                    <a:pt x="83" y="4"/>
                    <a:pt x="73" y="0"/>
                    <a:pt x="6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845;p40"/>
            <p:cNvSpPr/>
            <p:nvPr/>
          </p:nvSpPr>
          <p:spPr>
            <a:xfrm>
              <a:off x="7332684" y="4441168"/>
              <a:ext cx="513874" cy="597725"/>
            </a:xfrm>
            <a:custGeom>
              <a:avLst/>
              <a:gdLst/>
              <a:ahLst/>
              <a:cxnLst/>
              <a:rect l="l" t="t" r="r" b="b"/>
              <a:pathLst>
                <a:path w="28914" h="33632" extrusionOk="0">
                  <a:moveTo>
                    <a:pt x="14699" y="0"/>
                  </a:moveTo>
                  <a:lnTo>
                    <a:pt x="2571" y="2208"/>
                  </a:lnTo>
                  <a:cubicBezTo>
                    <a:pt x="2934" y="2783"/>
                    <a:pt x="3266" y="3750"/>
                    <a:pt x="3539" y="4658"/>
                  </a:cubicBezTo>
                  <a:cubicBezTo>
                    <a:pt x="3962" y="6110"/>
                    <a:pt x="4144" y="7652"/>
                    <a:pt x="4083" y="9164"/>
                  </a:cubicBezTo>
                  <a:lnTo>
                    <a:pt x="3176" y="30728"/>
                  </a:lnTo>
                  <a:cubicBezTo>
                    <a:pt x="0" y="30728"/>
                    <a:pt x="272" y="33632"/>
                    <a:pt x="272" y="33632"/>
                  </a:cubicBezTo>
                  <a:lnTo>
                    <a:pt x="27341" y="33632"/>
                  </a:lnTo>
                  <a:cubicBezTo>
                    <a:pt x="28914" y="18147"/>
                    <a:pt x="21383" y="12310"/>
                    <a:pt x="17512" y="8559"/>
                  </a:cubicBezTo>
                  <a:cubicBezTo>
                    <a:pt x="13640" y="4839"/>
                    <a:pt x="14699" y="0"/>
                    <a:pt x="1469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846;p40"/>
            <p:cNvSpPr/>
            <p:nvPr/>
          </p:nvSpPr>
          <p:spPr>
            <a:xfrm rot="-9430309">
              <a:off x="7823689" y="4846006"/>
              <a:ext cx="267167" cy="192791"/>
            </a:xfrm>
            <a:custGeom>
              <a:avLst/>
              <a:gdLst/>
              <a:ahLst/>
              <a:cxnLst/>
              <a:rect l="l" t="t" r="r" b="b"/>
              <a:pathLst>
                <a:path w="15033" h="10848" extrusionOk="0">
                  <a:moveTo>
                    <a:pt x="13248" y="1"/>
                  </a:moveTo>
                  <a:cubicBezTo>
                    <a:pt x="12316" y="6095"/>
                    <a:pt x="9466" y="7544"/>
                    <a:pt x="6801" y="7544"/>
                  </a:cubicBezTo>
                  <a:cubicBezTo>
                    <a:pt x="5313" y="7544"/>
                    <a:pt x="3882" y="7092"/>
                    <a:pt x="2874" y="6745"/>
                  </a:cubicBezTo>
                  <a:cubicBezTo>
                    <a:pt x="2646" y="6673"/>
                    <a:pt x="2377" y="6622"/>
                    <a:pt x="2098" y="6622"/>
                  </a:cubicBezTo>
                  <a:cubicBezTo>
                    <a:pt x="1452" y="6622"/>
                    <a:pt x="753" y="6895"/>
                    <a:pt x="394" y="7804"/>
                  </a:cubicBezTo>
                  <a:cubicBezTo>
                    <a:pt x="1" y="8832"/>
                    <a:pt x="817" y="9951"/>
                    <a:pt x="1997" y="10284"/>
                  </a:cubicBezTo>
                  <a:cubicBezTo>
                    <a:pt x="3446" y="10674"/>
                    <a:pt x="4734" y="10847"/>
                    <a:pt x="5878" y="10847"/>
                  </a:cubicBezTo>
                  <a:cubicBezTo>
                    <a:pt x="14937" y="10847"/>
                    <a:pt x="15032" y="1"/>
                    <a:pt x="150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847;p40"/>
            <p:cNvSpPr/>
            <p:nvPr/>
          </p:nvSpPr>
          <p:spPr>
            <a:xfrm>
              <a:off x="7410617" y="4726527"/>
              <a:ext cx="347790" cy="313987"/>
            </a:xfrm>
            <a:custGeom>
              <a:avLst/>
              <a:gdLst/>
              <a:ahLst/>
              <a:cxnLst/>
              <a:rect l="l" t="t" r="r" b="b"/>
              <a:pathLst>
                <a:path w="19569" h="17667" extrusionOk="0">
                  <a:moveTo>
                    <a:pt x="10741" y="0"/>
                  </a:moveTo>
                  <a:cubicBezTo>
                    <a:pt x="9807" y="0"/>
                    <a:pt x="8807" y="192"/>
                    <a:pt x="7743" y="639"/>
                  </a:cubicBezTo>
                  <a:cubicBezTo>
                    <a:pt x="242" y="3784"/>
                    <a:pt x="3630" y="13493"/>
                    <a:pt x="4084" y="14703"/>
                  </a:cubicBezTo>
                  <a:cubicBezTo>
                    <a:pt x="3025" y="14733"/>
                    <a:pt x="2239" y="15035"/>
                    <a:pt x="1724" y="15610"/>
                  </a:cubicBezTo>
                  <a:cubicBezTo>
                    <a:pt x="999" y="16427"/>
                    <a:pt x="1089" y="17546"/>
                    <a:pt x="1089" y="17576"/>
                  </a:cubicBezTo>
                  <a:cubicBezTo>
                    <a:pt x="1120" y="17636"/>
                    <a:pt x="1150" y="17667"/>
                    <a:pt x="1180" y="17667"/>
                  </a:cubicBezTo>
                  <a:lnTo>
                    <a:pt x="1210" y="17667"/>
                  </a:lnTo>
                  <a:cubicBezTo>
                    <a:pt x="1241" y="17667"/>
                    <a:pt x="1271" y="17606"/>
                    <a:pt x="1271" y="17546"/>
                  </a:cubicBezTo>
                  <a:cubicBezTo>
                    <a:pt x="1271" y="17546"/>
                    <a:pt x="1180" y="16487"/>
                    <a:pt x="1876" y="15731"/>
                  </a:cubicBezTo>
                  <a:cubicBezTo>
                    <a:pt x="2360" y="15156"/>
                    <a:pt x="3146" y="14884"/>
                    <a:pt x="4204" y="14884"/>
                  </a:cubicBezTo>
                  <a:cubicBezTo>
                    <a:pt x="4235" y="14884"/>
                    <a:pt x="4265" y="14854"/>
                    <a:pt x="4295" y="14854"/>
                  </a:cubicBezTo>
                  <a:cubicBezTo>
                    <a:pt x="4295" y="14824"/>
                    <a:pt x="4295" y="14793"/>
                    <a:pt x="4295" y="14763"/>
                  </a:cubicBezTo>
                  <a:cubicBezTo>
                    <a:pt x="4235" y="14642"/>
                    <a:pt x="1" y="4087"/>
                    <a:pt x="7834" y="790"/>
                  </a:cubicBezTo>
                  <a:cubicBezTo>
                    <a:pt x="8860" y="361"/>
                    <a:pt x="9827" y="177"/>
                    <a:pt x="10731" y="177"/>
                  </a:cubicBezTo>
                  <a:cubicBezTo>
                    <a:pt x="16196" y="177"/>
                    <a:pt x="19361" y="6913"/>
                    <a:pt x="19387" y="6990"/>
                  </a:cubicBezTo>
                  <a:cubicBezTo>
                    <a:pt x="19417" y="7051"/>
                    <a:pt x="19478" y="7051"/>
                    <a:pt x="19508" y="7051"/>
                  </a:cubicBezTo>
                  <a:cubicBezTo>
                    <a:pt x="19569" y="7021"/>
                    <a:pt x="19569" y="6960"/>
                    <a:pt x="19569" y="6930"/>
                  </a:cubicBezTo>
                  <a:cubicBezTo>
                    <a:pt x="19517" y="6826"/>
                    <a:pt x="16315" y="0"/>
                    <a:pt x="1074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848;p40"/>
            <p:cNvSpPr/>
            <p:nvPr/>
          </p:nvSpPr>
          <p:spPr>
            <a:xfrm>
              <a:off x="7340735" y="4289887"/>
              <a:ext cx="273625" cy="242026"/>
            </a:xfrm>
            <a:custGeom>
              <a:avLst/>
              <a:gdLst/>
              <a:ahLst/>
              <a:cxnLst/>
              <a:rect l="l" t="t" r="r" b="b"/>
              <a:pathLst>
                <a:path w="15396" h="13618" extrusionOk="0">
                  <a:moveTo>
                    <a:pt x="7679" y="0"/>
                  </a:moveTo>
                  <a:cubicBezTo>
                    <a:pt x="6250" y="0"/>
                    <a:pt x="4806" y="447"/>
                    <a:pt x="3570" y="1375"/>
                  </a:cubicBezTo>
                  <a:cubicBezTo>
                    <a:pt x="575" y="3643"/>
                    <a:pt x="1" y="7907"/>
                    <a:pt x="2269" y="10932"/>
                  </a:cubicBezTo>
                  <a:cubicBezTo>
                    <a:pt x="3604" y="12694"/>
                    <a:pt x="5630" y="13618"/>
                    <a:pt x="7682" y="13618"/>
                  </a:cubicBezTo>
                  <a:cubicBezTo>
                    <a:pt x="9116" y="13618"/>
                    <a:pt x="10564" y="13166"/>
                    <a:pt x="11796" y="12232"/>
                  </a:cubicBezTo>
                  <a:cubicBezTo>
                    <a:pt x="14790" y="9964"/>
                    <a:pt x="15395" y="5699"/>
                    <a:pt x="13127" y="2705"/>
                  </a:cubicBezTo>
                  <a:cubicBezTo>
                    <a:pt x="11786" y="935"/>
                    <a:pt x="9747" y="0"/>
                    <a:pt x="767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849;p40"/>
            <p:cNvSpPr/>
            <p:nvPr/>
          </p:nvSpPr>
          <p:spPr>
            <a:xfrm>
              <a:off x="7302044" y="4355166"/>
              <a:ext cx="76333" cy="125261"/>
            </a:xfrm>
            <a:custGeom>
              <a:avLst/>
              <a:gdLst/>
              <a:ahLst/>
              <a:cxnLst/>
              <a:rect l="l" t="t" r="r" b="b"/>
              <a:pathLst>
                <a:path w="4295" h="7048" extrusionOk="0">
                  <a:moveTo>
                    <a:pt x="2299" y="0"/>
                  </a:moveTo>
                  <a:cubicBezTo>
                    <a:pt x="2299" y="0"/>
                    <a:pt x="0" y="4265"/>
                    <a:pt x="4295" y="7047"/>
                  </a:cubicBezTo>
                  <a:lnTo>
                    <a:pt x="3720" y="212"/>
                  </a:lnTo>
                  <a:lnTo>
                    <a:pt x="229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850;p40"/>
            <p:cNvSpPr/>
            <p:nvPr/>
          </p:nvSpPr>
          <p:spPr>
            <a:xfrm>
              <a:off x="7328525" y="4353407"/>
              <a:ext cx="27814" cy="24348"/>
            </a:xfrm>
            <a:custGeom>
              <a:avLst/>
              <a:gdLst/>
              <a:ahLst/>
              <a:cxnLst/>
              <a:rect l="l" t="t" r="r" b="b"/>
              <a:pathLst>
                <a:path w="1565" h="1370" extrusionOk="0">
                  <a:moveTo>
                    <a:pt x="459" y="1"/>
                  </a:moveTo>
                  <a:cubicBezTo>
                    <a:pt x="194" y="1"/>
                    <a:pt x="0" y="274"/>
                    <a:pt x="83" y="523"/>
                  </a:cubicBezTo>
                  <a:lnTo>
                    <a:pt x="355" y="1369"/>
                  </a:lnTo>
                  <a:lnTo>
                    <a:pt x="1565" y="220"/>
                  </a:lnTo>
                  <a:lnTo>
                    <a:pt x="537" y="8"/>
                  </a:lnTo>
                  <a:cubicBezTo>
                    <a:pt x="510" y="3"/>
                    <a:pt x="484" y="1"/>
                    <a:pt x="459" y="1"/>
                  </a:cubicBezTo>
                  <a:close/>
                </a:path>
              </a:pathLst>
            </a:custGeom>
            <a:solidFill>
              <a:srgbClr val="0E2A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851;p40"/>
            <p:cNvSpPr/>
            <p:nvPr/>
          </p:nvSpPr>
          <p:spPr>
            <a:xfrm>
              <a:off x="7398247" y="4342761"/>
              <a:ext cx="22056" cy="21558"/>
            </a:xfrm>
            <a:custGeom>
              <a:avLst/>
              <a:gdLst/>
              <a:ahLst/>
              <a:cxnLst/>
              <a:rect l="l" t="t" r="r" b="b"/>
              <a:pathLst>
                <a:path w="1241" h="1213" extrusionOk="0">
                  <a:moveTo>
                    <a:pt x="656" y="0"/>
                  </a:moveTo>
                  <a:cubicBezTo>
                    <a:pt x="639" y="0"/>
                    <a:pt x="623" y="1"/>
                    <a:pt x="606" y="2"/>
                  </a:cubicBezTo>
                  <a:cubicBezTo>
                    <a:pt x="273" y="2"/>
                    <a:pt x="1" y="275"/>
                    <a:pt x="1" y="607"/>
                  </a:cubicBezTo>
                  <a:cubicBezTo>
                    <a:pt x="1" y="940"/>
                    <a:pt x="273" y="1212"/>
                    <a:pt x="606" y="1212"/>
                  </a:cubicBezTo>
                  <a:cubicBezTo>
                    <a:pt x="969" y="1212"/>
                    <a:pt x="1241" y="940"/>
                    <a:pt x="1241" y="607"/>
                  </a:cubicBezTo>
                  <a:cubicBezTo>
                    <a:pt x="1241" y="290"/>
                    <a:pt x="993" y="0"/>
                    <a:pt x="656" y="0"/>
                  </a:cubicBezTo>
                  <a:close/>
                </a:path>
              </a:pathLst>
            </a:custGeom>
            <a:solidFill>
              <a:srgbClr val="0E2A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852;p40"/>
            <p:cNvSpPr/>
            <p:nvPr/>
          </p:nvSpPr>
          <p:spPr>
            <a:xfrm>
              <a:off x="7485333" y="4229247"/>
              <a:ext cx="75800" cy="105498"/>
            </a:xfrm>
            <a:custGeom>
              <a:avLst/>
              <a:gdLst/>
              <a:ahLst/>
              <a:cxnLst/>
              <a:rect l="l" t="t" r="r" b="b"/>
              <a:pathLst>
                <a:path w="4265" h="5936" extrusionOk="0">
                  <a:moveTo>
                    <a:pt x="3490" y="0"/>
                  </a:moveTo>
                  <a:cubicBezTo>
                    <a:pt x="3369" y="0"/>
                    <a:pt x="3244" y="51"/>
                    <a:pt x="3146" y="159"/>
                  </a:cubicBezTo>
                  <a:lnTo>
                    <a:pt x="0" y="3667"/>
                  </a:lnTo>
                  <a:lnTo>
                    <a:pt x="4265" y="5936"/>
                  </a:lnTo>
                  <a:lnTo>
                    <a:pt x="3932" y="431"/>
                  </a:lnTo>
                  <a:cubicBezTo>
                    <a:pt x="3913" y="160"/>
                    <a:pt x="3707" y="0"/>
                    <a:pt x="34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853;p40"/>
            <p:cNvSpPr/>
            <p:nvPr/>
          </p:nvSpPr>
          <p:spPr>
            <a:xfrm>
              <a:off x="7485333" y="4236374"/>
              <a:ext cx="51611" cy="71499"/>
            </a:xfrm>
            <a:custGeom>
              <a:avLst/>
              <a:gdLst/>
              <a:ahLst/>
              <a:cxnLst/>
              <a:rect l="l" t="t" r="r" b="b"/>
              <a:pathLst>
                <a:path w="2904" h="4023" extrusionOk="0">
                  <a:moveTo>
                    <a:pt x="2904" y="0"/>
                  </a:moveTo>
                  <a:lnTo>
                    <a:pt x="0" y="3266"/>
                  </a:lnTo>
                  <a:lnTo>
                    <a:pt x="1422" y="4023"/>
                  </a:lnTo>
                  <a:lnTo>
                    <a:pt x="2904" y="0"/>
                  </a:lnTo>
                  <a:close/>
                </a:path>
              </a:pathLst>
            </a:custGeom>
            <a:solidFill>
              <a:srgbClr val="EFA0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854;p40"/>
            <p:cNvSpPr/>
            <p:nvPr/>
          </p:nvSpPr>
          <p:spPr>
            <a:xfrm>
              <a:off x="7411701" y="4395262"/>
              <a:ext cx="82784" cy="17435"/>
            </a:xfrm>
            <a:custGeom>
              <a:avLst/>
              <a:gdLst/>
              <a:ahLst/>
              <a:cxnLst/>
              <a:rect l="l" t="t" r="r" b="b"/>
              <a:pathLst>
                <a:path w="4658" h="981" extrusionOk="0">
                  <a:moveTo>
                    <a:pt x="92" y="1"/>
                  </a:moveTo>
                  <a:cubicBezTo>
                    <a:pt x="63" y="1"/>
                    <a:pt x="30" y="29"/>
                    <a:pt x="30" y="73"/>
                  </a:cubicBezTo>
                  <a:cubicBezTo>
                    <a:pt x="0" y="133"/>
                    <a:pt x="60" y="164"/>
                    <a:pt x="91" y="164"/>
                  </a:cubicBezTo>
                  <a:lnTo>
                    <a:pt x="4537" y="980"/>
                  </a:lnTo>
                  <a:cubicBezTo>
                    <a:pt x="4597" y="980"/>
                    <a:pt x="4627" y="950"/>
                    <a:pt x="4627" y="890"/>
                  </a:cubicBezTo>
                  <a:cubicBezTo>
                    <a:pt x="4658" y="859"/>
                    <a:pt x="4627" y="799"/>
                    <a:pt x="4567" y="799"/>
                  </a:cubicBezTo>
                  <a:lnTo>
                    <a:pt x="121" y="12"/>
                  </a:lnTo>
                  <a:cubicBezTo>
                    <a:pt x="113" y="4"/>
                    <a:pt x="103" y="1"/>
                    <a:pt x="9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855;p40"/>
            <p:cNvSpPr/>
            <p:nvPr/>
          </p:nvSpPr>
          <p:spPr>
            <a:xfrm>
              <a:off x="7407933" y="4410315"/>
              <a:ext cx="76333" cy="33554"/>
            </a:xfrm>
            <a:custGeom>
              <a:avLst/>
              <a:gdLst/>
              <a:ahLst/>
              <a:cxnLst/>
              <a:rect l="l" t="t" r="r" b="b"/>
              <a:pathLst>
                <a:path w="4295" h="1888" extrusionOk="0">
                  <a:moveTo>
                    <a:pt x="92" y="0"/>
                  </a:moveTo>
                  <a:cubicBezTo>
                    <a:pt x="61" y="0"/>
                    <a:pt x="22" y="28"/>
                    <a:pt x="0" y="73"/>
                  </a:cubicBezTo>
                  <a:cubicBezTo>
                    <a:pt x="0" y="103"/>
                    <a:pt x="0" y="163"/>
                    <a:pt x="61" y="163"/>
                  </a:cubicBezTo>
                  <a:lnTo>
                    <a:pt x="4174" y="1887"/>
                  </a:lnTo>
                  <a:lnTo>
                    <a:pt x="4204" y="1887"/>
                  </a:lnTo>
                  <a:cubicBezTo>
                    <a:pt x="4235" y="1887"/>
                    <a:pt x="4265" y="1887"/>
                    <a:pt x="4295" y="1857"/>
                  </a:cubicBezTo>
                  <a:cubicBezTo>
                    <a:pt x="4295" y="1797"/>
                    <a:pt x="4295" y="1736"/>
                    <a:pt x="4235" y="1736"/>
                  </a:cubicBezTo>
                  <a:lnTo>
                    <a:pt x="121" y="12"/>
                  </a:lnTo>
                  <a:cubicBezTo>
                    <a:pt x="113" y="4"/>
                    <a:pt x="103" y="0"/>
                    <a:pt x="9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856;p40"/>
            <p:cNvSpPr/>
            <p:nvPr/>
          </p:nvSpPr>
          <p:spPr>
            <a:xfrm>
              <a:off x="7400398" y="4426826"/>
              <a:ext cx="62915" cy="48750"/>
            </a:xfrm>
            <a:custGeom>
              <a:avLst/>
              <a:gdLst/>
              <a:ahLst/>
              <a:cxnLst/>
              <a:rect l="l" t="t" r="r" b="b"/>
              <a:pathLst>
                <a:path w="3540" h="2743" extrusionOk="0">
                  <a:moveTo>
                    <a:pt x="103" y="1"/>
                  </a:moveTo>
                  <a:cubicBezTo>
                    <a:pt x="77" y="1"/>
                    <a:pt x="49" y="16"/>
                    <a:pt x="31" y="51"/>
                  </a:cubicBezTo>
                  <a:cubicBezTo>
                    <a:pt x="1" y="81"/>
                    <a:pt x="1" y="142"/>
                    <a:pt x="31" y="172"/>
                  </a:cubicBezTo>
                  <a:lnTo>
                    <a:pt x="3388" y="2713"/>
                  </a:lnTo>
                  <a:cubicBezTo>
                    <a:pt x="3388" y="2743"/>
                    <a:pt x="3418" y="2743"/>
                    <a:pt x="3449" y="2743"/>
                  </a:cubicBezTo>
                  <a:cubicBezTo>
                    <a:pt x="3449" y="2743"/>
                    <a:pt x="3479" y="2743"/>
                    <a:pt x="3509" y="2713"/>
                  </a:cubicBezTo>
                  <a:cubicBezTo>
                    <a:pt x="3539" y="2652"/>
                    <a:pt x="3539" y="2592"/>
                    <a:pt x="3479" y="2592"/>
                  </a:cubicBezTo>
                  <a:lnTo>
                    <a:pt x="152" y="21"/>
                  </a:lnTo>
                  <a:cubicBezTo>
                    <a:pt x="140" y="8"/>
                    <a:pt x="122" y="1"/>
                    <a:pt x="10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6" name="Google Shape;857;p40"/>
            <p:cNvGrpSpPr/>
            <p:nvPr/>
          </p:nvGrpSpPr>
          <p:grpSpPr>
            <a:xfrm rot="1967215">
              <a:off x="5246842" y="2682044"/>
              <a:ext cx="86200" cy="63019"/>
              <a:chOff x="2659716" y="2883799"/>
              <a:chExt cx="199141" cy="136442"/>
            </a:xfrm>
          </p:grpSpPr>
          <p:sp>
            <p:nvSpPr>
              <p:cNvPr id="190" name="Google Shape;858;p40"/>
              <p:cNvSpPr/>
              <p:nvPr/>
            </p:nvSpPr>
            <p:spPr>
              <a:xfrm>
                <a:off x="2659716" y="2893028"/>
                <a:ext cx="199141" cy="118604"/>
              </a:xfrm>
              <a:custGeom>
                <a:avLst/>
                <a:gdLst/>
                <a:ahLst/>
                <a:cxnLst/>
                <a:rect l="l" t="t" r="r" b="b"/>
                <a:pathLst>
                  <a:path w="13162" h="7839" extrusionOk="0">
                    <a:moveTo>
                      <a:pt x="7081" y="1"/>
                    </a:moveTo>
                    <a:cubicBezTo>
                      <a:pt x="6601" y="1"/>
                      <a:pt x="6101" y="45"/>
                      <a:pt x="5584" y="143"/>
                    </a:cubicBezTo>
                    <a:cubicBezTo>
                      <a:pt x="1153" y="985"/>
                      <a:pt x="1" y="5904"/>
                      <a:pt x="1" y="5904"/>
                    </a:cubicBezTo>
                    <a:cubicBezTo>
                      <a:pt x="1" y="5904"/>
                      <a:pt x="1321" y="7838"/>
                      <a:pt x="4944" y="7838"/>
                    </a:cubicBezTo>
                    <a:cubicBezTo>
                      <a:pt x="5621" y="7838"/>
                      <a:pt x="6379" y="7771"/>
                      <a:pt x="7224" y="7610"/>
                    </a:cubicBezTo>
                    <a:cubicBezTo>
                      <a:pt x="12585" y="6569"/>
                      <a:pt x="13161" y="2470"/>
                      <a:pt x="13161" y="2470"/>
                    </a:cubicBezTo>
                    <a:cubicBezTo>
                      <a:pt x="13161" y="2470"/>
                      <a:pt x="10693" y="1"/>
                      <a:pt x="708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859;p40"/>
              <p:cNvSpPr/>
              <p:nvPr/>
            </p:nvSpPr>
            <p:spPr>
              <a:xfrm>
                <a:off x="2686425" y="2883799"/>
                <a:ext cx="135777" cy="136442"/>
              </a:xfrm>
              <a:custGeom>
                <a:avLst/>
                <a:gdLst/>
                <a:ahLst/>
                <a:cxnLst/>
                <a:rect l="l" t="t" r="r" b="b"/>
                <a:pathLst>
                  <a:path w="8974" h="9018" extrusionOk="0">
                    <a:moveTo>
                      <a:pt x="4476" y="0"/>
                    </a:moveTo>
                    <a:cubicBezTo>
                      <a:pt x="1994" y="0"/>
                      <a:pt x="0" y="2016"/>
                      <a:pt x="0" y="4498"/>
                    </a:cubicBezTo>
                    <a:cubicBezTo>
                      <a:pt x="0" y="7001"/>
                      <a:pt x="1994" y="9018"/>
                      <a:pt x="4476" y="9018"/>
                    </a:cubicBezTo>
                    <a:cubicBezTo>
                      <a:pt x="6957" y="9018"/>
                      <a:pt x="8974" y="7001"/>
                      <a:pt x="8974" y="4498"/>
                    </a:cubicBezTo>
                    <a:cubicBezTo>
                      <a:pt x="8974" y="2016"/>
                      <a:pt x="6957" y="0"/>
                      <a:pt x="4476" y="0"/>
                    </a:cubicBezTo>
                    <a:close/>
                  </a:path>
                </a:pathLst>
              </a:custGeom>
              <a:solidFill>
                <a:srgbClr val="1C1C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7" name="Google Shape;860;p40"/>
            <p:cNvGrpSpPr/>
            <p:nvPr/>
          </p:nvGrpSpPr>
          <p:grpSpPr>
            <a:xfrm rot="2033874">
              <a:off x="5364361" y="2685651"/>
              <a:ext cx="84622" cy="76738"/>
              <a:chOff x="2670033" y="2838481"/>
              <a:chExt cx="245934" cy="192965"/>
            </a:xfrm>
          </p:grpSpPr>
          <p:sp>
            <p:nvSpPr>
              <p:cNvPr id="188" name="Google Shape;861;p40"/>
              <p:cNvSpPr/>
              <p:nvPr/>
            </p:nvSpPr>
            <p:spPr>
              <a:xfrm rot="-1808353">
                <a:off x="2695747" y="2873475"/>
                <a:ext cx="194506" cy="122978"/>
              </a:xfrm>
              <a:custGeom>
                <a:avLst/>
                <a:gdLst/>
                <a:ahLst/>
                <a:cxnLst/>
                <a:rect l="l" t="t" r="r" b="b"/>
                <a:pathLst>
                  <a:path w="13162" h="7839" extrusionOk="0">
                    <a:moveTo>
                      <a:pt x="7081" y="1"/>
                    </a:moveTo>
                    <a:cubicBezTo>
                      <a:pt x="6601" y="1"/>
                      <a:pt x="6101" y="45"/>
                      <a:pt x="5584" y="143"/>
                    </a:cubicBezTo>
                    <a:cubicBezTo>
                      <a:pt x="1153" y="985"/>
                      <a:pt x="1" y="5904"/>
                      <a:pt x="1" y="5904"/>
                    </a:cubicBezTo>
                    <a:cubicBezTo>
                      <a:pt x="1" y="5904"/>
                      <a:pt x="1321" y="7838"/>
                      <a:pt x="4944" y="7838"/>
                    </a:cubicBezTo>
                    <a:cubicBezTo>
                      <a:pt x="5621" y="7838"/>
                      <a:pt x="6379" y="7771"/>
                      <a:pt x="7224" y="7610"/>
                    </a:cubicBezTo>
                    <a:cubicBezTo>
                      <a:pt x="12585" y="6569"/>
                      <a:pt x="13161" y="2470"/>
                      <a:pt x="13161" y="2470"/>
                    </a:cubicBezTo>
                    <a:cubicBezTo>
                      <a:pt x="13161" y="2470"/>
                      <a:pt x="10693" y="1"/>
                      <a:pt x="708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862;p40"/>
              <p:cNvSpPr/>
              <p:nvPr/>
            </p:nvSpPr>
            <p:spPr>
              <a:xfrm rot="-1808353">
                <a:off x="2722285" y="2866414"/>
                <a:ext cx="132616" cy="141474"/>
              </a:xfrm>
              <a:custGeom>
                <a:avLst/>
                <a:gdLst/>
                <a:ahLst/>
                <a:cxnLst/>
                <a:rect l="l" t="t" r="r" b="b"/>
                <a:pathLst>
                  <a:path w="8974" h="9018" extrusionOk="0">
                    <a:moveTo>
                      <a:pt x="4476" y="0"/>
                    </a:moveTo>
                    <a:cubicBezTo>
                      <a:pt x="1994" y="0"/>
                      <a:pt x="0" y="2016"/>
                      <a:pt x="0" y="4498"/>
                    </a:cubicBezTo>
                    <a:cubicBezTo>
                      <a:pt x="0" y="7001"/>
                      <a:pt x="1994" y="9018"/>
                      <a:pt x="4476" y="9018"/>
                    </a:cubicBezTo>
                    <a:cubicBezTo>
                      <a:pt x="6957" y="9018"/>
                      <a:pt x="8974" y="7001"/>
                      <a:pt x="8974" y="4498"/>
                    </a:cubicBezTo>
                    <a:cubicBezTo>
                      <a:pt x="8974" y="2016"/>
                      <a:pt x="6957" y="0"/>
                      <a:pt x="4476" y="0"/>
                    </a:cubicBezTo>
                    <a:close/>
                  </a:path>
                </a:pathLst>
              </a:custGeom>
              <a:solidFill>
                <a:srgbClr val="1C1C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92" name="Google Shape;3615;p66"/>
          <p:cNvGrpSpPr/>
          <p:nvPr/>
        </p:nvGrpSpPr>
        <p:grpSpPr>
          <a:xfrm>
            <a:off x="970378" y="2995659"/>
            <a:ext cx="3132774" cy="307227"/>
            <a:chOff x="1384026" y="3349212"/>
            <a:chExt cx="3132774" cy="307227"/>
          </a:xfrm>
        </p:grpSpPr>
        <p:sp>
          <p:nvSpPr>
            <p:cNvPr id="193" name="Google Shape;3616;p66"/>
            <p:cNvSpPr/>
            <p:nvPr/>
          </p:nvSpPr>
          <p:spPr>
            <a:xfrm>
              <a:off x="1389900" y="3349212"/>
              <a:ext cx="3126900" cy="301800"/>
            </a:xfrm>
            <a:prstGeom prst="roundRect">
              <a:avLst>
                <a:gd name="adj" fmla="val 50000"/>
              </a:avLst>
            </a:prstGeom>
            <a:solidFill>
              <a:schemeClr val="accent5"/>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3617;p66"/>
            <p:cNvSpPr/>
            <p:nvPr/>
          </p:nvSpPr>
          <p:spPr>
            <a:xfrm>
              <a:off x="1384026" y="3354639"/>
              <a:ext cx="301800" cy="301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5" name="Google Shape;3619;p66"/>
          <p:cNvSpPr txBox="1">
            <a:spLocks noGrp="1"/>
          </p:cNvSpPr>
          <p:nvPr>
            <p:ph type="subTitle" idx="2"/>
          </p:nvPr>
        </p:nvSpPr>
        <p:spPr>
          <a:xfrm>
            <a:off x="1233177" y="3030922"/>
            <a:ext cx="2736300" cy="236700"/>
          </a:xfrm>
          <a:prstGeom prst="rect">
            <a:avLst/>
          </a:prstGeom>
        </p:spPr>
        <p:txBody>
          <a:bodyPr spcFirstLastPara="1" wrap="square" lIns="91425" tIns="91425" rIns="91425" bIns="91425" anchor="ctr" anchorCtr="0">
            <a:noAutofit/>
          </a:bodyPr>
          <a:lstStyle/>
          <a:p>
            <a:pPr marL="0" lvl="0" indent="0" algn="l"/>
            <a:r>
              <a:rPr lang="en-US" b="0" dirty="0">
                <a:solidFill>
                  <a:schemeClr val="dk2"/>
                </a:solidFill>
              </a:rPr>
              <a:t>d. Literal vs Dynamic</a:t>
            </a:r>
            <a:endParaRPr sz="1600" b="0" dirty="0">
              <a:solidFill>
                <a:schemeClr val="dk2"/>
              </a:solidFill>
            </a:endParaRPr>
          </a:p>
        </p:txBody>
      </p:sp>
      <p:grpSp>
        <p:nvGrpSpPr>
          <p:cNvPr id="196" name="Google Shape;3609;p66"/>
          <p:cNvGrpSpPr/>
          <p:nvPr/>
        </p:nvGrpSpPr>
        <p:grpSpPr>
          <a:xfrm>
            <a:off x="949460" y="3545402"/>
            <a:ext cx="3132774" cy="307218"/>
            <a:chOff x="1384026" y="2431680"/>
            <a:chExt cx="3132774" cy="307218"/>
          </a:xfrm>
        </p:grpSpPr>
        <p:sp>
          <p:nvSpPr>
            <p:cNvPr id="197" name="Google Shape;3610;p66"/>
            <p:cNvSpPr/>
            <p:nvPr/>
          </p:nvSpPr>
          <p:spPr>
            <a:xfrm>
              <a:off x="1389900" y="2431680"/>
              <a:ext cx="3126900" cy="301800"/>
            </a:xfrm>
            <a:prstGeom prst="roundRect">
              <a:avLst>
                <a:gd name="adj" fmla="val 50000"/>
              </a:avLst>
            </a:prstGeom>
            <a:solidFill>
              <a:schemeClr val="accent5"/>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3611;p66"/>
            <p:cNvSpPr/>
            <p:nvPr/>
          </p:nvSpPr>
          <p:spPr>
            <a:xfrm>
              <a:off x="1384026" y="2437099"/>
              <a:ext cx="301800" cy="3018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9" name="Google Shape;3620;p66"/>
          <p:cNvSpPr txBox="1">
            <a:spLocks noGrp="1"/>
          </p:cNvSpPr>
          <p:nvPr>
            <p:ph type="subTitle" idx="4294967295"/>
          </p:nvPr>
        </p:nvSpPr>
        <p:spPr>
          <a:xfrm>
            <a:off x="1212247" y="3580211"/>
            <a:ext cx="2736300" cy="237600"/>
          </a:xfrm>
          <a:prstGeom prst="rect">
            <a:avLst/>
          </a:prstGeom>
        </p:spPr>
        <p:txBody>
          <a:bodyPr spcFirstLastPara="1" wrap="square" lIns="91425" tIns="91425" rIns="91425" bIns="91425" anchor="ctr" anchorCtr="0">
            <a:noAutofit/>
          </a:bodyPr>
          <a:lstStyle/>
          <a:p>
            <a:pPr marL="0" lvl="0" indent="0">
              <a:buNone/>
            </a:pPr>
            <a:r>
              <a:rPr lang="en-US" sz="1600" dirty="0">
                <a:solidFill>
                  <a:schemeClr val="dk2"/>
                </a:solidFill>
              </a:rPr>
              <a:t>e. One-Way Data Flow</a:t>
            </a:r>
            <a:endParaRPr sz="1600" b="0" dirty="0">
              <a:solidFill>
                <a:schemeClr val="dk2"/>
              </a:solidFill>
            </a:endParaRPr>
          </a:p>
        </p:txBody>
      </p:sp>
      <p:grpSp>
        <p:nvGrpSpPr>
          <p:cNvPr id="200" name="Google Shape;3612;p66"/>
          <p:cNvGrpSpPr/>
          <p:nvPr/>
        </p:nvGrpSpPr>
        <p:grpSpPr>
          <a:xfrm>
            <a:off x="936283" y="4090813"/>
            <a:ext cx="3132774" cy="307223"/>
            <a:chOff x="1384026" y="2887116"/>
            <a:chExt cx="3132774" cy="307223"/>
          </a:xfrm>
        </p:grpSpPr>
        <p:sp>
          <p:nvSpPr>
            <p:cNvPr id="201" name="Google Shape;3613;p66"/>
            <p:cNvSpPr/>
            <p:nvPr/>
          </p:nvSpPr>
          <p:spPr>
            <a:xfrm>
              <a:off x="1389900" y="2887116"/>
              <a:ext cx="3126900" cy="301800"/>
            </a:xfrm>
            <a:prstGeom prst="roundRect">
              <a:avLst>
                <a:gd name="adj" fmla="val 50000"/>
              </a:avLst>
            </a:prstGeom>
            <a:solidFill>
              <a:schemeClr val="accent5"/>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3614;p66"/>
            <p:cNvSpPr/>
            <p:nvPr/>
          </p:nvSpPr>
          <p:spPr>
            <a:xfrm>
              <a:off x="1384026" y="2892539"/>
              <a:ext cx="301800" cy="3018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3" name="Google Shape;3618;p66"/>
          <p:cNvSpPr txBox="1">
            <a:spLocks noGrp="1"/>
          </p:cNvSpPr>
          <p:nvPr>
            <p:ph type="subTitle" idx="1"/>
          </p:nvPr>
        </p:nvSpPr>
        <p:spPr>
          <a:xfrm>
            <a:off x="1199070" y="4125624"/>
            <a:ext cx="2736300" cy="237600"/>
          </a:xfrm>
          <a:prstGeom prst="rect">
            <a:avLst/>
          </a:prstGeom>
        </p:spPr>
        <p:txBody>
          <a:bodyPr spcFirstLastPara="1" wrap="square" lIns="91425" tIns="91425" rIns="91425" bIns="91425" anchor="ctr" anchorCtr="0">
            <a:noAutofit/>
          </a:bodyPr>
          <a:lstStyle/>
          <a:p>
            <a:pPr marL="0" indent="0" algn="l"/>
            <a:r>
              <a:rPr lang="en-US" b="0" dirty="0">
                <a:solidFill>
                  <a:schemeClr val="dk2"/>
                </a:solidFill>
              </a:rPr>
              <a:t>f. Prop Validation</a:t>
            </a:r>
            <a:endParaRPr b="0" dirty="0">
              <a:solidFill>
                <a:schemeClr val="dk2"/>
              </a:solidFill>
            </a:endParaRPr>
          </a:p>
        </p:txBody>
      </p:sp>
    </p:spTree>
    <p:extLst>
      <p:ext uri="{BB962C8B-B14F-4D97-AF65-F5344CB8AC3E}">
        <p14:creationId xmlns:p14="http://schemas.microsoft.com/office/powerpoint/2010/main" val="595387408"/>
      </p:ext>
    </p:extLst>
  </p:cSld>
  <p:clrMapOvr>
    <a:masterClrMapping/>
  </p:clrMapOvr>
  <p:transition spd="slow">
    <p:push dir="u"/>
  </p:transition>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Shape 1045"/>
        <p:cNvGrpSpPr/>
        <p:nvPr/>
      </p:nvGrpSpPr>
      <p:grpSpPr>
        <a:xfrm>
          <a:off x="0" y="0"/>
          <a:ext cx="0" cy="0"/>
          <a:chOff x="0" y="0"/>
          <a:chExt cx="0" cy="0"/>
        </a:xfrm>
      </p:grpSpPr>
      <p:sp>
        <p:nvSpPr>
          <p:cNvPr id="1057" name="Google Shape;1057;p42"/>
          <p:cNvSpPr txBox="1">
            <a:spLocks noGrp="1"/>
          </p:cNvSpPr>
          <p:nvPr>
            <p:ph type="title"/>
          </p:nvPr>
        </p:nvSpPr>
        <p:spPr>
          <a:xfrm>
            <a:off x="1540300" y="541113"/>
            <a:ext cx="6486900" cy="478200"/>
          </a:xfrm>
          <a:prstGeom prst="rect">
            <a:avLst/>
          </a:prstGeom>
        </p:spPr>
        <p:txBody>
          <a:bodyPr spcFirstLastPara="1" wrap="square" lIns="91425" tIns="91425" rIns="91425" bIns="91425" anchor="ctr" anchorCtr="0">
            <a:noAutofit/>
          </a:bodyPr>
          <a:lstStyle/>
          <a:p>
            <a:pPr lvl="0"/>
            <a:r>
              <a:rPr lang="en-US" sz="2400" dirty="0" smtClean="0">
                <a:solidFill>
                  <a:schemeClr val="accent4"/>
                </a:solidFill>
              </a:rPr>
              <a:t>a</a:t>
            </a:r>
            <a:r>
              <a:rPr lang="en-US" sz="2400" dirty="0">
                <a:solidFill>
                  <a:schemeClr val="accent4"/>
                </a:solidFill>
              </a:rPr>
              <a:t>. Passing Data with Props</a:t>
            </a:r>
            <a:endParaRPr sz="2400" b="1" dirty="0">
              <a:solidFill>
                <a:schemeClr val="accent4"/>
              </a:solidFill>
            </a:endParaRPr>
          </a:p>
        </p:txBody>
      </p:sp>
      <p:sp>
        <p:nvSpPr>
          <p:cNvPr id="1127" name="Google Shape;1127;p42">
            <a:hlinkClick r:id="rId3" action="ppaction://hlinksldjump"/>
          </p:cNvPr>
          <p:cNvSpPr/>
          <p:nvPr/>
        </p:nvSpPr>
        <p:spPr>
          <a:xfrm rot="5400000">
            <a:off x="8034175" y="3124075"/>
            <a:ext cx="1158900" cy="59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42">
            <a:hlinkClick r:id="rId4" action="ppaction://hlinksldjump"/>
          </p:cNvPr>
          <p:cNvSpPr/>
          <p:nvPr/>
        </p:nvSpPr>
        <p:spPr>
          <a:xfrm rot="5400000">
            <a:off x="7968625" y="1902850"/>
            <a:ext cx="1290000" cy="59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42">
            <a:hlinkClick r:id="rId5" action="ppaction://hlinksldjump"/>
          </p:cNvPr>
          <p:cNvSpPr/>
          <p:nvPr/>
        </p:nvSpPr>
        <p:spPr>
          <a:xfrm rot="5400000">
            <a:off x="7955725" y="4354575"/>
            <a:ext cx="13158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42">
            <a:hlinkClick r:id="rId4" action="ppaction://hlinksldjump"/>
          </p:cNvPr>
          <p:cNvSpPr txBox="1"/>
          <p:nvPr/>
        </p:nvSpPr>
        <p:spPr>
          <a:xfrm>
            <a:off x="8264833" y="1859014"/>
            <a:ext cx="440400" cy="23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4"/>
                </a:solidFill>
                <a:latin typeface="Ubuntu"/>
                <a:ea typeface="Ubuntu"/>
                <a:cs typeface="Ubuntu"/>
                <a:sym typeface="Ubuntu"/>
              </a:rPr>
              <a:t>2</a:t>
            </a:r>
            <a:endParaRPr b="1">
              <a:solidFill>
                <a:schemeClr val="accent4"/>
              </a:solidFill>
              <a:latin typeface="Ubuntu"/>
              <a:ea typeface="Ubuntu"/>
              <a:cs typeface="Ubuntu"/>
              <a:sym typeface="Ubuntu"/>
            </a:endParaRPr>
          </a:p>
        </p:txBody>
      </p:sp>
      <p:sp>
        <p:nvSpPr>
          <p:cNvPr id="1131" name="Google Shape;1131;p42">
            <a:hlinkClick r:id="rId3" action="ppaction://hlinksldjump"/>
          </p:cNvPr>
          <p:cNvSpPr txBox="1"/>
          <p:nvPr/>
        </p:nvSpPr>
        <p:spPr>
          <a:xfrm>
            <a:off x="8264833" y="3062914"/>
            <a:ext cx="440400" cy="23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2"/>
                </a:solidFill>
                <a:latin typeface="Ubuntu"/>
                <a:ea typeface="Ubuntu"/>
                <a:cs typeface="Ubuntu"/>
                <a:sym typeface="Ubuntu"/>
              </a:rPr>
              <a:t>3</a:t>
            </a:r>
            <a:endParaRPr b="1">
              <a:solidFill>
                <a:schemeClr val="accent2"/>
              </a:solidFill>
              <a:latin typeface="Ubuntu"/>
              <a:ea typeface="Ubuntu"/>
              <a:cs typeface="Ubuntu"/>
              <a:sym typeface="Ubuntu"/>
            </a:endParaRPr>
          </a:p>
        </p:txBody>
      </p:sp>
      <p:sp>
        <p:nvSpPr>
          <p:cNvPr id="1132" name="Google Shape;1132;p42">
            <a:hlinkClick r:id="rId5" action="ppaction://hlinksldjump"/>
          </p:cNvPr>
          <p:cNvSpPr txBox="1"/>
          <p:nvPr/>
        </p:nvSpPr>
        <p:spPr>
          <a:xfrm>
            <a:off x="8264833" y="4266814"/>
            <a:ext cx="440400" cy="23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1"/>
                </a:solidFill>
                <a:latin typeface="Ubuntu"/>
                <a:ea typeface="Ubuntu"/>
                <a:cs typeface="Ubuntu"/>
                <a:sym typeface="Ubuntu"/>
              </a:rPr>
              <a:t>4</a:t>
            </a:r>
            <a:endParaRPr b="1">
              <a:solidFill>
                <a:schemeClr val="accent1"/>
              </a:solidFill>
              <a:latin typeface="Ubuntu"/>
              <a:ea typeface="Ubuntu"/>
              <a:cs typeface="Ubuntu"/>
              <a:sym typeface="Ubuntu"/>
            </a:endParaRPr>
          </a:p>
        </p:txBody>
      </p:sp>
      <p:sp>
        <p:nvSpPr>
          <p:cNvPr id="1133" name="Google Shape;1133;p42">
            <a:hlinkClick r:id="rId6" action="ppaction://hlinksldjump"/>
          </p:cNvPr>
          <p:cNvSpPr/>
          <p:nvPr/>
        </p:nvSpPr>
        <p:spPr>
          <a:xfrm>
            <a:off x="7246284" y="695850"/>
            <a:ext cx="213106" cy="195722"/>
          </a:xfrm>
          <a:custGeom>
            <a:avLst/>
            <a:gdLst/>
            <a:ahLst/>
            <a:cxnLst/>
            <a:rect l="l" t="t" r="r" b="b"/>
            <a:pathLst>
              <a:path w="34372" h="31568" extrusionOk="0">
                <a:moveTo>
                  <a:pt x="17158" y="1"/>
                </a:moveTo>
                <a:cubicBezTo>
                  <a:pt x="11439" y="3246"/>
                  <a:pt x="5719" y="6490"/>
                  <a:pt x="0" y="9735"/>
                </a:cubicBezTo>
                <a:lnTo>
                  <a:pt x="2750" y="9735"/>
                </a:lnTo>
                <a:lnTo>
                  <a:pt x="2750" y="31567"/>
                </a:lnTo>
                <a:lnTo>
                  <a:pt x="11659" y="31567"/>
                </a:lnTo>
                <a:lnTo>
                  <a:pt x="11659" y="17379"/>
                </a:lnTo>
                <a:lnTo>
                  <a:pt x="23373" y="17379"/>
                </a:lnTo>
                <a:lnTo>
                  <a:pt x="23373" y="31567"/>
                </a:lnTo>
                <a:lnTo>
                  <a:pt x="31622" y="31567"/>
                </a:lnTo>
                <a:lnTo>
                  <a:pt x="31622" y="9735"/>
                </a:lnTo>
                <a:lnTo>
                  <a:pt x="34371" y="9735"/>
                </a:lnTo>
                <a:cubicBezTo>
                  <a:pt x="28597" y="6490"/>
                  <a:pt x="22878" y="3246"/>
                  <a:pt x="1715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42">
            <a:hlinkClick r:id="rId7" action="ppaction://hlinksldjump"/>
          </p:cNvPr>
          <p:cNvSpPr/>
          <p:nvPr/>
        </p:nvSpPr>
        <p:spPr>
          <a:xfrm rot="5400000">
            <a:off x="8023975" y="671275"/>
            <a:ext cx="1179300" cy="594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42">
            <a:hlinkClick r:id="rId7" action="ppaction://hlinksldjump"/>
          </p:cNvPr>
          <p:cNvSpPr txBox="1"/>
          <p:nvPr/>
        </p:nvSpPr>
        <p:spPr>
          <a:xfrm>
            <a:off x="8264833" y="655114"/>
            <a:ext cx="440400" cy="23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3"/>
                </a:solidFill>
                <a:latin typeface="Ubuntu"/>
                <a:ea typeface="Ubuntu"/>
                <a:cs typeface="Ubuntu"/>
                <a:sym typeface="Ubuntu"/>
              </a:rPr>
              <a:t>1</a:t>
            </a:r>
            <a:endParaRPr b="1">
              <a:solidFill>
                <a:schemeClr val="accent3"/>
              </a:solidFill>
              <a:latin typeface="Ubuntu"/>
              <a:ea typeface="Ubuntu"/>
              <a:cs typeface="Ubuntu"/>
              <a:sym typeface="Ubuntu"/>
            </a:endParaRPr>
          </a:p>
        </p:txBody>
      </p:sp>
      <p:sp>
        <p:nvSpPr>
          <p:cNvPr id="1139" name="Google Shape;1139;p42">
            <a:hlinkClick r:id="" action="ppaction://hlinkshowjump?jump=nextslide"/>
          </p:cNvPr>
          <p:cNvSpPr/>
          <p:nvPr/>
        </p:nvSpPr>
        <p:spPr>
          <a:xfrm>
            <a:off x="7870218" y="695853"/>
            <a:ext cx="145409" cy="215293"/>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42">
            <a:hlinkClick r:id="" action="ppaction://hlinkshowjump?jump=previousslide"/>
          </p:cNvPr>
          <p:cNvSpPr/>
          <p:nvPr/>
        </p:nvSpPr>
        <p:spPr>
          <a:xfrm rot="10800000">
            <a:off x="7575225" y="695855"/>
            <a:ext cx="145409" cy="215293"/>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301;p46"/>
          <p:cNvSpPr txBox="1">
            <a:spLocks noGrp="1"/>
          </p:cNvSpPr>
          <p:nvPr>
            <p:ph type="subTitle" idx="1"/>
          </p:nvPr>
        </p:nvSpPr>
        <p:spPr>
          <a:xfrm>
            <a:off x="671607" y="1086183"/>
            <a:ext cx="7693460" cy="2761070"/>
          </a:xfrm>
          <a:prstGeom prst="rect">
            <a:avLst/>
          </a:prstGeom>
        </p:spPr>
        <p:txBody>
          <a:bodyPr spcFirstLastPara="1" wrap="square" lIns="91425" tIns="91425" rIns="91425" bIns="91425" anchor="ctr" anchorCtr="0">
            <a:noAutofit/>
          </a:bodyPr>
          <a:lstStyle/>
          <a:p>
            <a:pPr marL="0" lvl="0" indent="0" algn="l"/>
            <a:r>
              <a:rPr lang="vi-VN" sz="1700" b="0" dirty="0">
                <a:solidFill>
                  <a:schemeClr val="dk1"/>
                </a:solidFill>
              </a:rPr>
              <a:t>Trong Vue.js thì tất cả các component đều có isolated scope (phạm vi cô lập) riêng. Điều này có nghĩa là ta không thể (và cũng không nên) tham chiếu trực tiếp các dữ liệu ở component cha (parent) vào trong component con (child). Mà thay vào đó chúng ta sẽ phải truyền chúng qua props</a:t>
            </a:r>
            <a:r>
              <a:rPr lang="vi-VN" sz="1700" b="0" dirty="0" smtClean="0">
                <a:solidFill>
                  <a:schemeClr val="dk1"/>
                </a:solidFill>
              </a:rPr>
              <a:t>.</a:t>
            </a:r>
            <a:endParaRPr lang="en-US" sz="1700" b="0" dirty="0" smtClean="0">
              <a:solidFill>
                <a:schemeClr val="dk1"/>
              </a:solidFill>
            </a:endParaRPr>
          </a:p>
          <a:p>
            <a:pPr marL="0" lvl="0" indent="0" algn="l"/>
            <a:endParaRPr lang="vi-VN" sz="1700" b="0" dirty="0">
              <a:solidFill>
                <a:schemeClr val="dk1"/>
              </a:solidFill>
            </a:endParaRPr>
          </a:p>
          <a:p>
            <a:pPr marL="0" lvl="0" indent="0" algn="l"/>
            <a:r>
              <a:rPr lang="vi-VN" sz="1700" b="0" dirty="0">
                <a:solidFill>
                  <a:schemeClr val="dk1"/>
                </a:solidFill>
              </a:rPr>
              <a:t>Props ở đây là một attribute tùy chỉnh dùng để truyền data từ component parent đến các component child, và để có thể nhận được dữ liệu từ component parent thì component child phải khai báo prop mà nó mong muốn nhận được từ component parent, bằng cách đặt tên prop ở trong props scope</a:t>
            </a:r>
            <a:r>
              <a:rPr lang="vi-VN" sz="1700" b="0" dirty="0" smtClean="0">
                <a:solidFill>
                  <a:schemeClr val="dk1"/>
                </a:solidFill>
              </a:rPr>
              <a:t>.</a:t>
            </a:r>
            <a:endParaRPr lang="vi-VN" sz="1700" b="0" dirty="0">
              <a:solidFill>
                <a:schemeClr val="dk1"/>
              </a:solidFill>
            </a:endParaRPr>
          </a:p>
        </p:txBody>
      </p:sp>
    </p:spTree>
    <p:extLst>
      <p:ext uri="{BB962C8B-B14F-4D97-AF65-F5344CB8AC3E}">
        <p14:creationId xmlns:p14="http://schemas.microsoft.com/office/powerpoint/2010/main" val="296015046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fade">
                                      <p:cBhvr>
                                        <p:cTn id="7" dur="500"/>
                                        <p:tgtEl>
                                          <p:spTgt spid="1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
                                            <p:txEl>
                                              <p:pRg st="2" end="2"/>
                                            </p:txEl>
                                          </p:spTgt>
                                        </p:tgtEl>
                                        <p:attrNameLst>
                                          <p:attrName>style.visibility</p:attrName>
                                        </p:attrNameLst>
                                      </p:cBhvr>
                                      <p:to>
                                        <p:strVal val="visible"/>
                                      </p:to>
                                    </p:set>
                                    <p:animEffect transition="in" filter="fade">
                                      <p:cBhvr>
                                        <p:cTn id="12" dur="500"/>
                                        <p:tgtEl>
                                          <p:spTgt spid="1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p:bld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Shape 1045"/>
        <p:cNvGrpSpPr/>
        <p:nvPr/>
      </p:nvGrpSpPr>
      <p:grpSpPr>
        <a:xfrm>
          <a:off x="0" y="0"/>
          <a:ext cx="0" cy="0"/>
          <a:chOff x="0" y="0"/>
          <a:chExt cx="0" cy="0"/>
        </a:xfrm>
      </p:grpSpPr>
      <p:sp>
        <p:nvSpPr>
          <p:cNvPr id="1057" name="Google Shape;1057;p42"/>
          <p:cNvSpPr txBox="1">
            <a:spLocks noGrp="1"/>
          </p:cNvSpPr>
          <p:nvPr>
            <p:ph type="title"/>
          </p:nvPr>
        </p:nvSpPr>
        <p:spPr>
          <a:xfrm>
            <a:off x="1540300" y="541113"/>
            <a:ext cx="6486900" cy="478200"/>
          </a:xfrm>
          <a:prstGeom prst="rect">
            <a:avLst/>
          </a:prstGeom>
        </p:spPr>
        <p:txBody>
          <a:bodyPr spcFirstLastPara="1" wrap="square" lIns="91425" tIns="91425" rIns="91425" bIns="91425" anchor="ctr" anchorCtr="0">
            <a:noAutofit/>
          </a:bodyPr>
          <a:lstStyle/>
          <a:p>
            <a:pPr lvl="0"/>
            <a:r>
              <a:rPr lang="en-US" sz="2400" dirty="0" smtClean="0">
                <a:solidFill>
                  <a:schemeClr val="accent4"/>
                </a:solidFill>
              </a:rPr>
              <a:t>a</a:t>
            </a:r>
            <a:r>
              <a:rPr lang="en-US" sz="2400" dirty="0">
                <a:solidFill>
                  <a:schemeClr val="accent4"/>
                </a:solidFill>
              </a:rPr>
              <a:t>. Passing Data with Props</a:t>
            </a:r>
            <a:endParaRPr sz="2400" b="1" dirty="0">
              <a:solidFill>
                <a:schemeClr val="accent4"/>
              </a:solidFill>
            </a:endParaRPr>
          </a:p>
        </p:txBody>
      </p:sp>
      <p:sp>
        <p:nvSpPr>
          <p:cNvPr id="1127" name="Google Shape;1127;p42">
            <a:hlinkClick r:id="rId3" action="ppaction://hlinksldjump"/>
          </p:cNvPr>
          <p:cNvSpPr/>
          <p:nvPr/>
        </p:nvSpPr>
        <p:spPr>
          <a:xfrm rot="5400000">
            <a:off x="8034175" y="3124075"/>
            <a:ext cx="1158900" cy="59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42">
            <a:hlinkClick r:id="rId4" action="ppaction://hlinksldjump"/>
          </p:cNvPr>
          <p:cNvSpPr/>
          <p:nvPr/>
        </p:nvSpPr>
        <p:spPr>
          <a:xfrm rot="5400000">
            <a:off x="7968625" y="1902850"/>
            <a:ext cx="1290000" cy="59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42">
            <a:hlinkClick r:id="rId5" action="ppaction://hlinksldjump"/>
          </p:cNvPr>
          <p:cNvSpPr/>
          <p:nvPr/>
        </p:nvSpPr>
        <p:spPr>
          <a:xfrm rot="5400000">
            <a:off x="7955725" y="4354575"/>
            <a:ext cx="13158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42">
            <a:hlinkClick r:id="rId4" action="ppaction://hlinksldjump"/>
          </p:cNvPr>
          <p:cNvSpPr txBox="1"/>
          <p:nvPr/>
        </p:nvSpPr>
        <p:spPr>
          <a:xfrm>
            <a:off x="8264833" y="1859014"/>
            <a:ext cx="440400" cy="23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4"/>
                </a:solidFill>
                <a:latin typeface="Ubuntu"/>
                <a:ea typeface="Ubuntu"/>
                <a:cs typeface="Ubuntu"/>
                <a:sym typeface="Ubuntu"/>
              </a:rPr>
              <a:t>2</a:t>
            </a:r>
            <a:endParaRPr b="1">
              <a:solidFill>
                <a:schemeClr val="accent4"/>
              </a:solidFill>
              <a:latin typeface="Ubuntu"/>
              <a:ea typeface="Ubuntu"/>
              <a:cs typeface="Ubuntu"/>
              <a:sym typeface="Ubuntu"/>
            </a:endParaRPr>
          </a:p>
        </p:txBody>
      </p:sp>
      <p:sp>
        <p:nvSpPr>
          <p:cNvPr id="1131" name="Google Shape;1131;p42">
            <a:hlinkClick r:id="rId3" action="ppaction://hlinksldjump"/>
          </p:cNvPr>
          <p:cNvSpPr txBox="1"/>
          <p:nvPr/>
        </p:nvSpPr>
        <p:spPr>
          <a:xfrm>
            <a:off x="8264833" y="3062914"/>
            <a:ext cx="440400" cy="23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2"/>
                </a:solidFill>
                <a:latin typeface="Ubuntu"/>
                <a:ea typeface="Ubuntu"/>
                <a:cs typeface="Ubuntu"/>
                <a:sym typeface="Ubuntu"/>
              </a:rPr>
              <a:t>3</a:t>
            </a:r>
            <a:endParaRPr b="1">
              <a:solidFill>
                <a:schemeClr val="accent2"/>
              </a:solidFill>
              <a:latin typeface="Ubuntu"/>
              <a:ea typeface="Ubuntu"/>
              <a:cs typeface="Ubuntu"/>
              <a:sym typeface="Ubuntu"/>
            </a:endParaRPr>
          </a:p>
        </p:txBody>
      </p:sp>
      <p:sp>
        <p:nvSpPr>
          <p:cNvPr id="1132" name="Google Shape;1132;p42">
            <a:hlinkClick r:id="rId5" action="ppaction://hlinksldjump"/>
          </p:cNvPr>
          <p:cNvSpPr txBox="1"/>
          <p:nvPr/>
        </p:nvSpPr>
        <p:spPr>
          <a:xfrm>
            <a:off x="8264833" y="4266814"/>
            <a:ext cx="440400" cy="23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1"/>
                </a:solidFill>
                <a:latin typeface="Ubuntu"/>
                <a:ea typeface="Ubuntu"/>
                <a:cs typeface="Ubuntu"/>
                <a:sym typeface="Ubuntu"/>
              </a:rPr>
              <a:t>4</a:t>
            </a:r>
            <a:endParaRPr b="1">
              <a:solidFill>
                <a:schemeClr val="accent1"/>
              </a:solidFill>
              <a:latin typeface="Ubuntu"/>
              <a:ea typeface="Ubuntu"/>
              <a:cs typeface="Ubuntu"/>
              <a:sym typeface="Ubuntu"/>
            </a:endParaRPr>
          </a:p>
        </p:txBody>
      </p:sp>
      <p:sp>
        <p:nvSpPr>
          <p:cNvPr id="1133" name="Google Shape;1133;p42">
            <a:hlinkClick r:id="rId6" action="ppaction://hlinksldjump"/>
          </p:cNvPr>
          <p:cNvSpPr/>
          <p:nvPr/>
        </p:nvSpPr>
        <p:spPr>
          <a:xfrm>
            <a:off x="7246284" y="695850"/>
            <a:ext cx="213106" cy="195722"/>
          </a:xfrm>
          <a:custGeom>
            <a:avLst/>
            <a:gdLst/>
            <a:ahLst/>
            <a:cxnLst/>
            <a:rect l="l" t="t" r="r" b="b"/>
            <a:pathLst>
              <a:path w="34372" h="31568" extrusionOk="0">
                <a:moveTo>
                  <a:pt x="17158" y="1"/>
                </a:moveTo>
                <a:cubicBezTo>
                  <a:pt x="11439" y="3246"/>
                  <a:pt x="5719" y="6490"/>
                  <a:pt x="0" y="9735"/>
                </a:cubicBezTo>
                <a:lnTo>
                  <a:pt x="2750" y="9735"/>
                </a:lnTo>
                <a:lnTo>
                  <a:pt x="2750" y="31567"/>
                </a:lnTo>
                <a:lnTo>
                  <a:pt x="11659" y="31567"/>
                </a:lnTo>
                <a:lnTo>
                  <a:pt x="11659" y="17379"/>
                </a:lnTo>
                <a:lnTo>
                  <a:pt x="23373" y="17379"/>
                </a:lnTo>
                <a:lnTo>
                  <a:pt x="23373" y="31567"/>
                </a:lnTo>
                <a:lnTo>
                  <a:pt x="31622" y="31567"/>
                </a:lnTo>
                <a:lnTo>
                  <a:pt x="31622" y="9735"/>
                </a:lnTo>
                <a:lnTo>
                  <a:pt x="34371" y="9735"/>
                </a:lnTo>
                <a:cubicBezTo>
                  <a:pt x="28597" y="6490"/>
                  <a:pt x="22878" y="3246"/>
                  <a:pt x="1715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42">
            <a:hlinkClick r:id="rId7" action="ppaction://hlinksldjump"/>
          </p:cNvPr>
          <p:cNvSpPr/>
          <p:nvPr/>
        </p:nvSpPr>
        <p:spPr>
          <a:xfrm rot="5400000">
            <a:off x="8023975" y="671275"/>
            <a:ext cx="1179300" cy="594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42">
            <a:hlinkClick r:id="rId7" action="ppaction://hlinksldjump"/>
          </p:cNvPr>
          <p:cNvSpPr txBox="1"/>
          <p:nvPr/>
        </p:nvSpPr>
        <p:spPr>
          <a:xfrm>
            <a:off x="8264833" y="655114"/>
            <a:ext cx="440400" cy="23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3"/>
                </a:solidFill>
                <a:latin typeface="Ubuntu"/>
                <a:ea typeface="Ubuntu"/>
                <a:cs typeface="Ubuntu"/>
                <a:sym typeface="Ubuntu"/>
              </a:rPr>
              <a:t>1</a:t>
            </a:r>
            <a:endParaRPr b="1">
              <a:solidFill>
                <a:schemeClr val="accent3"/>
              </a:solidFill>
              <a:latin typeface="Ubuntu"/>
              <a:ea typeface="Ubuntu"/>
              <a:cs typeface="Ubuntu"/>
              <a:sym typeface="Ubuntu"/>
            </a:endParaRPr>
          </a:p>
        </p:txBody>
      </p:sp>
      <p:sp>
        <p:nvSpPr>
          <p:cNvPr id="1139" name="Google Shape;1139;p42">
            <a:hlinkClick r:id="" action="ppaction://hlinkshowjump?jump=nextslide"/>
          </p:cNvPr>
          <p:cNvSpPr/>
          <p:nvPr/>
        </p:nvSpPr>
        <p:spPr>
          <a:xfrm>
            <a:off x="7870218" y="695853"/>
            <a:ext cx="145409" cy="215293"/>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42">
            <a:hlinkClick r:id="" action="ppaction://hlinkshowjump?jump=previousslide"/>
          </p:cNvPr>
          <p:cNvSpPr/>
          <p:nvPr/>
        </p:nvSpPr>
        <p:spPr>
          <a:xfrm rot="10800000">
            <a:off x="7575225" y="695855"/>
            <a:ext cx="145409" cy="215293"/>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301;p46"/>
          <p:cNvSpPr txBox="1">
            <a:spLocks noGrp="1"/>
          </p:cNvSpPr>
          <p:nvPr>
            <p:ph type="subTitle" idx="1"/>
          </p:nvPr>
        </p:nvSpPr>
        <p:spPr>
          <a:xfrm>
            <a:off x="671607" y="1086184"/>
            <a:ext cx="7693460" cy="234170"/>
          </a:xfrm>
          <a:prstGeom prst="rect">
            <a:avLst/>
          </a:prstGeom>
        </p:spPr>
        <p:txBody>
          <a:bodyPr spcFirstLastPara="1" wrap="square" lIns="91425" tIns="91425" rIns="91425" bIns="91425" anchor="ctr" anchorCtr="0">
            <a:noAutofit/>
          </a:bodyPr>
          <a:lstStyle/>
          <a:p>
            <a:pPr marL="0" lvl="0" indent="0" algn="l"/>
            <a:r>
              <a:rPr lang="en-US" sz="1700" b="0" dirty="0" smtClean="0">
                <a:solidFill>
                  <a:schemeClr val="dk1"/>
                </a:solidFill>
              </a:rPr>
              <a:t>VD:</a:t>
            </a:r>
            <a:endParaRPr lang="vi-VN" sz="1700" b="0" dirty="0">
              <a:solidFill>
                <a:schemeClr val="dk1"/>
              </a:solidFill>
            </a:endParaRPr>
          </a:p>
        </p:txBody>
      </p:sp>
      <p:pic>
        <p:nvPicPr>
          <p:cNvPr id="2" name="Picture 1"/>
          <p:cNvPicPr>
            <a:picLocks noChangeAspect="1"/>
          </p:cNvPicPr>
          <p:nvPr/>
        </p:nvPicPr>
        <p:blipFill>
          <a:blip r:embed="rId8"/>
          <a:stretch>
            <a:fillRect/>
          </a:stretch>
        </p:blipFill>
        <p:spPr>
          <a:xfrm>
            <a:off x="934720" y="1367647"/>
            <a:ext cx="6854613" cy="3627233"/>
          </a:xfrm>
          <a:prstGeom prst="rect">
            <a:avLst/>
          </a:prstGeom>
        </p:spPr>
      </p:pic>
    </p:spTree>
    <p:extLst>
      <p:ext uri="{BB962C8B-B14F-4D97-AF65-F5344CB8AC3E}">
        <p14:creationId xmlns:p14="http://schemas.microsoft.com/office/powerpoint/2010/main" val="296996711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fade">
                                      <p:cBhvr>
                                        <p:cTn id="7" dur="500"/>
                                        <p:tgtEl>
                                          <p:spTgt spid="1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p:bld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Shape 1045"/>
        <p:cNvGrpSpPr/>
        <p:nvPr/>
      </p:nvGrpSpPr>
      <p:grpSpPr>
        <a:xfrm>
          <a:off x="0" y="0"/>
          <a:ext cx="0" cy="0"/>
          <a:chOff x="0" y="0"/>
          <a:chExt cx="0" cy="0"/>
        </a:xfrm>
      </p:grpSpPr>
      <p:sp>
        <p:nvSpPr>
          <p:cNvPr id="1057" name="Google Shape;1057;p42"/>
          <p:cNvSpPr txBox="1">
            <a:spLocks noGrp="1"/>
          </p:cNvSpPr>
          <p:nvPr>
            <p:ph type="title"/>
          </p:nvPr>
        </p:nvSpPr>
        <p:spPr>
          <a:xfrm>
            <a:off x="1540300" y="541113"/>
            <a:ext cx="6486900" cy="478200"/>
          </a:xfrm>
          <a:prstGeom prst="rect">
            <a:avLst/>
          </a:prstGeom>
        </p:spPr>
        <p:txBody>
          <a:bodyPr spcFirstLastPara="1" wrap="square" lIns="91425" tIns="91425" rIns="91425" bIns="91425" anchor="ctr" anchorCtr="0">
            <a:noAutofit/>
          </a:bodyPr>
          <a:lstStyle/>
          <a:p>
            <a:pPr lvl="0"/>
            <a:r>
              <a:rPr lang="en-US" sz="2400" dirty="0">
                <a:solidFill>
                  <a:schemeClr val="accent4"/>
                </a:solidFill>
              </a:rPr>
              <a:t>b. </a:t>
            </a:r>
            <a:r>
              <a:rPr lang="en-US" sz="2400" dirty="0" err="1">
                <a:solidFill>
                  <a:schemeClr val="accent4"/>
                </a:solidFill>
              </a:rPr>
              <a:t>camelCase</a:t>
            </a:r>
            <a:r>
              <a:rPr lang="en-US" sz="2400" dirty="0">
                <a:solidFill>
                  <a:schemeClr val="accent4"/>
                </a:solidFill>
              </a:rPr>
              <a:t> vs. kebab-case</a:t>
            </a:r>
            <a:endParaRPr sz="2400" b="1" dirty="0">
              <a:solidFill>
                <a:schemeClr val="accent4"/>
              </a:solidFill>
            </a:endParaRPr>
          </a:p>
        </p:txBody>
      </p:sp>
      <p:sp>
        <p:nvSpPr>
          <p:cNvPr id="1127" name="Google Shape;1127;p42">
            <a:hlinkClick r:id="rId3" action="ppaction://hlinksldjump"/>
          </p:cNvPr>
          <p:cNvSpPr/>
          <p:nvPr/>
        </p:nvSpPr>
        <p:spPr>
          <a:xfrm rot="5400000">
            <a:off x="8034175" y="3124075"/>
            <a:ext cx="1158900" cy="59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42">
            <a:hlinkClick r:id="rId4" action="ppaction://hlinksldjump"/>
          </p:cNvPr>
          <p:cNvSpPr/>
          <p:nvPr/>
        </p:nvSpPr>
        <p:spPr>
          <a:xfrm rot="5400000">
            <a:off x="7968625" y="1902850"/>
            <a:ext cx="1290000" cy="59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42">
            <a:hlinkClick r:id="rId5" action="ppaction://hlinksldjump"/>
          </p:cNvPr>
          <p:cNvSpPr/>
          <p:nvPr/>
        </p:nvSpPr>
        <p:spPr>
          <a:xfrm rot="5400000">
            <a:off x="7955725" y="4354575"/>
            <a:ext cx="13158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42">
            <a:hlinkClick r:id="rId4" action="ppaction://hlinksldjump"/>
          </p:cNvPr>
          <p:cNvSpPr txBox="1"/>
          <p:nvPr/>
        </p:nvSpPr>
        <p:spPr>
          <a:xfrm>
            <a:off x="8264833" y="1859014"/>
            <a:ext cx="440400" cy="23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4"/>
                </a:solidFill>
                <a:latin typeface="Ubuntu"/>
                <a:ea typeface="Ubuntu"/>
                <a:cs typeface="Ubuntu"/>
                <a:sym typeface="Ubuntu"/>
              </a:rPr>
              <a:t>2</a:t>
            </a:r>
            <a:endParaRPr b="1">
              <a:solidFill>
                <a:schemeClr val="accent4"/>
              </a:solidFill>
              <a:latin typeface="Ubuntu"/>
              <a:ea typeface="Ubuntu"/>
              <a:cs typeface="Ubuntu"/>
              <a:sym typeface="Ubuntu"/>
            </a:endParaRPr>
          </a:p>
        </p:txBody>
      </p:sp>
      <p:sp>
        <p:nvSpPr>
          <p:cNvPr id="1131" name="Google Shape;1131;p42">
            <a:hlinkClick r:id="rId3" action="ppaction://hlinksldjump"/>
          </p:cNvPr>
          <p:cNvSpPr txBox="1"/>
          <p:nvPr/>
        </p:nvSpPr>
        <p:spPr>
          <a:xfrm>
            <a:off x="8264833" y="3062914"/>
            <a:ext cx="440400" cy="23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2"/>
                </a:solidFill>
                <a:latin typeface="Ubuntu"/>
                <a:ea typeface="Ubuntu"/>
                <a:cs typeface="Ubuntu"/>
                <a:sym typeface="Ubuntu"/>
              </a:rPr>
              <a:t>3</a:t>
            </a:r>
            <a:endParaRPr b="1">
              <a:solidFill>
                <a:schemeClr val="accent2"/>
              </a:solidFill>
              <a:latin typeface="Ubuntu"/>
              <a:ea typeface="Ubuntu"/>
              <a:cs typeface="Ubuntu"/>
              <a:sym typeface="Ubuntu"/>
            </a:endParaRPr>
          </a:p>
        </p:txBody>
      </p:sp>
      <p:sp>
        <p:nvSpPr>
          <p:cNvPr id="1132" name="Google Shape;1132;p42">
            <a:hlinkClick r:id="rId5" action="ppaction://hlinksldjump"/>
          </p:cNvPr>
          <p:cNvSpPr txBox="1"/>
          <p:nvPr/>
        </p:nvSpPr>
        <p:spPr>
          <a:xfrm>
            <a:off x="8264833" y="4266814"/>
            <a:ext cx="440400" cy="23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1"/>
                </a:solidFill>
                <a:latin typeface="Ubuntu"/>
                <a:ea typeface="Ubuntu"/>
                <a:cs typeface="Ubuntu"/>
                <a:sym typeface="Ubuntu"/>
              </a:rPr>
              <a:t>4</a:t>
            </a:r>
            <a:endParaRPr b="1">
              <a:solidFill>
                <a:schemeClr val="accent1"/>
              </a:solidFill>
              <a:latin typeface="Ubuntu"/>
              <a:ea typeface="Ubuntu"/>
              <a:cs typeface="Ubuntu"/>
              <a:sym typeface="Ubuntu"/>
            </a:endParaRPr>
          </a:p>
        </p:txBody>
      </p:sp>
      <p:sp>
        <p:nvSpPr>
          <p:cNvPr id="1133" name="Google Shape;1133;p42">
            <a:hlinkClick r:id="rId6" action="ppaction://hlinksldjump"/>
          </p:cNvPr>
          <p:cNvSpPr/>
          <p:nvPr/>
        </p:nvSpPr>
        <p:spPr>
          <a:xfrm>
            <a:off x="7246284" y="695850"/>
            <a:ext cx="213106" cy="195722"/>
          </a:xfrm>
          <a:custGeom>
            <a:avLst/>
            <a:gdLst/>
            <a:ahLst/>
            <a:cxnLst/>
            <a:rect l="l" t="t" r="r" b="b"/>
            <a:pathLst>
              <a:path w="34372" h="31568" extrusionOk="0">
                <a:moveTo>
                  <a:pt x="17158" y="1"/>
                </a:moveTo>
                <a:cubicBezTo>
                  <a:pt x="11439" y="3246"/>
                  <a:pt x="5719" y="6490"/>
                  <a:pt x="0" y="9735"/>
                </a:cubicBezTo>
                <a:lnTo>
                  <a:pt x="2750" y="9735"/>
                </a:lnTo>
                <a:lnTo>
                  <a:pt x="2750" y="31567"/>
                </a:lnTo>
                <a:lnTo>
                  <a:pt x="11659" y="31567"/>
                </a:lnTo>
                <a:lnTo>
                  <a:pt x="11659" y="17379"/>
                </a:lnTo>
                <a:lnTo>
                  <a:pt x="23373" y="17379"/>
                </a:lnTo>
                <a:lnTo>
                  <a:pt x="23373" y="31567"/>
                </a:lnTo>
                <a:lnTo>
                  <a:pt x="31622" y="31567"/>
                </a:lnTo>
                <a:lnTo>
                  <a:pt x="31622" y="9735"/>
                </a:lnTo>
                <a:lnTo>
                  <a:pt x="34371" y="9735"/>
                </a:lnTo>
                <a:cubicBezTo>
                  <a:pt x="28597" y="6490"/>
                  <a:pt x="22878" y="3246"/>
                  <a:pt x="1715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42">
            <a:hlinkClick r:id="rId7" action="ppaction://hlinksldjump"/>
          </p:cNvPr>
          <p:cNvSpPr/>
          <p:nvPr/>
        </p:nvSpPr>
        <p:spPr>
          <a:xfrm rot="5400000">
            <a:off x="8023975" y="671275"/>
            <a:ext cx="1179300" cy="594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42">
            <a:hlinkClick r:id="rId7" action="ppaction://hlinksldjump"/>
          </p:cNvPr>
          <p:cNvSpPr txBox="1"/>
          <p:nvPr/>
        </p:nvSpPr>
        <p:spPr>
          <a:xfrm>
            <a:off x="8264833" y="655114"/>
            <a:ext cx="440400" cy="23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3"/>
                </a:solidFill>
                <a:latin typeface="Ubuntu"/>
                <a:ea typeface="Ubuntu"/>
                <a:cs typeface="Ubuntu"/>
                <a:sym typeface="Ubuntu"/>
              </a:rPr>
              <a:t>1</a:t>
            </a:r>
            <a:endParaRPr b="1">
              <a:solidFill>
                <a:schemeClr val="accent3"/>
              </a:solidFill>
              <a:latin typeface="Ubuntu"/>
              <a:ea typeface="Ubuntu"/>
              <a:cs typeface="Ubuntu"/>
              <a:sym typeface="Ubuntu"/>
            </a:endParaRPr>
          </a:p>
        </p:txBody>
      </p:sp>
      <p:sp>
        <p:nvSpPr>
          <p:cNvPr id="1139" name="Google Shape;1139;p42">
            <a:hlinkClick r:id="" action="ppaction://hlinkshowjump?jump=nextslide"/>
          </p:cNvPr>
          <p:cNvSpPr/>
          <p:nvPr/>
        </p:nvSpPr>
        <p:spPr>
          <a:xfrm>
            <a:off x="7870218" y="695853"/>
            <a:ext cx="145409" cy="215293"/>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42">
            <a:hlinkClick r:id="" action="ppaction://hlinkshowjump?jump=previousslide"/>
          </p:cNvPr>
          <p:cNvSpPr/>
          <p:nvPr/>
        </p:nvSpPr>
        <p:spPr>
          <a:xfrm rot="10800000">
            <a:off x="7575225" y="695855"/>
            <a:ext cx="145409" cy="215293"/>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301;p46"/>
          <p:cNvSpPr txBox="1">
            <a:spLocks noGrp="1"/>
          </p:cNvSpPr>
          <p:nvPr>
            <p:ph type="subTitle" idx="1"/>
          </p:nvPr>
        </p:nvSpPr>
        <p:spPr>
          <a:xfrm>
            <a:off x="671607" y="1086184"/>
            <a:ext cx="7693460" cy="1009530"/>
          </a:xfrm>
          <a:prstGeom prst="rect">
            <a:avLst/>
          </a:prstGeom>
        </p:spPr>
        <p:txBody>
          <a:bodyPr spcFirstLastPara="1" wrap="square" lIns="91425" tIns="91425" rIns="91425" bIns="91425" anchor="ctr" anchorCtr="0">
            <a:noAutofit/>
          </a:bodyPr>
          <a:lstStyle/>
          <a:p>
            <a:pPr marL="0" lvl="0" indent="0" algn="l"/>
            <a:r>
              <a:rPr lang="vi-VN" sz="1700" b="0" dirty="0">
                <a:solidFill>
                  <a:schemeClr val="dk1"/>
                </a:solidFill>
              </a:rPr>
              <a:t>Ở trong HTML thì nó sẽ không phân biệt chữ hoa hay chữ thường (có nghĩa là onclick = OnCliCk), nên nếu như ta muốn sự dụng kiểu đặt tên kiểu camelCase cho prop thì ở lúc gọi componet ta phải chuyển đối nó về kebad-case.</a:t>
            </a:r>
          </a:p>
        </p:txBody>
      </p:sp>
    </p:spTree>
    <p:extLst>
      <p:ext uri="{BB962C8B-B14F-4D97-AF65-F5344CB8AC3E}">
        <p14:creationId xmlns:p14="http://schemas.microsoft.com/office/powerpoint/2010/main" val="207377135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fade">
                                      <p:cBhvr>
                                        <p:cTn id="7" dur="500"/>
                                        <p:tgtEl>
                                          <p:spTgt spid="1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p:bld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Shape 1045"/>
        <p:cNvGrpSpPr/>
        <p:nvPr/>
      </p:nvGrpSpPr>
      <p:grpSpPr>
        <a:xfrm>
          <a:off x="0" y="0"/>
          <a:ext cx="0" cy="0"/>
          <a:chOff x="0" y="0"/>
          <a:chExt cx="0" cy="0"/>
        </a:xfrm>
      </p:grpSpPr>
      <p:sp>
        <p:nvSpPr>
          <p:cNvPr id="1057" name="Google Shape;1057;p42"/>
          <p:cNvSpPr txBox="1">
            <a:spLocks noGrp="1"/>
          </p:cNvSpPr>
          <p:nvPr>
            <p:ph type="title"/>
          </p:nvPr>
        </p:nvSpPr>
        <p:spPr>
          <a:xfrm>
            <a:off x="1540300" y="541113"/>
            <a:ext cx="6486900" cy="478200"/>
          </a:xfrm>
          <a:prstGeom prst="rect">
            <a:avLst/>
          </a:prstGeom>
        </p:spPr>
        <p:txBody>
          <a:bodyPr spcFirstLastPara="1" wrap="square" lIns="91425" tIns="91425" rIns="91425" bIns="91425" anchor="ctr" anchorCtr="0">
            <a:noAutofit/>
          </a:bodyPr>
          <a:lstStyle/>
          <a:p>
            <a:pPr lvl="0"/>
            <a:r>
              <a:rPr lang="en-US" sz="2400" dirty="0">
                <a:solidFill>
                  <a:schemeClr val="accent4"/>
                </a:solidFill>
              </a:rPr>
              <a:t>b. </a:t>
            </a:r>
            <a:r>
              <a:rPr lang="en-US" sz="2400" dirty="0" err="1">
                <a:solidFill>
                  <a:schemeClr val="accent4"/>
                </a:solidFill>
              </a:rPr>
              <a:t>camelCase</a:t>
            </a:r>
            <a:r>
              <a:rPr lang="en-US" sz="2400" dirty="0">
                <a:solidFill>
                  <a:schemeClr val="accent4"/>
                </a:solidFill>
              </a:rPr>
              <a:t> vs. kebab-case</a:t>
            </a:r>
            <a:endParaRPr sz="2400" b="1" dirty="0">
              <a:solidFill>
                <a:schemeClr val="accent4"/>
              </a:solidFill>
            </a:endParaRPr>
          </a:p>
        </p:txBody>
      </p:sp>
      <p:sp>
        <p:nvSpPr>
          <p:cNvPr id="1127" name="Google Shape;1127;p42">
            <a:hlinkClick r:id="rId3" action="ppaction://hlinksldjump"/>
          </p:cNvPr>
          <p:cNvSpPr/>
          <p:nvPr/>
        </p:nvSpPr>
        <p:spPr>
          <a:xfrm rot="5400000">
            <a:off x="8034175" y="3124075"/>
            <a:ext cx="1158900" cy="59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42">
            <a:hlinkClick r:id="rId4" action="ppaction://hlinksldjump"/>
          </p:cNvPr>
          <p:cNvSpPr/>
          <p:nvPr/>
        </p:nvSpPr>
        <p:spPr>
          <a:xfrm rot="5400000">
            <a:off x="7968625" y="1902850"/>
            <a:ext cx="1290000" cy="59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42">
            <a:hlinkClick r:id="rId5" action="ppaction://hlinksldjump"/>
          </p:cNvPr>
          <p:cNvSpPr/>
          <p:nvPr/>
        </p:nvSpPr>
        <p:spPr>
          <a:xfrm rot="5400000">
            <a:off x="7955725" y="4354575"/>
            <a:ext cx="13158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42">
            <a:hlinkClick r:id="rId4" action="ppaction://hlinksldjump"/>
          </p:cNvPr>
          <p:cNvSpPr txBox="1"/>
          <p:nvPr/>
        </p:nvSpPr>
        <p:spPr>
          <a:xfrm>
            <a:off x="8264833" y="1859014"/>
            <a:ext cx="440400" cy="23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4"/>
                </a:solidFill>
                <a:latin typeface="Ubuntu"/>
                <a:ea typeface="Ubuntu"/>
                <a:cs typeface="Ubuntu"/>
                <a:sym typeface="Ubuntu"/>
              </a:rPr>
              <a:t>2</a:t>
            </a:r>
            <a:endParaRPr b="1">
              <a:solidFill>
                <a:schemeClr val="accent4"/>
              </a:solidFill>
              <a:latin typeface="Ubuntu"/>
              <a:ea typeface="Ubuntu"/>
              <a:cs typeface="Ubuntu"/>
              <a:sym typeface="Ubuntu"/>
            </a:endParaRPr>
          </a:p>
        </p:txBody>
      </p:sp>
      <p:sp>
        <p:nvSpPr>
          <p:cNvPr id="1131" name="Google Shape;1131;p42">
            <a:hlinkClick r:id="rId3" action="ppaction://hlinksldjump"/>
          </p:cNvPr>
          <p:cNvSpPr txBox="1"/>
          <p:nvPr/>
        </p:nvSpPr>
        <p:spPr>
          <a:xfrm>
            <a:off x="8264833" y="3062914"/>
            <a:ext cx="440400" cy="23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2"/>
                </a:solidFill>
                <a:latin typeface="Ubuntu"/>
                <a:ea typeface="Ubuntu"/>
                <a:cs typeface="Ubuntu"/>
                <a:sym typeface="Ubuntu"/>
              </a:rPr>
              <a:t>3</a:t>
            </a:r>
            <a:endParaRPr b="1">
              <a:solidFill>
                <a:schemeClr val="accent2"/>
              </a:solidFill>
              <a:latin typeface="Ubuntu"/>
              <a:ea typeface="Ubuntu"/>
              <a:cs typeface="Ubuntu"/>
              <a:sym typeface="Ubuntu"/>
            </a:endParaRPr>
          </a:p>
        </p:txBody>
      </p:sp>
      <p:sp>
        <p:nvSpPr>
          <p:cNvPr id="1132" name="Google Shape;1132;p42">
            <a:hlinkClick r:id="rId5" action="ppaction://hlinksldjump"/>
          </p:cNvPr>
          <p:cNvSpPr txBox="1"/>
          <p:nvPr/>
        </p:nvSpPr>
        <p:spPr>
          <a:xfrm>
            <a:off x="8264833" y="4266814"/>
            <a:ext cx="440400" cy="23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1"/>
                </a:solidFill>
                <a:latin typeface="Ubuntu"/>
                <a:ea typeface="Ubuntu"/>
                <a:cs typeface="Ubuntu"/>
                <a:sym typeface="Ubuntu"/>
              </a:rPr>
              <a:t>4</a:t>
            </a:r>
            <a:endParaRPr b="1">
              <a:solidFill>
                <a:schemeClr val="accent1"/>
              </a:solidFill>
              <a:latin typeface="Ubuntu"/>
              <a:ea typeface="Ubuntu"/>
              <a:cs typeface="Ubuntu"/>
              <a:sym typeface="Ubuntu"/>
            </a:endParaRPr>
          </a:p>
        </p:txBody>
      </p:sp>
      <p:sp>
        <p:nvSpPr>
          <p:cNvPr id="1133" name="Google Shape;1133;p42">
            <a:hlinkClick r:id="rId6" action="ppaction://hlinksldjump"/>
          </p:cNvPr>
          <p:cNvSpPr/>
          <p:nvPr/>
        </p:nvSpPr>
        <p:spPr>
          <a:xfrm>
            <a:off x="7246284" y="695850"/>
            <a:ext cx="213106" cy="195722"/>
          </a:xfrm>
          <a:custGeom>
            <a:avLst/>
            <a:gdLst/>
            <a:ahLst/>
            <a:cxnLst/>
            <a:rect l="l" t="t" r="r" b="b"/>
            <a:pathLst>
              <a:path w="34372" h="31568" extrusionOk="0">
                <a:moveTo>
                  <a:pt x="17158" y="1"/>
                </a:moveTo>
                <a:cubicBezTo>
                  <a:pt x="11439" y="3246"/>
                  <a:pt x="5719" y="6490"/>
                  <a:pt x="0" y="9735"/>
                </a:cubicBezTo>
                <a:lnTo>
                  <a:pt x="2750" y="9735"/>
                </a:lnTo>
                <a:lnTo>
                  <a:pt x="2750" y="31567"/>
                </a:lnTo>
                <a:lnTo>
                  <a:pt x="11659" y="31567"/>
                </a:lnTo>
                <a:lnTo>
                  <a:pt x="11659" y="17379"/>
                </a:lnTo>
                <a:lnTo>
                  <a:pt x="23373" y="17379"/>
                </a:lnTo>
                <a:lnTo>
                  <a:pt x="23373" y="31567"/>
                </a:lnTo>
                <a:lnTo>
                  <a:pt x="31622" y="31567"/>
                </a:lnTo>
                <a:lnTo>
                  <a:pt x="31622" y="9735"/>
                </a:lnTo>
                <a:lnTo>
                  <a:pt x="34371" y="9735"/>
                </a:lnTo>
                <a:cubicBezTo>
                  <a:pt x="28597" y="6490"/>
                  <a:pt x="22878" y="3246"/>
                  <a:pt x="1715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42">
            <a:hlinkClick r:id="rId7" action="ppaction://hlinksldjump"/>
          </p:cNvPr>
          <p:cNvSpPr/>
          <p:nvPr/>
        </p:nvSpPr>
        <p:spPr>
          <a:xfrm rot="5400000">
            <a:off x="8023975" y="671275"/>
            <a:ext cx="1179300" cy="594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42">
            <a:hlinkClick r:id="rId7" action="ppaction://hlinksldjump"/>
          </p:cNvPr>
          <p:cNvSpPr txBox="1"/>
          <p:nvPr/>
        </p:nvSpPr>
        <p:spPr>
          <a:xfrm>
            <a:off x="8264833" y="655114"/>
            <a:ext cx="440400" cy="23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3"/>
                </a:solidFill>
                <a:latin typeface="Ubuntu"/>
                <a:ea typeface="Ubuntu"/>
                <a:cs typeface="Ubuntu"/>
                <a:sym typeface="Ubuntu"/>
              </a:rPr>
              <a:t>1</a:t>
            </a:r>
            <a:endParaRPr b="1">
              <a:solidFill>
                <a:schemeClr val="accent3"/>
              </a:solidFill>
              <a:latin typeface="Ubuntu"/>
              <a:ea typeface="Ubuntu"/>
              <a:cs typeface="Ubuntu"/>
              <a:sym typeface="Ubuntu"/>
            </a:endParaRPr>
          </a:p>
        </p:txBody>
      </p:sp>
      <p:sp>
        <p:nvSpPr>
          <p:cNvPr id="1139" name="Google Shape;1139;p42">
            <a:hlinkClick r:id="" action="ppaction://hlinkshowjump?jump=nextslide"/>
          </p:cNvPr>
          <p:cNvSpPr/>
          <p:nvPr/>
        </p:nvSpPr>
        <p:spPr>
          <a:xfrm>
            <a:off x="7870218" y="695853"/>
            <a:ext cx="145409" cy="215293"/>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42">
            <a:hlinkClick r:id="" action="ppaction://hlinkshowjump?jump=previousslide"/>
          </p:cNvPr>
          <p:cNvSpPr/>
          <p:nvPr/>
        </p:nvSpPr>
        <p:spPr>
          <a:xfrm rot="10800000">
            <a:off x="7575225" y="695855"/>
            <a:ext cx="145409" cy="215293"/>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301;p46"/>
          <p:cNvSpPr txBox="1">
            <a:spLocks noGrp="1"/>
          </p:cNvSpPr>
          <p:nvPr>
            <p:ph type="subTitle" idx="1"/>
          </p:nvPr>
        </p:nvSpPr>
        <p:spPr>
          <a:xfrm>
            <a:off x="671607" y="1086184"/>
            <a:ext cx="7693460" cy="201366"/>
          </a:xfrm>
          <a:prstGeom prst="rect">
            <a:avLst/>
          </a:prstGeom>
        </p:spPr>
        <p:txBody>
          <a:bodyPr spcFirstLastPara="1" wrap="square" lIns="91425" tIns="91425" rIns="91425" bIns="91425" anchor="ctr" anchorCtr="0">
            <a:noAutofit/>
          </a:bodyPr>
          <a:lstStyle/>
          <a:p>
            <a:pPr marL="0" lvl="0" indent="0" algn="l"/>
            <a:r>
              <a:rPr lang="en-US" sz="1700" b="0" dirty="0" smtClean="0">
                <a:solidFill>
                  <a:schemeClr val="dk1"/>
                </a:solidFill>
              </a:rPr>
              <a:t>VD:</a:t>
            </a:r>
            <a:endParaRPr lang="vi-VN" sz="1700" b="0" dirty="0">
              <a:solidFill>
                <a:schemeClr val="dk1"/>
              </a:solidFill>
            </a:endParaRPr>
          </a:p>
        </p:txBody>
      </p:sp>
      <p:pic>
        <p:nvPicPr>
          <p:cNvPr id="2" name="Picture 1"/>
          <p:cNvPicPr>
            <a:picLocks noChangeAspect="1"/>
          </p:cNvPicPr>
          <p:nvPr/>
        </p:nvPicPr>
        <p:blipFill>
          <a:blip r:embed="rId8"/>
          <a:stretch>
            <a:fillRect/>
          </a:stretch>
        </p:blipFill>
        <p:spPr>
          <a:xfrm>
            <a:off x="900853" y="1354421"/>
            <a:ext cx="6915573" cy="3673898"/>
          </a:xfrm>
          <a:prstGeom prst="rect">
            <a:avLst/>
          </a:prstGeom>
        </p:spPr>
      </p:pic>
    </p:spTree>
    <p:extLst>
      <p:ext uri="{BB962C8B-B14F-4D97-AF65-F5344CB8AC3E}">
        <p14:creationId xmlns:p14="http://schemas.microsoft.com/office/powerpoint/2010/main" val="266750517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fade">
                                      <p:cBhvr>
                                        <p:cTn id="7" dur="500"/>
                                        <p:tgtEl>
                                          <p:spTgt spid="1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p:bld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Shape 1045"/>
        <p:cNvGrpSpPr/>
        <p:nvPr/>
      </p:nvGrpSpPr>
      <p:grpSpPr>
        <a:xfrm>
          <a:off x="0" y="0"/>
          <a:ext cx="0" cy="0"/>
          <a:chOff x="0" y="0"/>
          <a:chExt cx="0" cy="0"/>
        </a:xfrm>
      </p:grpSpPr>
      <p:sp>
        <p:nvSpPr>
          <p:cNvPr id="1057" name="Google Shape;1057;p42"/>
          <p:cNvSpPr txBox="1">
            <a:spLocks noGrp="1"/>
          </p:cNvSpPr>
          <p:nvPr>
            <p:ph type="title"/>
          </p:nvPr>
        </p:nvSpPr>
        <p:spPr>
          <a:xfrm>
            <a:off x="1540300" y="541113"/>
            <a:ext cx="6486900" cy="478200"/>
          </a:xfrm>
          <a:prstGeom prst="rect">
            <a:avLst/>
          </a:prstGeom>
        </p:spPr>
        <p:txBody>
          <a:bodyPr spcFirstLastPara="1" wrap="square" lIns="91425" tIns="91425" rIns="91425" bIns="91425" anchor="ctr" anchorCtr="0">
            <a:noAutofit/>
          </a:bodyPr>
          <a:lstStyle/>
          <a:p>
            <a:pPr lvl="0"/>
            <a:r>
              <a:rPr lang="en-US" sz="2400" dirty="0">
                <a:solidFill>
                  <a:schemeClr val="accent4"/>
                </a:solidFill>
              </a:rPr>
              <a:t>c. Dynamic Props</a:t>
            </a:r>
            <a:endParaRPr sz="2400" b="1" dirty="0">
              <a:solidFill>
                <a:schemeClr val="accent4"/>
              </a:solidFill>
            </a:endParaRPr>
          </a:p>
        </p:txBody>
      </p:sp>
      <p:sp>
        <p:nvSpPr>
          <p:cNvPr id="1127" name="Google Shape;1127;p42">
            <a:hlinkClick r:id="rId3" action="ppaction://hlinksldjump"/>
          </p:cNvPr>
          <p:cNvSpPr/>
          <p:nvPr/>
        </p:nvSpPr>
        <p:spPr>
          <a:xfrm rot="5400000">
            <a:off x="8034175" y="3124075"/>
            <a:ext cx="1158900" cy="59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42">
            <a:hlinkClick r:id="rId4" action="ppaction://hlinksldjump"/>
          </p:cNvPr>
          <p:cNvSpPr/>
          <p:nvPr/>
        </p:nvSpPr>
        <p:spPr>
          <a:xfrm rot="5400000">
            <a:off x="7968625" y="1902850"/>
            <a:ext cx="1290000" cy="59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42">
            <a:hlinkClick r:id="rId5" action="ppaction://hlinksldjump"/>
          </p:cNvPr>
          <p:cNvSpPr/>
          <p:nvPr/>
        </p:nvSpPr>
        <p:spPr>
          <a:xfrm rot="5400000">
            <a:off x="7955725" y="4354575"/>
            <a:ext cx="13158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42">
            <a:hlinkClick r:id="rId4" action="ppaction://hlinksldjump"/>
          </p:cNvPr>
          <p:cNvSpPr txBox="1"/>
          <p:nvPr/>
        </p:nvSpPr>
        <p:spPr>
          <a:xfrm>
            <a:off x="8264833" y="1859014"/>
            <a:ext cx="440400" cy="23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4"/>
                </a:solidFill>
                <a:latin typeface="Ubuntu"/>
                <a:ea typeface="Ubuntu"/>
                <a:cs typeface="Ubuntu"/>
                <a:sym typeface="Ubuntu"/>
              </a:rPr>
              <a:t>2</a:t>
            </a:r>
            <a:endParaRPr b="1">
              <a:solidFill>
                <a:schemeClr val="accent4"/>
              </a:solidFill>
              <a:latin typeface="Ubuntu"/>
              <a:ea typeface="Ubuntu"/>
              <a:cs typeface="Ubuntu"/>
              <a:sym typeface="Ubuntu"/>
            </a:endParaRPr>
          </a:p>
        </p:txBody>
      </p:sp>
      <p:sp>
        <p:nvSpPr>
          <p:cNvPr id="1131" name="Google Shape;1131;p42">
            <a:hlinkClick r:id="rId3" action="ppaction://hlinksldjump"/>
          </p:cNvPr>
          <p:cNvSpPr txBox="1"/>
          <p:nvPr/>
        </p:nvSpPr>
        <p:spPr>
          <a:xfrm>
            <a:off x="8264833" y="3062914"/>
            <a:ext cx="440400" cy="23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2"/>
                </a:solidFill>
                <a:latin typeface="Ubuntu"/>
                <a:ea typeface="Ubuntu"/>
                <a:cs typeface="Ubuntu"/>
                <a:sym typeface="Ubuntu"/>
              </a:rPr>
              <a:t>3</a:t>
            </a:r>
            <a:endParaRPr b="1">
              <a:solidFill>
                <a:schemeClr val="accent2"/>
              </a:solidFill>
              <a:latin typeface="Ubuntu"/>
              <a:ea typeface="Ubuntu"/>
              <a:cs typeface="Ubuntu"/>
              <a:sym typeface="Ubuntu"/>
            </a:endParaRPr>
          </a:p>
        </p:txBody>
      </p:sp>
      <p:sp>
        <p:nvSpPr>
          <p:cNvPr id="1132" name="Google Shape;1132;p42">
            <a:hlinkClick r:id="rId5" action="ppaction://hlinksldjump"/>
          </p:cNvPr>
          <p:cNvSpPr txBox="1"/>
          <p:nvPr/>
        </p:nvSpPr>
        <p:spPr>
          <a:xfrm>
            <a:off x="8264833" y="4266814"/>
            <a:ext cx="440400" cy="23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1"/>
                </a:solidFill>
                <a:latin typeface="Ubuntu"/>
                <a:ea typeface="Ubuntu"/>
                <a:cs typeface="Ubuntu"/>
                <a:sym typeface="Ubuntu"/>
              </a:rPr>
              <a:t>4</a:t>
            </a:r>
            <a:endParaRPr b="1">
              <a:solidFill>
                <a:schemeClr val="accent1"/>
              </a:solidFill>
              <a:latin typeface="Ubuntu"/>
              <a:ea typeface="Ubuntu"/>
              <a:cs typeface="Ubuntu"/>
              <a:sym typeface="Ubuntu"/>
            </a:endParaRPr>
          </a:p>
        </p:txBody>
      </p:sp>
      <p:sp>
        <p:nvSpPr>
          <p:cNvPr id="1133" name="Google Shape;1133;p42">
            <a:hlinkClick r:id="rId6" action="ppaction://hlinksldjump"/>
          </p:cNvPr>
          <p:cNvSpPr/>
          <p:nvPr/>
        </p:nvSpPr>
        <p:spPr>
          <a:xfrm>
            <a:off x="7246284" y="695850"/>
            <a:ext cx="213106" cy="195722"/>
          </a:xfrm>
          <a:custGeom>
            <a:avLst/>
            <a:gdLst/>
            <a:ahLst/>
            <a:cxnLst/>
            <a:rect l="l" t="t" r="r" b="b"/>
            <a:pathLst>
              <a:path w="34372" h="31568" extrusionOk="0">
                <a:moveTo>
                  <a:pt x="17158" y="1"/>
                </a:moveTo>
                <a:cubicBezTo>
                  <a:pt x="11439" y="3246"/>
                  <a:pt x="5719" y="6490"/>
                  <a:pt x="0" y="9735"/>
                </a:cubicBezTo>
                <a:lnTo>
                  <a:pt x="2750" y="9735"/>
                </a:lnTo>
                <a:lnTo>
                  <a:pt x="2750" y="31567"/>
                </a:lnTo>
                <a:lnTo>
                  <a:pt x="11659" y="31567"/>
                </a:lnTo>
                <a:lnTo>
                  <a:pt x="11659" y="17379"/>
                </a:lnTo>
                <a:lnTo>
                  <a:pt x="23373" y="17379"/>
                </a:lnTo>
                <a:lnTo>
                  <a:pt x="23373" y="31567"/>
                </a:lnTo>
                <a:lnTo>
                  <a:pt x="31622" y="31567"/>
                </a:lnTo>
                <a:lnTo>
                  <a:pt x="31622" y="9735"/>
                </a:lnTo>
                <a:lnTo>
                  <a:pt x="34371" y="9735"/>
                </a:lnTo>
                <a:cubicBezTo>
                  <a:pt x="28597" y="6490"/>
                  <a:pt x="22878" y="3246"/>
                  <a:pt x="1715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42">
            <a:hlinkClick r:id="rId7" action="ppaction://hlinksldjump"/>
          </p:cNvPr>
          <p:cNvSpPr/>
          <p:nvPr/>
        </p:nvSpPr>
        <p:spPr>
          <a:xfrm rot="5400000">
            <a:off x="8023975" y="671275"/>
            <a:ext cx="1179300" cy="594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42">
            <a:hlinkClick r:id="rId7" action="ppaction://hlinksldjump"/>
          </p:cNvPr>
          <p:cNvSpPr txBox="1"/>
          <p:nvPr/>
        </p:nvSpPr>
        <p:spPr>
          <a:xfrm>
            <a:off x="8264833" y="655114"/>
            <a:ext cx="440400" cy="23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3"/>
                </a:solidFill>
                <a:latin typeface="Ubuntu"/>
                <a:ea typeface="Ubuntu"/>
                <a:cs typeface="Ubuntu"/>
                <a:sym typeface="Ubuntu"/>
              </a:rPr>
              <a:t>1</a:t>
            </a:r>
            <a:endParaRPr b="1">
              <a:solidFill>
                <a:schemeClr val="accent3"/>
              </a:solidFill>
              <a:latin typeface="Ubuntu"/>
              <a:ea typeface="Ubuntu"/>
              <a:cs typeface="Ubuntu"/>
              <a:sym typeface="Ubuntu"/>
            </a:endParaRPr>
          </a:p>
        </p:txBody>
      </p:sp>
      <p:sp>
        <p:nvSpPr>
          <p:cNvPr id="1139" name="Google Shape;1139;p42">
            <a:hlinkClick r:id="" action="ppaction://hlinkshowjump?jump=nextslide"/>
          </p:cNvPr>
          <p:cNvSpPr/>
          <p:nvPr/>
        </p:nvSpPr>
        <p:spPr>
          <a:xfrm>
            <a:off x="7870218" y="695853"/>
            <a:ext cx="145409" cy="215293"/>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42">
            <a:hlinkClick r:id="" action="ppaction://hlinkshowjump?jump=previousslide"/>
          </p:cNvPr>
          <p:cNvSpPr/>
          <p:nvPr/>
        </p:nvSpPr>
        <p:spPr>
          <a:xfrm rot="10800000">
            <a:off x="7575225" y="695855"/>
            <a:ext cx="145409" cy="215293"/>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301;p46"/>
          <p:cNvSpPr txBox="1">
            <a:spLocks noGrp="1"/>
          </p:cNvSpPr>
          <p:nvPr>
            <p:ph type="subTitle" idx="1"/>
          </p:nvPr>
        </p:nvSpPr>
        <p:spPr>
          <a:xfrm>
            <a:off x="671607" y="1086184"/>
            <a:ext cx="7693460" cy="473568"/>
          </a:xfrm>
          <a:prstGeom prst="rect">
            <a:avLst/>
          </a:prstGeom>
        </p:spPr>
        <p:txBody>
          <a:bodyPr spcFirstLastPara="1" wrap="square" lIns="91425" tIns="91425" rIns="91425" bIns="91425" anchor="ctr" anchorCtr="0">
            <a:noAutofit/>
          </a:bodyPr>
          <a:lstStyle/>
          <a:p>
            <a:pPr marL="0" lvl="0" indent="0" algn="l"/>
            <a:r>
              <a:rPr lang="en-US" sz="1700" b="0" dirty="0" smtClean="0">
                <a:solidFill>
                  <a:schemeClr val="dk1"/>
                </a:solidFill>
              </a:rPr>
              <a:t>T</a:t>
            </a:r>
            <a:r>
              <a:rPr lang="vi-VN" sz="1700" b="0" dirty="0" smtClean="0">
                <a:solidFill>
                  <a:schemeClr val="dk1"/>
                </a:solidFill>
              </a:rPr>
              <a:t>ương </a:t>
            </a:r>
            <a:r>
              <a:rPr lang="vi-VN" sz="1700" b="0" dirty="0">
                <a:solidFill>
                  <a:schemeClr val="dk1"/>
                </a:solidFill>
              </a:rPr>
              <a:t>tự </a:t>
            </a:r>
            <a:r>
              <a:rPr lang="vi-VN" sz="1700" b="0" dirty="0" smtClean="0">
                <a:solidFill>
                  <a:schemeClr val="dk1"/>
                </a:solidFill>
              </a:rPr>
              <a:t>attribute</a:t>
            </a:r>
            <a:r>
              <a:rPr lang="vi-VN" sz="1700" b="0" dirty="0">
                <a:solidFill>
                  <a:schemeClr val="dk1"/>
                </a:solidFill>
              </a:rPr>
              <a:t>, ta cũng có thể sử dụng v-bind để ràng buộc prop data trên cấp cha. Và khi dữ liệu ở cấp cha thay đổi thì cấp con cũng thay đổi theo.</a:t>
            </a:r>
          </a:p>
        </p:txBody>
      </p:sp>
      <p:pic>
        <p:nvPicPr>
          <p:cNvPr id="2" name="Picture 1"/>
          <p:cNvPicPr>
            <a:picLocks noChangeAspect="1"/>
          </p:cNvPicPr>
          <p:nvPr/>
        </p:nvPicPr>
        <p:blipFill>
          <a:blip r:embed="rId8"/>
          <a:stretch>
            <a:fillRect/>
          </a:stretch>
        </p:blipFill>
        <p:spPr>
          <a:xfrm>
            <a:off x="1090507" y="1607302"/>
            <a:ext cx="6484718" cy="3434874"/>
          </a:xfrm>
          <a:prstGeom prst="rect">
            <a:avLst/>
          </a:prstGeom>
        </p:spPr>
      </p:pic>
    </p:spTree>
    <p:extLst>
      <p:ext uri="{BB962C8B-B14F-4D97-AF65-F5344CB8AC3E}">
        <p14:creationId xmlns:p14="http://schemas.microsoft.com/office/powerpoint/2010/main" val="51697611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fade">
                                      <p:cBhvr>
                                        <p:cTn id="7" dur="500"/>
                                        <p:tgtEl>
                                          <p:spTgt spid="1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p:bld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Shape 1045"/>
        <p:cNvGrpSpPr/>
        <p:nvPr/>
      </p:nvGrpSpPr>
      <p:grpSpPr>
        <a:xfrm>
          <a:off x="0" y="0"/>
          <a:ext cx="0" cy="0"/>
          <a:chOff x="0" y="0"/>
          <a:chExt cx="0" cy="0"/>
        </a:xfrm>
      </p:grpSpPr>
      <p:sp>
        <p:nvSpPr>
          <p:cNvPr id="1057" name="Google Shape;1057;p42"/>
          <p:cNvSpPr txBox="1">
            <a:spLocks noGrp="1"/>
          </p:cNvSpPr>
          <p:nvPr>
            <p:ph type="title"/>
          </p:nvPr>
        </p:nvSpPr>
        <p:spPr>
          <a:xfrm>
            <a:off x="1540300" y="541113"/>
            <a:ext cx="6486900" cy="478200"/>
          </a:xfrm>
          <a:prstGeom prst="rect">
            <a:avLst/>
          </a:prstGeom>
        </p:spPr>
        <p:txBody>
          <a:bodyPr spcFirstLastPara="1" wrap="square" lIns="91425" tIns="91425" rIns="91425" bIns="91425" anchor="ctr" anchorCtr="0">
            <a:noAutofit/>
          </a:bodyPr>
          <a:lstStyle/>
          <a:p>
            <a:pPr lvl="0"/>
            <a:r>
              <a:rPr lang="en-US" sz="2400" dirty="0">
                <a:solidFill>
                  <a:schemeClr val="accent4"/>
                </a:solidFill>
              </a:rPr>
              <a:t>d. Literal vs Dynamic</a:t>
            </a:r>
            <a:endParaRPr sz="2400" b="1" dirty="0">
              <a:solidFill>
                <a:schemeClr val="accent4"/>
              </a:solidFill>
            </a:endParaRPr>
          </a:p>
        </p:txBody>
      </p:sp>
      <p:sp>
        <p:nvSpPr>
          <p:cNvPr id="1127" name="Google Shape;1127;p42">
            <a:hlinkClick r:id="rId3" action="ppaction://hlinksldjump"/>
          </p:cNvPr>
          <p:cNvSpPr/>
          <p:nvPr/>
        </p:nvSpPr>
        <p:spPr>
          <a:xfrm rot="5400000">
            <a:off x="8034175" y="3124075"/>
            <a:ext cx="1158900" cy="59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42">
            <a:hlinkClick r:id="rId4" action="ppaction://hlinksldjump"/>
          </p:cNvPr>
          <p:cNvSpPr/>
          <p:nvPr/>
        </p:nvSpPr>
        <p:spPr>
          <a:xfrm rot="5400000">
            <a:off x="7968625" y="1902850"/>
            <a:ext cx="1290000" cy="59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42">
            <a:hlinkClick r:id="rId5" action="ppaction://hlinksldjump"/>
          </p:cNvPr>
          <p:cNvSpPr/>
          <p:nvPr/>
        </p:nvSpPr>
        <p:spPr>
          <a:xfrm rot="5400000">
            <a:off x="7955725" y="4354575"/>
            <a:ext cx="13158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42">
            <a:hlinkClick r:id="rId4" action="ppaction://hlinksldjump"/>
          </p:cNvPr>
          <p:cNvSpPr txBox="1"/>
          <p:nvPr/>
        </p:nvSpPr>
        <p:spPr>
          <a:xfrm>
            <a:off x="8264833" y="1859014"/>
            <a:ext cx="440400" cy="23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4"/>
                </a:solidFill>
                <a:latin typeface="Ubuntu"/>
                <a:ea typeface="Ubuntu"/>
                <a:cs typeface="Ubuntu"/>
                <a:sym typeface="Ubuntu"/>
              </a:rPr>
              <a:t>2</a:t>
            </a:r>
            <a:endParaRPr b="1">
              <a:solidFill>
                <a:schemeClr val="accent4"/>
              </a:solidFill>
              <a:latin typeface="Ubuntu"/>
              <a:ea typeface="Ubuntu"/>
              <a:cs typeface="Ubuntu"/>
              <a:sym typeface="Ubuntu"/>
            </a:endParaRPr>
          </a:p>
        </p:txBody>
      </p:sp>
      <p:sp>
        <p:nvSpPr>
          <p:cNvPr id="1131" name="Google Shape;1131;p42">
            <a:hlinkClick r:id="rId3" action="ppaction://hlinksldjump"/>
          </p:cNvPr>
          <p:cNvSpPr txBox="1"/>
          <p:nvPr/>
        </p:nvSpPr>
        <p:spPr>
          <a:xfrm>
            <a:off x="8264833" y="3062914"/>
            <a:ext cx="440400" cy="23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2"/>
                </a:solidFill>
                <a:latin typeface="Ubuntu"/>
                <a:ea typeface="Ubuntu"/>
                <a:cs typeface="Ubuntu"/>
                <a:sym typeface="Ubuntu"/>
              </a:rPr>
              <a:t>3</a:t>
            </a:r>
            <a:endParaRPr b="1">
              <a:solidFill>
                <a:schemeClr val="accent2"/>
              </a:solidFill>
              <a:latin typeface="Ubuntu"/>
              <a:ea typeface="Ubuntu"/>
              <a:cs typeface="Ubuntu"/>
              <a:sym typeface="Ubuntu"/>
            </a:endParaRPr>
          </a:p>
        </p:txBody>
      </p:sp>
      <p:sp>
        <p:nvSpPr>
          <p:cNvPr id="1132" name="Google Shape;1132;p42">
            <a:hlinkClick r:id="rId5" action="ppaction://hlinksldjump"/>
          </p:cNvPr>
          <p:cNvSpPr txBox="1"/>
          <p:nvPr/>
        </p:nvSpPr>
        <p:spPr>
          <a:xfrm>
            <a:off x="8264833" y="4266814"/>
            <a:ext cx="440400" cy="23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1"/>
                </a:solidFill>
                <a:latin typeface="Ubuntu"/>
                <a:ea typeface="Ubuntu"/>
                <a:cs typeface="Ubuntu"/>
                <a:sym typeface="Ubuntu"/>
              </a:rPr>
              <a:t>4</a:t>
            </a:r>
            <a:endParaRPr b="1">
              <a:solidFill>
                <a:schemeClr val="accent1"/>
              </a:solidFill>
              <a:latin typeface="Ubuntu"/>
              <a:ea typeface="Ubuntu"/>
              <a:cs typeface="Ubuntu"/>
              <a:sym typeface="Ubuntu"/>
            </a:endParaRPr>
          </a:p>
        </p:txBody>
      </p:sp>
      <p:sp>
        <p:nvSpPr>
          <p:cNvPr id="1133" name="Google Shape;1133;p42">
            <a:hlinkClick r:id="rId6" action="ppaction://hlinksldjump"/>
          </p:cNvPr>
          <p:cNvSpPr/>
          <p:nvPr/>
        </p:nvSpPr>
        <p:spPr>
          <a:xfrm>
            <a:off x="7246284" y="695850"/>
            <a:ext cx="213106" cy="195722"/>
          </a:xfrm>
          <a:custGeom>
            <a:avLst/>
            <a:gdLst/>
            <a:ahLst/>
            <a:cxnLst/>
            <a:rect l="l" t="t" r="r" b="b"/>
            <a:pathLst>
              <a:path w="34372" h="31568" extrusionOk="0">
                <a:moveTo>
                  <a:pt x="17158" y="1"/>
                </a:moveTo>
                <a:cubicBezTo>
                  <a:pt x="11439" y="3246"/>
                  <a:pt x="5719" y="6490"/>
                  <a:pt x="0" y="9735"/>
                </a:cubicBezTo>
                <a:lnTo>
                  <a:pt x="2750" y="9735"/>
                </a:lnTo>
                <a:lnTo>
                  <a:pt x="2750" y="31567"/>
                </a:lnTo>
                <a:lnTo>
                  <a:pt x="11659" y="31567"/>
                </a:lnTo>
                <a:lnTo>
                  <a:pt x="11659" y="17379"/>
                </a:lnTo>
                <a:lnTo>
                  <a:pt x="23373" y="17379"/>
                </a:lnTo>
                <a:lnTo>
                  <a:pt x="23373" y="31567"/>
                </a:lnTo>
                <a:lnTo>
                  <a:pt x="31622" y="31567"/>
                </a:lnTo>
                <a:lnTo>
                  <a:pt x="31622" y="9735"/>
                </a:lnTo>
                <a:lnTo>
                  <a:pt x="34371" y="9735"/>
                </a:lnTo>
                <a:cubicBezTo>
                  <a:pt x="28597" y="6490"/>
                  <a:pt x="22878" y="3246"/>
                  <a:pt x="1715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42">
            <a:hlinkClick r:id="rId7" action="ppaction://hlinksldjump"/>
          </p:cNvPr>
          <p:cNvSpPr/>
          <p:nvPr/>
        </p:nvSpPr>
        <p:spPr>
          <a:xfrm rot="5400000">
            <a:off x="8023975" y="671275"/>
            <a:ext cx="1179300" cy="594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42">
            <a:hlinkClick r:id="rId7" action="ppaction://hlinksldjump"/>
          </p:cNvPr>
          <p:cNvSpPr txBox="1"/>
          <p:nvPr/>
        </p:nvSpPr>
        <p:spPr>
          <a:xfrm>
            <a:off x="8264833" y="655114"/>
            <a:ext cx="440400" cy="23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3"/>
                </a:solidFill>
                <a:latin typeface="Ubuntu"/>
                <a:ea typeface="Ubuntu"/>
                <a:cs typeface="Ubuntu"/>
                <a:sym typeface="Ubuntu"/>
              </a:rPr>
              <a:t>1</a:t>
            </a:r>
            <a:endParaRPr b="1">
              <a:solidFill>
                <a:schemeClr val="accent3"/>
              </a:solidFill>
              <a:latin typeface="Ubuntu"/>
              <a:ea typeface="Ubuntu"/>
              <a:cs typeface="Ubuntu"/>
              <a:sym typeface="Ubuntu"/>
            </a:endParaRPr>
          </a:p>
        </p:txBody>
      </p:sp>
      <p:sp>
        <p:nvSpPr>
          <p:cNvPr id="1139" name="Google Shape;1139;p42">
            <a:hlinkClick r:id="" action="ppaction://hlinkshowjump?jump=nextslide"/>
          </p:cNvPr>
          <p:cNvSpPr/>
          <p:nvPr/>
        </p:nvSpPr>
        <p:spPr>
          <a:xfrm>
            <a:off x="7870218" y="695853"/>
            <a:ext cx="145409" cy="215293"/>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42">
            <a:hlinkClick r:id="" action="ppaction://hlinkshowjump?jump=previousslide"/>
          </p:cNvPr>
          <p:cNvSpPr/>
          <p:nvPr/>
        </p:nvSpPr>
        <p:spPr>
          <a:xfrm rot="10800000">
            <a:off x="7575225" y="695855"/>
            <a:ext cx="145409" cy="215293"/>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301;p46"/>
          <p:cNvSpPr txBox="1">
            <a:spLocks noGrp="1"/>
          </p:cNvSpPr>
          <p:nvPr>
            <p:ph type="subTitle" idx="1"/>
          </p:nvPr>
        </p:nvSpPr>
        <p:spPr>
          <a:xfrm>
            <a:off x="671607" y="1086184"/>
            <a:ext cx="7693460" cy="473568"/>
          </a:xfrm>
          <a:prstGeom prst="rect">
            <a:avLst/>
          </a:prstGeom>
        </p:spPr>
        <p:txBody>
          <a:bodyPr spcFirstLastPara="1" wrap="square" lIns="91425" tIns="91425" rIns="91425" bIns="91425" anchor="ctr" anchorCtr="0">
            <a:noAutofit/>
          </a:bodyPr>
          <a:lstStyle/>
          <a:p>
            <a:pPr marL="0" lvl="0" indent="0" algn="l"/>
            <a:r>
              <a:rPr lang="vi-VN" sz="1700" b="0" dirty="0">
                <a:solidFill>
                  <a:schemeClr val="dk1"/>
                </a:solidFill>
              </a:rPr>
              <a:t>Nếu như ta muốn truyền dữ liệu dạng </a:t>
            </a:r>
            <a:r>
              <a:rPr lang="vi-VN" sz="1700" b="0" dirty="0" smtClean="0">
                <a:solidFill>
                  <a:schemeClr val="dk1"/>
                </a:solidFill>
              </a:rPr>
              <a:t>number </a:t>
            </a:r>
            <a:r>
              <a:rPr lang="vi-VN" sz="1700" b="0" dirty="0">
                <a:solidFill>
                  <a:schemeClr val="dk1"/>
                </a:solidFill>
              </a:rPr>
              <a:t>vào component thì ta sẽ phải sử dụng v-bind, còn nếu </a:t>
            </a:r>
            <a:r>
              <a:rPr lang="en-US" sz="1700" b="0" dirty="0" smtClean="0">
                <a:solidFill>
                  <a:schemeClr val="dk1"/>
                </a:solidFill>
              </a:rPr>
              <a:t>ta </a:t>
            </a:r>
            <a:r>
              <a:rPr lang="vi-VN" sz="1700" b="0" dirty="0" smtClean="0">
                <a:solidFill>
                  <a:schemeClr val="dk1"/>
                </a:solidFill>
              </a:rPr>
              <a:t>dùng </a:t>
            </a:r>
            <a:r>
              <a:rPr lang="vi-VN" sz="1700" b="0" dirty="0">
                <a:solidFill>
                  <a:schemeClr val="dk1"/>
                </a:solidFill>
              </a:rPr>
              <a:t>prop thông thường thì nó sẽ nhận là string. </a:t>
            </a:r>
          </a:p>
        </p:txBody>
      </p:sp>
      <p:pic>
        <p:nvPicPr>
          <p:cNvPr id="4" name="Picture 3"/>
          <p:cNvPicPr>
            <a:picLocks noChangeAspect="1"/>
          </p:cNvPicPr>
          <p:nvPr/>
        </p:nvPicPr>
        <p:blipFill>
          <a:blip r:embed="rId8"/>
          <a:stretch>
            <a:fillRect/>
          </a:stretch>
        </p:blipFill>
        <p:spPr>
          <a:xfrm>
            <a:off x="956990" y="1574107"/>
            <a:ext cx="6502400" cy="3451014"/>
          </a:xfrm>
          <a:prstGeom prst="rect">
            <a:avLst/>
          </a:prstGeom>
        </p:spPr>
      </p:pic>
    </p:spTree>
    <p:extLst>
      <p:ext uri="{BB962C8B-B14F-4D97-AF65-F5344CB8AC3E}">
        <p14:creationId xmlns:p14="http://schemas.microsoft.com/office/powerpoint/2010/main" val="86878839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fade">
                                      <p:cBhvr>
                                        <p:cTn id="7" dur="500"/>
                                        <p:tgtEl>
                                          <p:spTgt spid="1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p:bld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Shape 1045"/>
        <p:cNvGrpSpPr/>
        <p:nvPr/>
      </p:nvGrpSpPr>
      <p:grpSpPr>
        <a:xfrm>
          <a:off x="0" y="0"/>
          <a:ext cx="0" cy="0"/>
          <a:chOff x="0" y="0"/>
          <a:chExt cx="0" cy="0"/>
        </a:xfrm>
      </p:grpSpPr>
      <p:sp>
        <p:nvSpPr>
          <p:cNvPr id="1057" name="Google Shape;1057;p42"/>
          <p:cNvSpPr txBox="1">
            <a:spLocks noGrp="1"/>
          </p:cNvSpPr>
          <p:nvPr>
            <p:ph type="title"/>
          </p:nvPr>
        </p:nvSpPr>
        <p:spPr>
          <a:xfrm>
            <a:off x="1540300" y="541113"/>
            <a:ext cx="6486900" cy="478200"/>
          </a:xfrm>
          <a:prstGeom prst="rect">
            <a:avLst/>
          </a:prstGeom>
        </p:spPr>
        <p:txBody>
          <a:bodyPr spcFirstLastPara="1" wrap="square" lIns="91425" tIns="91425" rIns="91425" bIns="91425" anchor="ctr" anchorCtr="0">
            <a:noAutofit/>
          </a:bodyPr>
          <a:lstStyle/>
          <a:p>
            <a:pPr lvl="0"/>
            <a:r>
              <a:rPr lang="en-US" sz="2400" dirty="0">
                <a:solidFill>
                  <a:schemeClr val="accent4"/>
                </a:solidFill>
              </a:rPr>
              <a:t>e. One-Way Data Flow</a:t>
            </a:r>
            <a:endParaRPr sz="2400" b="1" dirty="0">
              <a:solidFill>
                <a:schemeClr val="accent4"/>
              </a:solidFill>
            </a:endParaRPr>
          </a:p>
        </p:txBody>
      </p:sp>
      <p:sp>
        <p:nvSpPr>
          <p:cNvPr id="1127" name="Google Shape;1127;p42">
            <a:hlinkClick r:id="rId3" action="ppaction://hlinksldjump"/>
          </p:cNvPr>
          <p:cNvSpPr/>
          <p:nvPr/>
        </p:nvSpPr>
        <p:spPr>
          <a:xfrm rot="5400000">
            <a:off x="8034175" y="3124075"/>
            <a:ext cx="1158900" cy="59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42">
            <a:hlinkClick r:id="rId4" action="ppaction://hlinksldjump"/>
          </p:cNvPr>
          <p:cNvSpPr/>
          <p:nvPr/>
        </p:nvSpPr>
        <p:spPr>
          <a:xfrm rot="5400000">
            <a:off x="7968625" y="1902850"/>
            <a:ext cx="1290000" cy="59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42">
            <a:hlinkClick r:id="rId5" action="ppaction://hlinksldjump"/>
          </p:cNvPr>
          <p:cNvSpPr/>
          <p:nvPr/>
        </p:nvSpPr>
        <p:spPr>
          <a:xfrm rot="5400000">
            <a:off x="7955725" y="4354575"/>
            <a:ext cx="13158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42">
            <a:hlinkClick r:id="rId4" action="ppaction://hlinksldjump"/>
          </p:cNvPr>
          <p:cNvSpPr txBox="1"/>
          <p:nvPr/>
        </p:nvSpPr>
        <p:spPr>
          <a:xfrm>
            <a:off x="8264833" y="1859014"/>
            <a:ext cx="440400" cy="23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4"/>
                </a:solidFill>
                <a:latin typeface="Ubuntu"/>
                <a:ea typeface="Ubuntu"/>
                <a:cs typeface="Ubuntu"/>
                <a:sym typeface="Ubuntu"/>
              </a:rPr>
              <a:t>2</a:t>
            </a:r>
            <a:endParaRPr b="1">
              <a:solidFill>
                <a:schemeClr val="accent4"/>
              </a:solidFill>
              <a:latin typeface="Ubuntu"/>
              <a:ea typeface="Ubuntu"/>
              <a:cs typeface="Ubuntu"/>
              <a:sym typeface="Ubuntu"/>
            </a:endParaRPr>
          </a:p>
        </p:txBody>
      </p:sp>
      <p:sp>
        <p:nvSpPr>
          <p:cNvPr id="1131" name="Google Shape;1131;p42">
            <a:hlinkClick r:id="rId3" action="ppaction://hlinksldjump"/>
          </p:cNvPr>
          <p:cNvSpPr txBox="1"/>
          <p:nvPr/>
        </p:nvSpPr>
        <p:spPr>
          <a:xfrm>
            <a:off x="8264833" y="3062914"/>
            <a:ext cx="440400" cy="23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2"/>
                </a:solidFill>
                <a:latin typeface="Ubuntu"/>
                <a:ea typeface="Ubuntu"/>
                <a:cs typeface="Ubuntu"/>
                <a:sym typeface="Ubuntu"/>
              </a:rPr>
              <a:t>3</a:t>
            </a:r>
            <a:endParaRPr b="1">
              <a:solidFill>
                <a:schemeClr val="accent2"/>
              </a:solidFill>
              <a:latin typeface="Ubuntu"/>
              <a:ea typeface="Ubuntu"/>
              <a:cs typeface="Ubuntu"/>
              <a:sym typeface="Ubuntu"/>
            </a:endParaRPr>
          </a:p>
        </p:txBody>
      </p:sp>
      <p:sp>
        <p:nvSpPr>
          <p:cNvPr id="1132" name="Google Shape;1132;p42">
            <a:hlinkClick r:id="rId5" action="ppaction://hlinksldjump"/>
          </p:cNvPr>
          <p:cNvSpPr txBox="1"/>
          <p:nvPr/>
        </p:nvSpPr>
        <p:spPr>
          <a:xfrm>
            <a:off x="8264833" y="4266814"/>
            <a:ext cx="440400" cy="23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1"/>
                </a:solidFill>
                <a:latin typeface="Ubuntu"/>
                <a:ea typeface="Ubuntu"/>
                <a:cs typeface="Ubuntu"/>
                <a:sym typeface="Ubuntu"/>
              </a:rPr>
              <a:t>4</a:t>
            </a:r>
            <a:endParaRPr b="1">
              <a:solidFill>
                <a:schemeClr val="accent1"/>
              </a:solidFill>
              <a:latin typeface="Ubuntu"/>
              <a:ea typeface="Ubuntu"/>
              <a:cs typeface="Ubuntu"/>
              <a:sym typeface="Ubuntu"/>
            </a:endParaRPr>
          </a:p>
        </p:txBody>
      </p:sp>
      <p:sp>
        <p:nvSpPr>
          <p:cNvPr id="1133" name="Google Shape;1133;p42">
            <a:hlinkClick r:id="rId6" action="ppaction://hlinksldjump"/>
          </p:cNvPr>
          <p:cNvSpPr/>
          <p:nvPr/>
        </p:nvSpPr>
        <p:spPr>
          <a:xfrm>
            <a:off x="7246284" y="695850"/>
            <a:ext cx="213106" cy="195722"/>
          </a:xfrm>
          <a:custGeom>
            <a:avLst/>
            <a:gdLst/>
            <a:ahLst/>
            <a:cxnLst/>
            <a:rect l="l" t="t" r="r" b="b"/>
            <a:pathLst>
              <a:path w="34372" h="31568" extrusionOk="0">
                <a:moveTo>
                  <a:pt x="17158" y="1"/>
                </a:moveTo>
                <a:cubicBezTo>
                  <a:pt x="11439" y="3246"/>
                  <a:pt x="5719" y="6490"/>
                  <a:pt x="0" y="9735"/>
                </a:cubicBezTo>
                <a:lnTo>
                  <a:pt x="2750" y="9735"/>
                </a:lnTo>
                <a:lnTo>
                  <a:pt x="2750" y="31567"/>
                </a:lnTo>
                <a:lnTo>
                  <a:pt x="11659" y="31567"/>
                </a:lnTo>
                <a:lnTo>
                  <a:pt x="11659" y="17379"/>
                </a:lnTo>
                <a:lnTo>
                  <a:pt x="23373" y="17379"/>
                </a:lnTo>
                <a:lnTo>
                  <a:pt x="23373" y="31567"/>
                </a:lnTo>
                <a:lnTo>
                  <a:pt x="31622" y="31567"/>
                </a:lnTo>
                <a:lnTo>
                  <a:pt x="31622" y="9735"/>
                </a:lnTo>
                <a:lnTo>
                  <a:pt x="34371" y="9735"/>
                </a:lnTo>
                <a:cubicBezTo>
                  <a:pt x="28597" y="6490"/>
                  <a:pt x="22878" y="3246"/>
                  <a:pt x="1715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42">
            <a:hlinkClick r:id="rId7" action="ppaction://hlinksldjump"/>
          </p:cNvPr>
          <p:cNvSpPr/>
          <p:nvPr/>
        </p:nvSpPr>
        <p:spPr>
          <a:xfrm rot="5400000">
            <a:off x="8023975" y="671275"/>
            <a:ext cx="1179300" cy="594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42">
            <a:hlinkClick r:id="rId7" action="ppaction://hlinksldjump"/>
          </p:cNvPr>
          <p:cNvSpPr txBox="1"/>
          <p:nvPr/>
        </p:nvSpPr>
        <p:spPr>
          <a:xfrm>
            <a:off x="8264833" y="655114"/>
            <a:ext cx="440400" cy="23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3"/>
                </a:solidFill>
                <a:latin typeface="Ubuntu"/>
                <a:ea typeface="Ubuntu"/>
                <a:cs typeface="Ubuntu"/>
                <a:sym typeface="Ubuntu"/>
              </a:rPr>
              <a:t>1</a:t>
            </a:r>
            <a:endParaRPr b="1">
              <a:solidFill>
                <a:schemeClr val="accent3"/>
              </a:solidFill>
              <a:latin typeface="Ubuntu"/>
              <a:ea typeface="Ubuntu"/>
              <a:cs typeface="Ubuntu"/>
              <a:sym typeface="Ubuntu"/>
            </a:endParaRPr>
          </a:p>
        </p:txBody>
      </p:sp>
      <p:sp>
        <p:nvSpPr>
          <p:cNvPr id="1139" name="Google Shape;1139;p42">
            <a:hlinkClick r:id="" action="ppaction://hlinkshowjump?jump=nextslide"/>
          </p:cNvPr>
          <p:cNvSpPr/>
          <p:nvPr/>
        </p:nvSpPr>
        <p:spPr>
          <a:xfrm>
            <a:off x="7870218" y="695853"/>
            <a:ext cx="145409" cy="215293"/>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42">
            <a:hlinkClick r:id="" action="ppaction://hlinkshowjump?jump=previousslide"/>
          </p:cNvPr>
          <p:cNvSpPr/>
          <p:nvPr/>
        </p:nvSpPr>
        <p:spPr>
          <a:xfrm rot="10800000">
            <a:off x="7575225" y="695855"/>
            <a:ext cx="145409" cy="215293"/>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301;p46"/>
          <p:cNvSpPr txBox="1">
            <a:spLocks noGrp="1"/>
          </p:cNvSpPr>
          <p:nvPr>
            <p:ph type="subTitle" idx="1"/>
          </p:nvPr>
        </p:nvSpPr>
        <p:spPr>
          <a:xfrm>
            <a:off x="671607" y="1086183"/>
            <a:ext cx="7693460" cy="3770297"/>
          </a:xfrm>
          <a:prstGeom prst="rect">
            <a:avLst/>
          </a:prstGeom>
        </p:spPr>
        <p:txBody>
          <a:bodyPr spcFirstLastPara="1" wrap="square" lIns="91425" tIns="91425" rIns="91425" bIns="91425" anchor="ctr" anchorCtr="0">
            <a:noAutofit/>
          </a:bodyPr>
          <a:lstStyle/>
          <a:p>
            <a:pPr marL="0" lvl="0" indent="0" algn="l"/>
            <a:r>
              <a:rPr lang="vi-VN" sz="1700" b="0" dirty="0">
                <a:solidFill>
                  <a:schemeClr val="dk1"/>
                </a:solidFill>
              </a:rPr>
              <a:t>Tất cả các props trong Vue.js đề là one-way-down nó dùng để binding data giữa cấp cha và cấp con. Khi dữ liệu ở cấp cha thay đổi thì nó sẽ được binding xuống cấp con. Nhưng khi cấp con thay đổi thì props sẽ không làm thay đổi được cấp cha</a:t>
            </a:r>
            <a:r>
              <a:rPr lang="vi-VN" sz="1700" b="0" dirty="0" smtClean="0">
                <a:solidFill>
                  <a:schemeClr val="dk1"/>
                </a:solidFill>
              </a:rPr>
              <a:t>.</a:t>
            </a:r>
            <a:endParaRPr lang="en-US" sz="1700" b="0" dirty="0" smtClean="0">
              <a:solidFill>
                <a:schemeClr val="dk1"/>
              </a:solidFill>
            </a:endParaRPr>
          </a:p>
          <a:p>
            <a:pPr marL="0" lvl="0" indent="0" algn="l"/>
            <a:endParaRPr lang="vi-VN" sz="1700" b="0" dirty="0">
              <a:solidFill>
                <a:schemeClr val="dk1"/>
              </a:solidFill>
            </a:endParaRPr>
          </a:p>
          <a:p>
            <a:pPr marL="0" lvl="0" indent="0" algn="l"/>
            <a:r>
              <a:rPr lang="vi-VN" sz="1700" b="0" dirty="0">
                <a:solidFill>
                  <a:schemeClr val="dk1"/>
                </a:solidFill>
              </a:rPr>
              <a:t>Ngoài ra nếu như dữ liệu ở cấp cha (component parent) thay đổi thì cấp con (component child) sẽ cập nhật và lấy giá trị mới nhất của dữ liệu thay đổi đó. Điều đó tương đương với việc ta không thể nào thay đổi một prop bên trong component con. Nếu như </a:t>
            </a:r>
            <a:r>
              <a:rPr lang="en-US" sz="1700" b="0" dirty="0" smtClean="0">
                <a:solidFill>
                  <a:schemeClr val="dk1"/>
                </a:solidFill>
              </a:rPr>
              <a:t>ta </a:t>
            </a:r>
            <a:r>
              <a:rPr lang="vi-VN" sz="1700" b="0" dirty="0" smtClean="0">
                <a:solidFill>
                  <a:schemeClr val="dk1"/>
                </a:solidFill>
              </a:rPr>
              <a:t>cố </a:t>
            </a:r>
            <a:r>
              <a:rPr lang="vi-VN" sz="1700" b="0" dirty="0">
                <a:solidFill>
                  <a:schemeClr val="dk1"/>
                </a:solidFill>
              </a:rPr>
              <a:t>tình thực hiện điều đó, thì Vue.js sẽ đưa ra cảnh báo ở trong console</a:t>
            </a:r>
            <a:r>
              <a:rPr lang="vi-VN" sz="1700" b="0" dirty="0" smtClean="0">
                <a:solidFill>
                  <a:schemeClr val="dk1"/>
                </a:solidFill>
              </a:rPr>
              <a:t>.</a:t>
            </a:r>
            <a:endParaRPr lang="en-US" sz="1700" b="0" dirty="0" smtClean="0">
              <a:solidFill>
                <a:schemeClr val="dk1"/>
              </a:solidFill>
            </a:endParaRPr>
          </a:p>
          <a:p>
            <a:pPr marL="0" lvl="0" indent="0" algn="l"/>
            <a:endParaRPr lang="vi-VN" sz="1700" b="0" dirty="0">
              <a:solidFill>
                <a:schemeClr val="dk1"/>
              </a:solidFill>
            </a:endParaRPr>
          </a:p>
          <a:p>
            <a:pPr marL="0" lvl="0" indent="0" algn="l"/>
            <a:r>
              <a:rPr lang="vi-VN" sz="1700" b="0" dirty="0">
                <a:solidFill>
                  <a:schemeClr val="dk1"/>
                </a:solidFill>
              </a:rPr>
              <a:t>Nhưng chúng ta hoàn toàn có thể thay đổi nó một cách gián tiếp bằng 2 cách sau:</a:t>
            </a:r>
          </a:p>
        </p:txBody>
      </p:sp>
    </p:spTree>
    <p:extLst>
      <p:ext uri="{BB962C8B-B14F-4D97-AF65-F5344CB8AC3E}">
        <p14:creationId xmlns:p14="http://schemas.microsoft.com/office/powerpoint/2010/main" val="371817319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fade">
                                      <p:cBhvr>
                                        <p:cTn id="7" dur="500"/>
                                        <p:tgtEl>
                                          <p:spTgt spid="1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
                                            <p:txEl>
                                              <p:pRg st="2" end="2"/>
                                            </p:txEl>
                                          </p:spTgt>
                                        </p:tgtEl>
                                        <p:attrNameLst>
                                          <p:attrName>style.visibility</p:attrName>
                                        </p:attrNameLst>
                                      </p:cBhvr>
                                      <p:to>
                                        <p:strVal val="visible"/>
                                      </p:to>
                                    </p:set>
                                    <p:animEffect transition="in" filter="fade">
                                      <p:cBhvr>
                                        <p:cTn id="12" dur="500"/>
                                        <p:tgtEl>
                                          <p:spTgt spid="1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4">
                                            <p:txEl>
                                              <p:pRg st="4" end="4"/>
                                            </p:txEl>
                                          </p:spTgt>
                                        </p:tgtEl>
                                        <p:attrNameLst>
                                          <p:attrName>style.visibility</p:attrName>
                                        </p:attrNameLst>
                                      </p:cBhvr>
                                      <p:to>
                                        <p:strVal val="visible"/>
                                      </p:to>
                                    </p:set>
                                    <p:animEffect transition="in" filter="fade">
                                      <p:cBhvr>
                                        <p:cTn id="17" dur="500"/>
                                        <p:tgtEl>
                                          <p:spTgt spid="1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p:bld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Shape 1045"/>
        <p:cNvGrpSpPr/>
        <p:nvPr/>
      </p:nvGrpSpPr>
      <p:grpSpPr>
        <a:xfrm>
          <a:off x="0" y="0"/>
          <a:ext cx="0" cy="0"/>
          <a:chOff x="0" y="0"/>
          <a:chExt cx="0" cy="0"/>
        </a:xfrm>
      </p:grpSpPr>
      <p:sp>
        <p:nvSpPr>
          <p:cNvPr id="1057" name="Google Shape;1057;p42"/>
          <p:cNvSpPr txBox="1">
            <a:spLocks noGrp="1"/>
          </p:cNvSpPr>
          <p:nvPr>
            <p:ph type="title"/>
          </p:nvPr>
        </p:nvSpPr>
        <p:spPr>
          <a:xfrm>
            <a:off x="1540300" y="541113"/>
            <a:ext cx="6486900" cy="478200"/>
          </a:xfrm>
          <a:prstGeom prst="rect">
            <a:avLst/>
          </a:prstGeom>
        </p:spPr>
        <p:txBody>
          <a:bodyPr spcFirstLastPara="1" wrap="square" lIns="91425" tIns="91425" rIns="91425" bIns="91425" anchor="ctr" anchorCtr="0">
            <a:noAutofit/>
          </a:bodyPr>
          <a:lstStyle/>
          <a:p>
            <a:pPr lvl="0"/>
            <a:r>
              <a:rPr lang="en-US" sz="2400" dirty="0">
                <a:solidFill>
                  <a:schemeClr val="accent4"/>
                </a:solidFill>
              </a:rPr>
              <a:t>e. One-Way Data Flow</a:t>
            </a:r>
            <a:endParaRPr sz="2400" b="1" dirty="0">
              <a:solidFill>
                <a:schemeClr val="accent4"/>
              </a:solidFill>
            </a:endParaRPr>
          </a:p>
        </p:txBody>
      </p:sp>
      <p:sp>
        <p:nvSpPr>
          <p:cNvPr id="1127" name="Google Shape;1127;p42">
            <a:hlinkClick r:id="rId3" action="ppaction://hlinksldjump"/>
          </p:cNvPr>
          <p:cNvSpPr/>
          <p:nvPr/>
        </p:nvSpPr>
        <p:spPr>
          <a:xfrm rot="5400000">
            <a:off x="8034175" y="3124075"/>
            <a:ext cx="1158900" cy="59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42">
            <a:hlinkClick r:id="rId4" action="ppaction://hlinksldjump"/>
          </p:cNvPr>
          <p:cNvSpPr/>
          <p:nvPr/>
        </p:nvSpPr>
        <p:spPr>
          <a:xfrm rot="5400000">
            <a:off x="7968625" y="1902850"/>
            <a:ext cx="1290000" cy="59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42">
            <a:hlinkClick r:id="rId5" action="ppaction://hlinksldjump"/>
          </p:cNvPr>
          <p:cNvSpPr/>
          <p:nvPr/>
        </p:nvSpPr>
        <p:spPr>
          <a:xfrm rot="5400000">
            <a:off x="7955725" y="4354575"/>
            <a:ext cx="13158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42">
            <a:hlinkClick r:id="rId4" action="ppaction://hlinksldjump"/>
          </p:cNvPr>
          <p:cNvSpPr txBox="1"/>
          <p:nvPr/>
        </p:nvSpPr>
        <p:spPr>
          <a:xfrm>
            <a:off x="8264833" y="1859014"/>
            <a:ext cx="440400" cy="23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4"/>
                </a:solidFill>
                <a:latin typeface="Ubuntu"/>
                <a:ea typeface="Ubuntu"/>
                <a:cs typeface="Ubuntu"/>
                <a:sym typeface="Ubuntu"/>
              </a:rPr>
              <a:t>2</a:t>
            </a:r>
            <a:endParaRPr b="1">
              <a:solidFill>
                <a:schemeClr val="accent4"/>
              </a:solidFill>
              <a:latin typeface="Ubuntu"/>
              <a:ea typeface="Ubuntu"/>
              <a:cs typeface="Ubuntu"/>
              <a:sym typeface="Ubuntu"/>
            </a:endParaRPr>
          </a:p>
        </p:txBody>
      </p:sp>
      <p:sp>
        <p:nvSpPr>
          <p:cNvPr id="1131" name="Google Shape;1131;p42">
            <a:hlinkClick r:id="rId3" action="ppaction://hlinksldjump"/>
          </p:cNvPr>
          <p:cNvSpPr txBox="1"/>
          <p:nvPr/>
        </p:nvSpPr>
        <p:spPr>
          <a:xfrm>
            <a:off x="8264833" y="3062914"/>
            <a:ext cx="440400" cy="23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2"/>
                </a:solidFill>
                <a:latin typeface="Ubuntu"/>
                <a:ea typeface="Ubuntu"/>
                <a:cs typeface="Ubuntu"/>
                <a:sym typeface="Ubuntu"/>
              </a:rPr>
              <a:t>3</a:t>
            </a:r>
            <a:endParaRPr b="1">
              <a:solidFill>
                <a:schemeClr val="accent2"/>
              </a:solidFill>
              <a:latin typeface="Ubuntu"/>
              <a:ea typeface="Ubuntu"/>
              <a:cs typeface="Ubuntu"/>
              <a:sym typeface="Ubuntu"/>
            </a:endParaRPr>
          </a:p>
        </p:txBody>
      </p:sp>
      <p:sp>
        <p:nvSpPr>
          <p:cNvPr id="1132" name="Google Shape;1132;p42">
            <a:hlinkClick r:id="rId5" action="ppaction://hlinksldjump"/>
          </p:cNvPr>
          <p:cNvSpPr txBox="1"/>
          <p:nvPr/>
        </p:nvSpPr>
        <p:spPr>
          <a:xfrm>
            <a:off x="8264833" y="4266814"/>
            <a:ext cx="440400" cy="23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1"/>
                </a:solidFill>
                <a:latin typeface="Ubuntu"/>
                <a:ea typeface="Ubuntu"/>
                <a:cs typeface="Ubuntu"/>
                <a:sym typeface="Ubuntu"/>
              </a:rPr>
              <a:t>4</a:t>
            </a:r>
            <a:endParaRPr b="1">
              <a:solidFill>
                <a:schemeClr val="accent1"/>
              </a:solidFill>
              <a:latin typeface="Ubuntu"/>
              <a:ea typeface="Ubuntu"/>
              <a:cs typeface="Ubuntu"/>
              <a:sym typeface="Ubuntu"/>
            </a:endParaRPr>
          </a:p>
        </p:txBody>
      </p:sp>
      <p:sp>
        <p:nvSpPr>
          <p:cNvPr id="1133" name="Google Shape;1133;p42">
            <a:hlinkClick r:id="rId6" action="ppaction://hlinksldjump"/>
          </p:cNvPr>
          <p:cNvSpPr/>
          <p:nvPr/>
        </p:nvSpPr>
        <p:spPr>
          <a:xfrm>
            <a:off x="7246284" y="695850"/>
            <a:ext cx="213106" cy="195722"/>
          </a:xfrm>
          <a:custGeom>
            <a:avLst/>
            <a:gdLst/>
            <a:ahLst/>
            <a:cxnLst/>
            <a:rect l="l" t="t" r="r" b="b"/>
            <a:pathLst>
              <a:path w="34372" h="31568" extrusionOk="0">
                <a:moveTo>
                  <a:pt x="17158" y="1"/>
                </a:moveTo>
                <a:cubicBezTo>
                  <a:pt x="11439" y="3246"/>
                  <a:pt x="5719" y="6490"/>
                  <a:pt x="0" y="9735"/>
                </a:cubicBezTo>
                <a:lnTo>
                  <a:pt x="2750" y="9735"/>
                </a:lnTo>
                <a:lnTo>
                  <a:pt x="2750" y="31567"/>
                </a:lnTo>
                <a:lnTo>
                  <a:pt x="11659" y="31567"/>
                </a:lnTo>
                <a:lnTo>
                  <a:pt x="11659" y="17379"/>
                </a:lnTo>
                <a:lnTo>
                  <a:pt x="23373" y="17379"/>
                </a:lnTo>
                <a:lnTo>
                  <a:pt x="23373" y="31567"/>
                </a:lnTo>
                <a:lnTo>
                  <a:pt x="31622" y="31567"/>
                </a:lnTo>
                <a:lnTo>
                  <a:pt x="31622" y="9735"/>
                </a:lnTo>
                <a:lnTo>
                  <a:pt x="34371" y="9735"/>
                </a:lnTo>
                <a:cubicBezTo>
                  <a:pt x="28597" y="6490"/>
                  <a:pt x="22878" y="3246"/>
                  <a:pt x="1715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42">
            <a:hlinkClick r:id="rId7" action="ppaction://hlinksldjump"/>
          </p:cNvPr>
          <p:cNvSpPr/>
          <p:nvPr/>
        </p:nvSpPr>
        <p:spPr>
          <a:xfrm rot="5400000">
            <a:off x="8023975" y="671275"/>
            <a:ext cx="1179300" cy="594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42">
            <a:hlinkClick r:id="rId7" action="ppaction://hlinksldjump"/>
          </p:cNvPr>
          <p:cNvSpPr txBox="1"/>
          <p:nvPr/>
        </p:nvSpPr>
        <p:spPr>
          <a:xfrm>
            <a:off x="8264833" y="655114"/>
            <a:ext cx="440400" cy="23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3"/>
                </a:solidFill>
                <a:latin typeface="Ubuntu"/>
                <a:ea typeface="Ubuntu"/>
                <a:cs typeface="Ubuntu"/>
                <a:sym typeface="Ubuntu"/>
              </a:rPr>
              <a:t>1</a:t>
            </a:r>
            <a:endParaRPr b="1">
              <a:solidFill>
                <a:schemeClr val="accent3"/>
              </a:solidFill>
              <a:latin typeface="Ubuntu"/>
              <a:ea typeface="Ubuntu"/>
              <a:cs typeface="Ubuntu"/>
              <a:sym typeface="Ubuntu"/>
            </a:endParaRPr>
          </a:p>
        </p:txBody>
      </p:sp>
      <p:sp>
        <p:nvSpPr>
          <p:cNvPr id="1139" name="Google Shape;1139;p42">
            <a:hlinkClick r:id="" action="ppaction://hlinkshowjump?jump=nextslide"/>
          </p:cNvPr>
          <p:cNvSpPr/>
          <p:nvPr/>
        </p:nvSpPr>
        <p:spPr>
          <a:xfrm>
            <a:off x="7870218" y="695853"/>
            <a:ext cx="145409" cy="215293"/>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42">
            <a:hlinkClick r:id="" action="ppaction://hlinkshowjump?jump=previousslide"/>
          </p:cNvPr>
          <p:cNvSpPr/>
          <p:nvPr/>
        </p:nvSpPr>
        <p:spPr>
          <a:xfrm rot="10800000">
            <a:off x="7575225" y="695855"/>
            <a:ext cx="145409" cy="215293"/>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301;p46"/>
          <p:cNvSpPr txBox="1">
            <a:spLocks noGrp="1"/>
          </p:cNvSpPr>
          <p:nvPr>
            <p:ph type="subTitle" idx="1"/>
          </p:nvPr>
        </p:nvSpPr>
        <p:spPr>
          <a:xfrm>
            <a:off x="671607" y="1086184"/>
            <a:ext cx="7693460" cy="473568"/>
          </a:xfrm>
          <a:prstGeom prst="rect">
            <a:avLst/>
          </a:prstGeom>
        </p:spPr>
        <p:txBody>
          <a:bodyPr spcFirstLastPara="1" wrap="square" lIns="91425" tIns="91425" rIns="91425" bIns="91425" anchor="ctr" anchorCtr="0">
            <a:noAutofit/>
          </a:bodyPr>
          <a:lstStyle/>
          <a:p>
            <a:pPr marL="0" lvl="0" indent="0" algn="l"/>
            <a:r>
              <a:rPr lang="vi-VN" sz="1700" b="0" dirty="0">
                <a:solidFill>
                  <a:schemeClr val="dk1"/>
                </a:solidFill>
              </a:rPr>
              <a:t>Khởi tạo một data scope chứa prop đó, từ đó a có thể thay đổi dữ liệu thông qua data scope.</a:t>
            </a:r>
          </a:p>
        </p:txBody>
      </p:sp>
      <p:pic>
        <p:nvPicPr>
          <p:cNvPr id="2" name="Picture 1"/>
          <p:cNvPicPr>
            <a:picLocks noChangeAspect="1"/>
          </p:cNvPicPr>
          <p:nvPr/>
        </p:nvPicPr>
        <p:blipFill>
          <a:blip r:embed="rId8"/>
          <a:stretch>
            <a:fillRect/>
          </a:stretch>
        </p:blipFill>
        <p:spPr>
          <a:xfrm>
            <a:off x="1290843" y="1578284"/>
            <a:ext cx="6454987" cy="3442660"/>
          </a:xfrm>
          <a:prstGeom prst="rect">
            <a:avLst/>
          </a:prstGeom>
        </p:spPr>
      </p:pic>
    </p:spTree>
    <p:extLst>
      <p:ext uri="{BB962C8B-B14F-4D97-AF65-F5344CB8AC3E}">
        <p14:creationId xmlns:p14="http://schemas.microsoft.com/office/powerpoint/2010/main" val="252625934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fade">
                                      <p:cBhvr>
                                        <p:cTn id="7" dur="500"/>
                                        <p:tgtEl>
                                          <p:spTgt spid="1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474"/>
        <p:cNvGrpSpPr/>
        <p:nvPr/>
      </p:nvGrpSpPr>
      <p:grpSpPr>
        <a:xfrm>
          <a:off x="0" y="0"/>
          <a:ext cx="0" cy="0"/>
          <a:chOff x="0" y="0"/>
          <a:chExt cx="0" cy="0"/>
        </a:xfrm>
      </p:grpSpPr>
      <p:sp>
        <p:nvSpPr>
          <p:cNvPr id="1478" name="Google Shape;1478;p49"/>
          <p:cNvSpPr txBox="1">
            <a:spLocks noGrp="1"/>
          </p:cNvSpPr>
          <p:nvPr>
            <p:ph type="title"/>
          </p:nvPr>
        </p:nvSpPr>
        <p:spPr>
          <a:xfrm>
            <a:off x="1543659" y="540116"/>
            <a:ext cx="5872200" cy="478200"/>
          </a:xfrm>
          <a:prstGeom prst="rect">
            <a:avLst/>
          </a:prstGeom>
        </p:spPr>
        <p:txBody>
          <a:bodyPr spcFirstLastPara="1" wrap="square" lIns="91425" tIns="91425" rIns="91425" bIns="91425" anchor="ctr" anchorCtr="0">
            <a:noAutofit/>
          </a:bodyPr>
          <a:lstStyle/>
          <a:p>
            <a:pPr lvl="0"/>
            <a:r>
              <a:rPr lang="en" dirty="0">
                <a:solidFill>
                  <a:schemeClr val="accent2"/>
                </a:solidFill>
              </a:rPr>
              <a:t>1</a:t>
            </a:r>
            <a:r>
              <a:rPr lang="en" b="1" dirty="0" smtClean="0">
                <a:solidFill>
                  <a:schemeClr val="accent2"/>
                </a:solidFill>
              </a:rPr>
              <a:t>. </a:t>
            </a:r>
            <a:r>
              <a:rPr lang="en-US" dirty="0" smtClean="0">
                <a:solidFill>
                  <a:schemeClr val="accent2"/>
                </a:solidFill>
              </a:rPr>
              <a:t>Interpolation.</a:t>
            </a:r>
            <a:endParaRPr b="1" dirty="0">
              <a:solidFill>
                <a:schemeClr val="accent2"/>
              </a:solidFill>
            </a:endParaRPr>
          </a:p>
        </p:txBody>
      </p:sp>
      <p:sp>
        <p:nvSpPr>
          <p:cNvPr id="1546" name="Google Shape;1546;p49">
            <a:hlinkClick r:id="rId3" action="ppaction://hlinksldjump"/>
          </p:cNvPr>
          <p:cNvSpPr/>
          <p:nvPr/>
        </p:nvSpPr>
        <p:spPr>
          <a:xfrm rot="5400000">
            <a:off x="8135450" y="1556928"/>
            <a:ext cx="950100" cy="62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49">
            <a:hlinkClick r:id="rId4" action="ppaction://hlinksldjump"/>
          </p:cNvPr>
          <p:cNvSpPr/>
          <p:nvPr/>
        </p:nvSpPr>
        <p:spPr>
          <a:xfrm rot="5400000">
            <a:off x="8100942" y="589675"/>
            <a:ext cx="1019100" cy="62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49">
            <a:hlinkClick r:id="rId5" action="ppaction://hlinksldjump"/>
          </p:cNvPr>
          <p:cNvSpPr/>
          <p:nvPr/>
        </p:nvSpPr>
        <p:spPr>
          <a:xfrm rot="5400000">
            <a:off x="8089092" y="2537633"/>
            <a:ext cx="1042800" cy="62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49">
            <a:hlinkClick r:id="rId6" action="ppaction://hlinksldjump"/>
          </p:cNvPr>
          <p:cNvSpPr/>
          <p:nvPr/>
        </p:nvSpPr>
        <p:spPr>
          <a:xfrm rot="5400000">
            <a:off x="8100942" y="4501251"/>
            <a:ext cx="1019100" cy="62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49">
            <a:hlinkClick r:id="rId7" action="ppaction://hlinksldjump"/>
          </p:cNvPr>
          <p:cNvSpPr/>
          <p:nvPr/>
        </p:nvSpPr>
        <p:spPr>
          <a:xfrm rot="5400000">
            <a:off x="8141446" y="3528444"/>
            <a:ext cx="938100" cy="624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49">
            <a:hlinkClick r:id="rId4" action="ppaction://hlinksldjump"/>
          </p:cNvPr>
          <p:cNvSpPr txBox="1"/>
          <p:nvPr/>
        </p:nvSpPr>
        <p:spPr>
          <a:xfrm>
            <a:off x="8189650" y="470225"/>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4"/>
                </a:solidFill>
                <a:latin typeface="Ubuntu"/>
                <a:ea typeface="Ubuntu"/>
                <a:cs typeface="Ubuntu"/>
                <a:sym typeface="Ubuntu"/>
              </a:rPr>
              <a:t>M</a:t>
            </a:r>
            <a:endParaRPr b="1">
              <a:solidFill>
                <a:schemeClr val="accent4"/>
              </a:solidFill>
              <a:latin typeface="Ubuntu"/>
              <a:ea typeface="Ubuntu"/>
              <a:cs typeface="Ubuntu"/>
              <a:sym typeface="Ubuntu"/>
            </a:endParaRPr>
          </a:p>
        </p:txBody>
      </p:sp>
      <p:sp>
        <p:nvSpPr>
          <p:cNvPr id="1552" name="Google Shape;1552;p49">
            <a:hlinkClick r:id="rId3" action="ppaction://hlinksldjump"/>
          </p:cNvPr>
          <p:cNvSpPr txBox="1"/>
          <p:nvPr/>
        </p:nvSpPr>
        <p:spPr>
          <a:xfrm>
            <a:off x="8189650" y="1476316"/>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2"/>
                </a:solidFill>
                <a:latin typeface="Ubuntu"/>
                <a:ea typeface="Ubuntu"/>
                <a:cs typeface="Ubuntu"/>
                <a:sym typeface="Ubuntu"/>
              </a:rPr>
              <a:t>T</a:t>
            </a:r>
            <a:endParaRPr b="1">
              <a:solidFill>
                <a:schemeClr val="accent2"/>
              </a:solidFill>
              <a:latin typeface="Ubuntu"/>
              <a:ea typeface="Ubuntu"/>
              <a:cs typeface="Ubuntu"/>
              <a:sym typeface="Ubuntu"/>
            </a:endParaRPr>
          </a:p>
        </p:txBody>
      </p:sp>
      <p:sp>
        <p:nvSpPr>
          <p:cNvPr id="1553" name="Google Shape;1553;p49">
            <a:hlinkClick r:id="rId5" action="ppaction://hlinksldjump"/>
          </p:cNvPr>
          <p:cNvSpPr txBox="1"/>
          <p:nvPr/>
        </p:nvSpPr>
        <p:spPr>
          <a:xfrm>
            <a:off x="8189650" y="2400638"/>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1"/>
                </a:solidFill>
                <a:latin typeface="Ubuntu"/>
                <a:ea typeface="Ubuntu"/>
                <a:cs typeface="Ubuntu"/>
                <a:sym typeface="Ubuntu"/>
              </a:rPr>
              <a:t>X</a:t>
            </a:r>
            <a:endParaRPr b="1">
              <a:solidFill>
                <a:schemeClr val="accent1"/>
              </a:solidFill>
              <a:latin typeface="Ubuntu"/>
              <a:ea typeface="Ubuntu"/>
              <a:cs typeface="Ubuntu"/>
              <a:sym typeface="Ubuntu"/>
            </a:endParaRPr>
          </a:p>
        </p:txBody>
      </p:sp>
      <p:sp>
        <p:nvSpPr>
          <p:cNvPr id="1554" name="Google Shape;1554;p49">
            <a:hlinkClick r:id="rId7" action="ppaction://hlinksldjump"/>
          </p:cNvPr>
          <p:cNvSpPr txBox="1"/>
          <p:nvPr/>
        </p:nvSpPr>
        <p:spPr>
          <a:xfrm>
            <a:off x="8189650" y="3423511"/>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3"/>
                </a:solidFill>
                <a:latin typeface="Ubuntu"/>
                <a:ea typeface="Ubuntu"/>
                <a:cs typeface="Ubuntu"/>
                <a:sym typeface="Ubuntu"/>
              </a:rPr>
              <a:t>T</a:t>
            </a:r>
            <a:endParaRPr b="1">
              <a:solidFill>
                <a:schemeClr val="accent3"/>
              </a:solidFill>
              <a:latin typeface="Ubuntu"/>
              <a:ea typeface="Ubuntu"/>
              <a:cs typeface="Ubuntu"/>
              <a:sym typeface="Ubuntu"/>
            </a:endParaRPr>
          </a:p>
        </p:txBody>
      </p:sp>
      <p:sp>
        <p:nvSpPr>
          <p:cNvPr id="1555" name="Google Shape;1555;p49">
            <a:hlinkClick r:id="rId6" action="ppaction://hlinksldjump"/>
          </p:cNvPr>
          <p:cNvSpPr txBox="1"/>
          <p:nvPr/>
        </p:nvSpPr>
        <p:spPr>
          <a:xfrm>
            <a:off x="8189650" y="4362805"/>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4"/>
                </a:solidFill>
                <a:latin typeface="Ubuntu"/>
                <a:ea typeface="Ubuntu"/>
                <a:cs typeface="Ubuntu"/>
                <a:sym typeface="Ubuntu"/>
              </a:rPr>
              <a:t>F</a:t>
            </a:r>
            <a:endParaRPr b="1">
              <a:solidFill>
                <a:schemeClr val="accent4"/>
              </a:solidFill>
              <a:latin typeface="Ubuntu"/>
              <a:ea typeface="Ubuntu"/>
              <a:cs typeface="Ubuntu"/>
              <a:sym typeface="Ubuntu"/>
            </a:endParaRPr>
          </a:p>
        </p:txBody>
      </p:sp>
      <p:grpSp>
        <p:nvGrpSpPr>
          <p:cNvPr id="1556" name="Google Shape;1556;p49"/>
          <p:cNvGrpSpPr/>
          <p:nvPr/>
        </p:nvGrpSpPr>
        <p:grpSpPr>
          <a:xfrm>
            <a:off x="6935171" y="696541"/>
            <a:ext cx="195284" cy="195284"/>
            <a:chOff x="5660400" y="238125"/>
            <a:chExt cx="481825" cy="481825"/>
          </a:xfrm>
        </p:grpSpPr>
        <p:sp>
          <p:nvSpPr>
            <p:cNvPr id="1557" name="Google Shape;1557;p49"/>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558" name="Google Shape;1558;p49"/>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1559" name="Google Shape;1559;p49">
            <a:hlinkClick r:id="rId8" action="ppaction://hlinksldjump"/>
          </p:cNvPr>
          <p:cNvSpPr/>
          <p:nvPr/>
        </p:nvSpPr>
        <p:spPr>
          <a:xfrm>
            <a:off x="6934475" y="681975"/>
            <a:ext cx="195900" cy="215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49">
            <a:hlinkClick r:id="rId9" action="ppaction://hlinksldjump"/>
          </p:cNvPr>
          <p:cNvSpPr/>
          <p:nvPr/>
        </p:nvSpPr>
        <p:spPr>
          <a:xfrm>
            <a:off x="7246284" y="695850"/>
            <a:ext cx="213106" cy="195722"/>
          </a:xfrm>
          <a:custGeom>
            <a:avLst/>
            <a:gdLst/>
            <a:ahLst/>
            <a:cxnLst/>
            <a:rect l="l" t="t" r="r" b="b"/>
            <a:pathLst>
              <a:path w="34372" h="31568" extrusionOk="0">
                <a:moveTo>
                  <a:pt x="17158" y="1"/>
                </a:moveTo>
                <a:cubicBezTo>
                  <a:pt x="11439" y="3246"/>
                  <a:pt x="5719" y="6490"/>
                  <a:pt x="0" y="9735"/>
                </a:cubicBezTo>
                <a:lnTo>
                  <a:pt x="2750" y="9735"/>
                </a:lnTo>
                <a:lnTo>
                  <a:pt x="2750" y="31567"/>
                </a:lnTo>
                <a:lnTo>
                  <a:pt x="11659" y="31567"/>
                </a:lnTo>
                <a:lnTo>
                  <a:pt x="11659" y="17379"/>
                </a:lnTo>
                <a:lnTo>
                  <a:pt x="23373" y="17379"/>
                </a:lnTo>
                <a:lnTo>
                  <a:pt x="23373" y="31567"/>
                </a:lnTo>
                <a:lnTo>
                  <a:pt x="31622" y="31567"/>
                </a:lnTo>
                <a:lnTo>
                  <a:pt x="31622" y="9735"/>
                </a:lnTo>
                <a:lnTo>
                  <a:pt x="34371" y="9735"/>
                </a:lnTo>
                <a:cubicBezTo>
                  <a:pt x="28597" y="6490"/>
                  <a:pt x="22878" y="3246"/>
                  <a:pt x="1715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49">
            <a:hlinkClick r:id="" action="ppaction://hlinkshowjump?jump=nextslide"/>
          </p:cNvPr>
          <p:cNvSpPr/>
          <p:nvPr/>
        </p:nvSpPr>
        <p:spPr>
          <a:xfrm>
            <a:off x="7870218" y="695853"/>
            <a:ext cx="145409" cy="215293"/>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49">
            <a:hlinkClick r:id="" action="ppaction://hlinkshowjump?jump=previousslide"/>
          </p:cNvPr>
          <p:cNvSpPr/>
          <p:nvPr/>
        </p:nvSpPr>
        <p:spPr>
          <a:xfrm rot="10800000">
            <a:off x="7575225" y="695855"/>
            <a:ext cx="145409" cy="215293"/>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6" name="Google Shape;3606;p66"/>
          <p:cNvGrpSpPr/>
          <p:nvPr/>
        </p:nvGrpSpPr>
        <p:grpSpPr>
          <a:xfrm>
            <a:off x="1018725" y="1676946"/>
            <a:ext cx="3132775" cy="305215"/>
            <a:chOff x="1384025" y="1945908"/>
            <a:chExt cx="3132775" cy="305215"/>
          </a:xfrm>
        </p:grpSpPr>
        <p:sp>
          <p:nvSpPr>
            <p:cNvPr id="97" name="Google Shape;3607;p66"/>
            <p:cNvSpPr/>
            <p:nvPr/>
          </p:nvSpPr>
          <p:spPr>
            <a:xfrm>
              <a:off x="1389900" y="1950823"/>
              <a:ext cx="3126900" cy="300300"/>
            </a:xfrm>
            <a:prstGeom prst="roundRect">
              <a:avLst>
                <a:gd name="adj" fmla="val 50000"/>
              </a:avLst>
            </a:prstGeom>
            <a:solidFill>
              <a:schemeClr val="accent5"/>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3608;p66"/>
            <p:cNvSpPr/>
            <p:nvPr/>
          </p:nvSpPr>
          <p:spPr>
            <a:xfrm>
              <a:off x="1384025" y="1945908"/>
              <a:ext cx="300900" cy="3009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 name="Google Shape;3609;p66"/>
          <p:cNvGrpSpPr/>
          <p:nvPr/>
        </p:nvGrpSpPr>
        <p:grpSpPr>
          <a:xfrm>
            <a:off x="1018726" y="2214943"/>
            <a:ext cx="3132774" cy="307218"/>
            <a:chOff x="1384026" y="2431680"/>
            <a:chExt cx="3132774" cy="307218"/>
          </a:xfrm>
        </p:grpSpPr>
        <p:sp>
          <p:nvSpPr>
            <p:cNvPr id="100" name="Google Shape;3610;p66"/>
            <p:cNvSpPr/>
            <p:nvPr/>
          </p:nvSpPr>
          <p:spPr>
            <a:xfrm>
              <a:off x="1389900" y="2431680"/>
              <a:ext cx="3126900" cy="301800"/>
            </a:xfrm>
            <a:prstGeom prst="roundRect">
              <a:avLst>
                <a:gd name="adj" fmla="val 50000"/>
              </a:avLst>
            </a:prstGeom>
            <a:solidFill>
              <a:schemeClr val="accent5"/>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3611;p66"/>
            <p:cNvSpPr/>
            <p:nvPr/>
          </p:nvSpPr>
          <p:spPr>
            <a:xfrm>
              <a:off x="1384026" y="2437099"/>
              <a:ext cx="301800" cy="3018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 name="Google Shape;3612;p66"/>
          <p:cNvGrpSpPr/>
          <p:nvPr/>
        </p:nvGrpSpPr>
        <p:grpSpPr>
          <a:xfrm>
            <a:off x="1018726" y="2754931"/>
            <a:ext cx="3132774" cy="307223"/>
            <a:chOff x="1384026" y="2887116"/>
            <a:chExt cx="3132774" cy="307223"/>
          </a:xfrm>
        </p:grpSpPr>
        <p:sp>
          <p:nvSpPr>
            <p:cNvPr id="103" name="Google Shape;3613;p66"/>
            <p:cNvSpPr/>
            <p:nvPr/>
          </p:nvSpPr>
          <p:spPr>
            <a:xfrm>
              <a:off x="1389900" y="2887116"/>
              <a:ext cx="3126900" cy="301800"/>
            </a:xfrm>
            <a:prstGeom prst="roundRect">
              <a:avLst>
                <a:gd name="adj" fmla="val 50000"/>
              </a:avLst>
            </a:prstGeom>
            <a:solidFill>
              <a:schemeClr val="accent5"/>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3614;p66"/>
            <p:cNvSpPr/>
            <p:nvPr/>
          </p:nvSpPr>
          <p:spPr>
            <a:xfrm>
              <a:off x="1384026" y="2892539"/>
              <a:ext cx="301800" cy="3018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8" name="Google Shape;3618;p66"/>
          <p:cNvSpPr txBox="1">
            <a:spLocks noGrp="1"/>
          </p:cNvSpPr>
          <p:nvPr>
            <p:ph type="subTitle" idx="1"/>
          </p:nvPr>
        </p:nvSpPr>
        <p:spPr>
          <a:xfrm>
            <a:off x="1281513" y="2789742"/>
            <a:ext cx="2736300" cy="237600"/>
          </a:xfrm>
          <a:prstGeom prst="rect">
            <a:avLst/>
          </a:prstGeom>
        </p:spPr>
        <p:txBody>
          <a:bodyPr spcFirstLastPara="1" wrap="square" lIns="91425" tIns="91425" rIns="91425" bIns="91425" anchor="ctr" anchorCtr="0">
            <a:noAutofit/>
          </a:bodyPr>
          <a:lstStyle/>
          <a:p>
            <a:pPr marL="0" indent="0" algn="l"/>
            <a:r>
              <a:rPr lang="en-US" sz="1600" b="0" dirty="0">
                <a:solidFill>
                  <a:schemeClr val="dk2"/>
                </a:solidFill>
              </a:rPr>
              <a:t>c</a:t>
            </a:r>
            <a:r>
              <a:rPr lang="en-US" sz="1600" b="0" dirty="0" smtClean="0">
                <a:solidFill>
                  <a:schemeClr val="dk2"/>
                </a:solidFill>
              </a:rPr>
              <a:t>. Attributes.</a:t>
            </a:r>
            <a:endParaRPr sz="1600" b="0" dirty="0">
              <a:solidFill>
                <a:schemeClr val="dk2"/>
              </a:solidFill>
            </a:endParaRPr>
          </a:p>
        </p:txBody>
      </p:sp>
      <p:sp>
        <p:nvSpPr>
          <p:cNvPr id="110" name="Google Shape;3620;p66"/>
          <p:cNvSpPr txBox="1">
            <a:spLocks noGrp="1"/>
          </p:cNvSpPr>
          <p:nvPr>
            <p:ph type="subTitle" idx="3"/>
          </p:nvPr>
        </p:nvSpPr>
        <p:spPr>
          <a:xfrm>
            <a:off x="1281513" y="2249752"/>
            <a:ext cx="2736300" cy="237600"/>
          </a:xfrm>
          <a:prstGeom prst="rect">
            <a:avLst/>
          </a:prstGeom>
        </p:spPr>
        <p:txBody>
          <a:bodyPr spcFirstLastPara="1" wrap="square" lIns="91425" tIns="91425" rIns="91425" bIns="91425" anchor="ctr" anchorCtr="0">
            <a:noAutofit/>
          </a:bodyPr>
          <a:lstStyle/>
          <a:p>
            <a:pPr marL="0" lvl="0" indent="0" algn="l"/>
            <a:r>
              <a:rPr lang="en-US" sz="1600" b="0" dirty="0" smtClean="0">
                <a:solidFill>
                  <a:schemeClr val="dk2"/>
                </a:solidFill>
              </a:rPr>
              <a:t>b. Raw HTML.</a:t>
            </a:r>
            <a:endParaRPr sz="1600" b="0" dirty="0">
              <a:solidFill>
                <a:schemeClr val="dk2"/>
              </a:solidFill>
            </a:endParaRPr>
          </a:p>
        </p:txBody>
      </p:sp>
      <p:sp>
        <p:nvSpPr>
          <p:cNvPr id="111" name="Google Shape;3621;p66"/>
          <p:cNvSpPr txBox="1">
            <a:spLocks noGrp="1"/>
          </p:cNvSpPr>
          <p:nvPr>
            <p:ph type="subTitle" idx="4"/>
          </p:nvPr>
        </p:nvSpPr>
        <p:spPr>
          <a:xfrm>
            <a:off x="1281513" y="1710753"/>
            <a:ext cx="2736300" cy="237600"/>
          </a:xfrm>
          <a:prstGeom prst="rect">
            <a:avLst/>
          </a:prstGeom>
        </p:spPr>
        <p:txBody>
          <a:bodyPr spcFirstLastPara="1" wrap="square" lIns="91425" tIns="91425" rIns="91425" bIns="91425" anchor="ctr" anchorCtr="0">
            <a:noAutofit/>
          </a:bodyPr>
          <a:lstStyle/>
          <a:p>
            <a:pPr marL="0" lvl="0" indent="0" algn="l"/>
            <a:r>
              <a:rPr lang="en-US" dirty="0"/>
              <a:t>a</a:t>
            </a:r>
            <a:r>
              <a:rPr lang="en-US" dirty="0" smtClean="0"/>
              <a:t>. Text.</a:t>
            </a:r>
            <a:endParaRPr dirty="0"/>
          </a:p>
        </p:txBody>
      </p:sp>
      <p:grpSp>
        <p:nvGrpSpPr>
          <p:cNvPr id="112" name="Google Shape;3622;p66"/>
          <p:cNvGrpSpPr/>
          <p:nvPr/>
        </p:nvGrpSpPr>
        <p:grpSpPr>
          <a:xfrm>
            <a:off x="4820537" y="1296060"/>
            <a:ext cx="2700072" cy="3140665"/>
            <a:chOff x="4820537" y="1296060"/>
            <a:chExt cx="2700072" cy="3140665"/>
          </a:xfrm>
        </p:grpSpPr>
        <p:grpSp>
          <p:nvGrpSpPr>
            <p:cNvPr id="113" name="Google Shape;3623;p66"/>
            <p:cNvGrpSpPr/>
            <p:nvPr/>
          </p:nvGrpSpPr>
          <p:grpSpPr>
            <a:xfrm>
              <a:off x="4820537" y="1296060"/>
              <a:ext cx="2700072" cy="3140665"/>
              <a:chOff x="4765325" y="1286925"/>
              <a:chExt cx="2700072" cy="3140665"/>
            </a:xfrm>
          </p:grpSpPr>
          <p:sp>
            <p:nvSpPr>
              <p:cNvPr id="121" name="Google Shape;3624;p66"/>
              <p:cNvSpPr/>
              <p:nvPr/>
            </p:nvSpPr>
            <p:spPr>
              <a:xfrm>
                <a:off x="4765325" y="1649822"/>
                <a:ext cx="1906996" cy="2760544"/>
              </a:xfrm>
              <a:custGeom>
                <a:avLst/>
                <a:gdLst/>
                <a:ahLst/>
                <a:cxnLst/>
                <a:rect l="l" t="t" r="r" b="b"/>
                <a:pathLst>
                  <a:path w="33437" h="48403" extrusionOk="0">
                    <a:moveTo>
                      <a:pt x="17324" y="0"/>
                    </a:moveTo>
                    <a:lnTo>
                      <a:pt x="14723" y="13"/>
                    </a:lnTo>
                    <a:cubicBezTo>
                      <a:pt x="13838" y="13"/>
                      <a:pt x="13125" y="1281"/>
                      <a:pt x="13125" y="2179"/>
                    </a:cubicBezTo>
                    <a:lnTo>
                      <a:pt x="13191" y="20998"/>
                    </a:lnTo>
                    <a:lnTo>
                      <a:pt x="1556" y="42314"/>
                    </a:lnTo>
                    <a:cubicBezTo>
                      <a:pt x="0" y="45029"/>
                      <a:pt x="1957" y="48402"/>
                      <a:pt x="5077" y="48402"/>
                    </a:cubicBezTo>
                    <a:cubicBezTo>
                      <a:pt x="5083" y="48402"/>
                      <a:pt x="5089" y="48402"/>
                      <a:pt x="5095" y="48402"/>
                    </a:cubicBezTo>
                    <a:lnTo>
                      <a:pt x="28273" y="48323"/>
                    </a:lnTo>
                    <a:cubicBezTo>
                      <a:pt x="31495" y="48310"/>
                      <a:pt x="33436" y="44731"/>
                      <a:pt x="31667" y="42036"/>
                    </a:cubicBezTo>
                    <a:lnTo>
                      <a:pt x="19002" y="20972"/>
                    </a:lnTo>
                    <a:lnTo>
                      <a:pt x="18936" y="2153"/>
                    </a:lnTo>
                    <a:cubicBezTo>
                      <a:pt x="18936" y="1268"/>
                      <a:pt x="18209" y="0"/>
                      <a:pt x="173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3625;p66"/>
              <p:cNvSpPr/>
              <p:nvPr/>
            </p:nvSpPr>
            <p:spPr>
              <a:xfrm>
                <a:off x="4766123" y="3643275"/>
                <a:ext cx="1906939" cy="776098"/>
              </a:xfrm>
              <a:custGeom>
                <a:avLst/>
                <a:gdLst/>
                <a:ahLst/>
                <a:cxnLst/>
                <a:rect l="l" t="t" r="r" b="b"/>
                <a:pathLst>
                  <a:path w="33436" h="13608" extrusionOk="0">
                    <a:moveTo>
                      <a:pt x="23129" y="0"/>
                    </a:moveTo>
                    <a:cubicBezTo>
                      <a:pt x="21593" y="0"/>
                      <a:pt x="19695" y="294"/>
                      <a:pt x="17429" y="1154"/>
                    </a:cubicBezTo>
                    <a:cubicBezTo>
                      <a:pt x="15045" y="2065"/>
                      <a:pt x="12849" y="2366"/>
                      <a:pt x="10991" y="2366"/>
                    </a:cubicBezTo>
                    <a:cubicBezTo>
                      <a:pt x="7383" y="2366"/>
                      <a:pt x="5041" y="1233"/>
                      <a:pt x="5041" y="1233"/>
                    </a:cubicBezTo>
                    <a:lnTo>
                      <a:pt x="1938" y="6925"/>
                    </a:lnTo>
                    <a:cubicBezTo>
                      <a:pt x="0" y="9878"/>
                      <a:pt x="1457" y="13462"/>
                      <a:pt x="4969" y="13462"/>
                    </a:cubicBezTo>
                    <a:cubicBezTo>
                      <a:pt x="4976" y="13462"/>
                      <a:pt x="4982" y="13462"/>
                      <a:pt x="4989" y="13462"/>
                    </a:cubicBezTo>
                    <a:lnTo>
                      <a:pt x="27545" y="13607"/>
                    </a:lnTo>
                    <a:cubicBezTo>
                      <a:pt x="31256" y="13594"/>
                      <a:pt x="33436" y="9883"/>
                      <a:pt x="31098" y="6991"/>
                    </a:cubicBezTo>
                    <a:lnTo>
                      <a:pt x="28087" y="1378"/>
                    </a:lnTo>
                    <a:cubicBezTo>
                      <a:pt x="28087" y="1378"/>
                      <a:pt x="26455" y="0"/>
                      <a:pt x="231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3626;p66"/>
              <p:cNvSpPr/>
              <p:nvPr/>
            </p:nvSpPr>
            <p:spPr>
              <a:xfrm>
                <a:off x="5206525" y="3837813"/>
                <a:ext cx="76138" cy="76138"/>
              </a:xfrm>
              <a:custGeom>
                <a:avLst/>
                <a:gdLst/>
                <a:ahLst/>
                <a:cxnLst/>
                <a:rect l="l" t="t" r="r" b="b"/>
                <a:pathLst>
                  <a:path w="1335" h="1335" extrusionOk="0">
                    <a:moveTo>
                      <a:pt x="684" y="1"/>
                    </a:moveTo>
                    <a:cubicBezTo>
                      <a:pt x="676" y="1"/>
                      <a:pt x="668" y="1"/>
                      <a:pt x="661" y="1"/>
                    </a:cubicBezTo>
                    <a:cubicBezTo>
                      <a:pt x="291" y="1"/>
                      <a:pt x="0" y="292"/>
                      <a:pt x="0" y="661"/>
                    </a:cubicBezTo>
                    <a:cubicBezTo>
                      <a:pt x="0" y="1031"/>
                      <a:pt x="304" y="1335"/>
                      <a:pt x="674" y="1335"/>
                    </a:cubicBezTo>
                    <a:cubicBezTo>
                      <a:pt x="1044" y="1335"/>
                      <a:pt x="1334" y="1031"/>
                      <a:pt x="1334" y="661"/>
                    </a:cubicBezTo>
                    <a:cubicBezTo>
                      <a:pt x="1334" y="299"/>
                      <a:pt x="1043" y="1"/>
                      <a:pt x="684" y="1"/>
                    </a:cubicBezTo>
                    <a:close/>
                  </a:path>
                </a:pathLst>
              </a:custGeom>
              <a:solidFill>
                <a:srgbClr val="6889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3627;p66"/>
              <p:cNvSpPr/>
              <p:nvPr/>
            </p:nvSpPr>
            <p:spPr>
              <a:xfrm>
                <a:off x="6086987" y="3820532"/>
                <a:ext cx="76138" cy="76138"/>
              </a:xfrm>
              <a:custGeom>
                <a:avLst/>
                <a:gdLst/>
                <a:ahLst/>
                <a:cxnLst/>
                <a:rect l="l" t="t" r="r" b="b"/>
                <a:pathLst>
                  <a:path w="1335" h="1335" extrusionOk="0">
                    <a:moveTo>
                      <a:pt x="661" y="0"/>
                    </a:moveTo>
                    <a:cubicBezTo>
                      <a:pt x="291" y="0"/>
                      <a:pt x="1" y="291"/>
                      <a:pt x="1" y="661"/>
                    </a:cubicBezTo>
                    <a:cubicBezTo>
                      <a:pt x="1" y="1030"/>
                      <a:pt x="305" y="1334"/>
                      <a:pt x="674" y="1334"/>
                    </a:cubicBezTo>
                    <a:cubicBezTo>
                      <a:pt x="1044" y="1334"/>
                      <a:pt x="1335" y="1030"/>
                      <a:pt x="1335" y="661"/>
                    </a:cubicBezTo>
                    <a:cubicBezTo>
                      <a:pt x="1335" y="291"/>
                      <a:pt x="1031" y="0"/>
                      <a:pt x="661" y="0"/>
                    </a:cubicBezTo>
                    <a:close/>
                  </a:path>
                </a:pathLst>
              </a:custGeom>
              <a:solidFill>
                <a:srgbClr val="6889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3628;p66"/>
              <p:cNvSpPr/>
              <p:nvPr/>
            </p:nvSpPr>
            <p:spPr>
              <a:xfrm>
                <a:off x="5905511" y="3356573"/>
                <a:ext cx="72317" cy="72317"/>
              </a:xfrm>
              <a:custGeom>
                <a:avLst/>
                <a:gdLst/>
                <a:ahLst/>
                <a:cxnLst/>
                <a:rect l="l" t="t" r="r" b="b"/>
                <a:pathLst>
                  <a:path w="1268" h="1268" extrusionOk="0">
                    <a:moveTo>
                      <a:pt x="634" y="0"/>
                    </a:moveTo>
                    <a:cubicBezTo>
                      <a:pt x="291" y="0"/>
                      <a:pt x="0" y="291"/>
                      <a:pt x="13" y="634"/>
                    </a:cubicBezTo>
                    <a:cubicBezTo>
                      <a:pt x="13" y="991"/>
                      <a:pt x="291" y="1268"/>
                      <a:pt x="634" y="1268"/>
                    </a:cubicBezTo>
                    <a:cubicBezTo>
                      <a:pt x="991" y="1268"/>
                      <a:pt x="1268" y="977"/>
                      <a:pt x="1268" y="634"/>
                    </a:cubicBezTo>
                    <a:cubicBezTo>
                      <a:pt x="1268" y="291"/>
                      <a:pt x="977" y="0"/>
                      <a:pt x="634" y="0"/>
                    </a:cubicBezTo>
                    <a:close/>
                  </a:path>
                </a:pathLst>
              </a:custGeom>
              <a:solidFill>
                <a:srgbClr val="6889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3629;p66"/>
              <p:cNvSpPr/>
              <p:nvPr/>
            </p:nvSpPr>
            <p:spPr>
              <a:xfrm>
                <a:off x="5885150" y="3905624"/>
                <a:ext cx="72374" cy="72374"/>
              </a:xfrm>
              <a:custGeom>
                <a:avLst/>
                <a:gdLst/>
                <a:ahLst/>
                <a:cxnLst/>
                <a:rect l="l" t="t" r="r" b="b"/>
                <a:pathLst>
                  <a:path w="1269" h="1269" extrusionOk="0">
                    <a:moveTo>
                      <a:pt x="634" y="1"/>
                    </a:moveTo>
                    <a:cubicBezTo>
                      <a:pt x="291" y="1"/>
                      <a:pt x="0" y="291"/>
                      <a:pt x="0" y="635"/>
                    </a:cubicBezTo>
                    <a:cubicBezTo>
                      <a:pt x="0" y="991"/>
                      <a:pt x="291" y="1268"/>
                      <a:pt x="634" y="1268"/>
                    </a:cubicBezTo>
                    <a:cubicBezTo>
                      <a:pt x="991" y="1268"/>
                      <a:pt x="1268" y="978"/>
                      <a:pt x="1268" y="635"/>
                    </a:cubicBezTo>
                    <a:cubicBezTo>
                      <a:pt x="1268" y="291"/>
                      <a:pt x="978" y="1"/>
                      <a:pt x="634" y="1"/>
                    </a:cubicBezTo>
                    <a:close/>
                  </a:path>
                </a:pathLst>
              </a:custGeom>
              <a:solidFill>
                <a:srgbClr val="6889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3630;p66"/>
              <p:cNvSpPr/>
              <p:nvPr/>
            </p:nvSpPr>
            <p:spPr>
              <a:xfrm>
                <a:off x="5656166" y="3131353"/>
                <a:ext cx="72374" cy="71633"/>
              </a:xfrm>
              <a:custGeom>
                <a:avLst/>
                <a:gdLst/>
                <a:ahLst/>
                <a:cxnLst/>
                <a:rect l="l" t="t" r="r" b="b"/>
                <a:pathLst>
                  <a:path w="1269" h="1256" extrusionOk="0">
                    <a:moveTo>
                      <a:pt x="635" y="0"/>
                    </a:moveTo>
                    <a:cubicBezTo>
                      <a:pt x="291" y="0"/>
                      <a:pt x="1" y="291"/>
                      <a:pt x="14" y="634"/>
                    </a:cubicBezTo>
                    <a:cubicBezTo>
                      <a:pt x="14" y="970"/>
                      <a:pt x="279" y="1255"/>
                      <a:pt x="612" y="1255"/>
                    </a:cubicBezTo>
                    <a:cubicBezTo>
                      <a:pt x="620" y="1255"/>
                      <a:pt x="627" y="1255"/>
                      <a:pt x="635" y="1255"/>
                    </a:cubicBezTo>
                    <a:cubicBezTo>
                      <a:pt x="991" y="1255"/>
                      <a:pt x="1269" y="978"/>
                      <a:pt x="1269" y="634"/>
                    </a:cubicBezTo>
                    <a:cubicBezTo>
                      <a:pt x="1269" y="278"/>
                      <a:pt x="978" y="0"/>
                      <a:pt x="6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3631;p66"/>
              <p:cNvSpPr/>
              <p:nvPr/>
            </p:nvSpPr>
            <p:spPr>
              <a:xfrm>
                <a:off x="5053622" y="3834049"/>
                <a:ext cx="125814" cy="125129"/>
              </a:xfrm>
              <a:custGeom>
                <a:avLst/>
                <a:gdLst/>
                <a:ahLst/>
                <a:cxnLst/>
                <a:rect l="l" t="t" r="r" b="b"/>
                <a:pathLst>
                  <a:path w="2206" h="2194" extrusionOk="0">
                    <a:moveTo>
                      <a:pt x="1097" y="1"/>
                    </a:moveTo>
                    <a:cubicBezTo>
                      <a:pt x="489" y="1"/>
                      <a:pt x="0" y="503"/>
                      <a:pt x="0" y="1097"/>
                    </a:cubicBezTo>
                    <a:cubicBezTo>
                      <a:pt x="0" y="1705"/>
                      <a:pt x="502" y="2193"/>
                      <a:pt x="1110" y="2193"/>
                    </a:cubicBezTo>
                    <a:cubicBezTo>
                      <a:pt x="1717" y="2193"/>
                      <a:pt x="2206" y="1705"/>
                      <a:pt x="2193" y="1097"/>
                    </a:cubicBezTo>
                    <a:cubicBezTo>
                      <a:pt x="2193" y="490"/>
                      <a:pt x="1704" y="1"/>
                      <a:pt x="1097" y="1"/>
                    </a:cubicBezTo>
                    <a:close/>
                  </a:path>
                </a:pathLst>
              </a:custGeom>
              <a:solidFill>
                <a:srgbClr val="6889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3632;p66"/>
              <p:cNvSpPr/>
              <p:nvPr/>
            </p:nvSpPr>
            <p:spPr>
              <a:xfrm>
                <a:off x="5463341" y="3427351"/>
                <a:ext cx="107050" cy="106993"/>
              </a:xfrm>
              <a:custGeom>
                <a:avLst/>
                <a:gdLst/>
                <a:ahLst/>
                <a:cxnLst/>
                <a:rect l="l" t="t" r="r" b="b"/>
                <a:pathLst>
                  <a:path w="1877" h="1876" extrusionOk="0">
                    <a:moveTo>
                      <a:pt x="938" y="0"/>
                    </a:moveTo>
                    <a:cubicBezTo>
                      <a:pt x="423" y="0"/>
                      <a:pt x="1" y="423"/>
                      <a:pt x="1" y="938"/>
                    </a:cubicBezTo>
                    <a:cubicBezTo>
                      <a:pt x="14" y="1453"/>
                      <a:pt x="423" y="1876"/>
                      <a:pt x="952" y="1876"/>
                    </a:cubicBezTo>
                    <a:cubicBezTo>
                      <a:pt x="1467" y="1876"/>
                      <a:pt x="1876" y="1453"/>
                      <a:pt x="1876" y="925"/>
                    </a:cubicBezTo>
                    <a:cubicBezTo>
                      <a:pt x="1876" y="410"/>
                      <a:pt x="1454" y="0"/>
                      <a:pt x="9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3633;p66"/>
              <p:cNvSpPr/>
              <p:nvPr/>
            </p:nvSpPr>
            <p:spPr>
              <a:xfrm>
                <a:off x="5670481" y="2795432"/>
                <a:ext cx="44485" cy="44485"/>
              </a:xfrm>
              <a:custGeom>
                <a:avLst/>
                <a:gdLst/>
                <a:ahLst/>
                <a:cxnLst/>
                <a:rect l="l" t="t" r="r" b="b"/>
                <a:pathLst>
                  <a:path w="780" h="780" extrusionOk="0">
                    <a:moveTo>
                      <a:pt x="384" y="0"/>
                    </a:moveTo>
                    <a:cubicBezTo>
                      <a:pt x="172" y="0"/>
                      <a:pt x="1" y="172"/>
                      <a:pt x="1" y="383"/>
                    </a:cubicBezTo>
                    <a:cubicBezTo>
                      <a:pt x="1" y="608"/>
                      <a:pt x="172" y="779"/>
                      <a:pt x="384" y="779"/>
                    </a:cubicBezTo>
                    <a:cubicBezTo>
                      <a:pt x="595" y="779"/>
                      <a:pt x="780" y="594"/>
                      <a:pt x="780" y="383"/>
                    </a:cubicBezTo>
                    <a:cubicBezTo>
                      <a:pt x="780" y="172"/>
                      <a:pt x="595" y="0"/>
                      <a:pt x="3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3634;p66"/>
              <p:cNvSpPr/>
              <p:nvPr/>
            </p:nvSpPr>
            <p:spPr>
              <a:xfrm>
                <a:off x="6260250" y="3829543"/>
                <a:ext cx="149197" cy="148456"/>
              </a:xfrm>
              <a:custGeom>
                <a:avLst/>
                <a:gdLst/>
                <a:ahLst/>
                <a:cxnLst/>
                <a:rect l="l" t="t" r="r" b="b"/>
                <a:pathLst>
                  <a:path w="2616" h="2603" extrusionOk="0">
                    <a:moveTo>
                      <a:pt x="1308" y="1"/>
                    </a:moveTo>
                    <a:cubicBezTo>
                      <a:pt x="581" y="1"/>
                      <a:pt x="0" y="582"/>
                      <a:pt x="0" y="1308"/>
                    </a:cubicBezTo>
                    <a:cubicBezTo>
                      <a:pt x="0" y="2021"/>
                      <a:pt x="595" y="2602"/>
                      <a:pt x="1308" y="2602"/>
                    </a:cubicBezTo>
                    <a:cubicBezTo>
                      <a:pt x="2034" y="2602"/>
                      <a:pt x="2615" y="2021"/>
                      <a:pt x="2615" y="1295"/>
                    </a:cubicBezTo>
                    <a:cubicBezTo>
                      <a:pt x="2602" y="582"/>
                      <a:pt x="2021" y="1"/>
                      <a:pt x="1308" y="1"/>
                    </a:cubicBezTo>
                    <a:close/>
                  </a:path>
                </a:pathLst>
              </a:custGeom>
              <a:solidFill>
                <a:srgbClr val="6889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3635;p66"/>
              <p:cNvSpPr/>
              <p:nvPr/>
            </p:nvSpPr>
            <p:spPr>
              <a:xfrm>
                <a:off x="5516837" y="3896613"/>
                <a:ext cx="135623" cy="135623"/>
              </a:xfrm>
              <a:custGeom>
                <a:avLst/>
                <a:gdLst/>
                <a:ahLst/>
                <a:cxnLst/>
                <a:rect l="l" t="t" r="r" b="b"/>
                <a:pathLst>
                  <a:path w="2378" h="2378" extrusionOk="0">
                    <a:moveTo>
                      <a:pt x="1189" y="0"/>
                    </a:moveTo>
                    <a:cubicBezTo>
                      <a:pt x="529" y="0"/>
                      <a:pt x="0" y="542"/>
                      <a:pt x="0" y="1189"/>
                    </a:cubicBezTo>
                    <a:cubicBezTo>
                      <a:pt x="0" y="1849"/>
                      <a:pt x="542" y="2377"/>
                      <a:pt x="1202" y="2377"/>
                    </a:cubicBezTo>
                    <a:cubicBezTo>
                      <a:pt x="1849" y="2377"/>
                      <a:pt x="2378" y="1849"/>
                      <a:pt x="2378" y="1189"/>
                    </a:cubicBezTo>
                    <a:cubicBezTo>
                      <a:pt x="2378" y="528"/>
                      <a:pt x="1849" y="0"/>
                      <a:pt x="11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3636;p66"/>
              <p:cNvSpPr/>
              <p:nvPr/>
            </p:nvSpPr>
            <p:spPr>
              <a:xfrm>
                <a:off x="5753349" y="1651305"/>
                <a:ext cx="937044" cy="2758263"/>
              </a:xfrm>
              <a:custGeom>
                <a:avLst/>
                <a:gdLst/>
                <a:ahLst/>
                <a:cxnLst/>
                <a:rect l="l" t="t" r="r" b="b"/>
                <a:pathLst>
                  <a:path w="16430" h="48363" extrusionOk="0">
                    <a:moveTo>
                      <a:pt x="0" y="0"/>
                    </a:moveTo>
                    <a:lnTo>
                      <a:pt x="146" y="48363"/>
                    </a:lnTo>
                    <a:lnTo>
                      <a:pt x="11437" y="48297"/>
                    </a:lnTo>
                    <a:cubicBezTo>
                      <a:pt x="14673" y="48284"/>
                      <a:pt x="16429" y="44480"/>
                      <a:pt x="14329" y="42010"/>
                    </a:cubicBezTo>
                    <a:lnTo>
                      <a:pt x="1678" y="20946"/>
                    </a:lnTo>
                    <a:lnTo>
                      <a:pt x="1836" y="2364"/>
                    </a:lnTo>
                    <a:cubicBezTo>
                      <a:pt x="1849" y="1414"/>
                      <a:pt x="1096" y="93"/>
                      <a:pt x="146" y="53"/>
                    </a:cubicBez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3637;p66"/>
              <p:cNvSpPr/>
              <p:nvPr/>
            </p:nvSpPr>
            <p:spPr>
              <a:xfrm>
                <a:off x="4812576" y="1649708"/>
                <a:ext cx="1828861" cy="2777882"/>
              </a:xfrm>
              <a:custGeom>
                <a:avLst/>
                <a:gdLst/>
                <a:ahLst/>
                <a:cxnLst/>
                <a:rect l="l" t="t" r="r" b="b"/>
                <a:pathLst>
                  <a:path w="32067" h="48707" extrusionOk="0">
                    <a:moveTo>
                      <a:pt x="16667" y="305"/>
                    </a:moveTo>
                    <a:cubicBezTo>
                      <a:pt x="17473" y="305"/>
                      <a:pt x="18120" y="1506"/>
                      <a:pt x="18120" y="2299"/>
                    </a:cubicBezTo>
                    <a:lnTo>
                      <a:pt x="18186" y="21118"/>
                    </a:lnTo>
                    <a:cubicBezTo>
                      <a:pt x="18186" y="21144"/>
                      <a:pt x="18199" y="21171"/>
                      <a:pt x="18212" y="21197"/>
                    </a:cubicBezTo>
                    <a:lnTo>
                      <a:pt x="30878" y="42262"/>
                    </a:lnTo>
                    <a:cubicBezTo>
                      <a:pt x="31683" y="43477"/>
                      <a:pt x="31736" y="44969"/>
                      <a:pt x="31049" y="46263"/>
                    </a:cubicBezTo>
                    <a:cubicBezTo>
                      <a:pt x="30363" y="47544"/>
                      <a:pt x="29081" y="48310"/>
                      <a:pt x="27616" y="48310"/>
                    </a:cubicBezTo>
                    <a:lnTo>
                      <a:pt x="4438" y="48403"/>
                    </a:lnTo>
                    <a:lnTo>
                      <a:pt x="4425" y="48403"/>
                    </a:lnTo>
                    <a:cubicBezTo>
                      <a:pt x="3012" y="48403"/>
                      <a:pt x="1757" y="47676"/>
                      <a:pt x="1044" y="46461"/>
                    </a:cubicBezTo>
                    <a:cubicBezTo>
                      <a:pt x="331" y="45233"/>
                      <a:pt x="331" y="43767"/>
                      <a:pt x="1031" y="42539"/>
                    </a:cubicBezTo>
                    <a:lnTo>
                      <a:pt x="12666" y="21210"/>
                    </a:lnTo>
                    <a:cubicBezTo>
                      <a:pt x="12679" y="21197"/>
                      <a:pt x="12679" y="21171"/>
                      <a:pt x="12679" y="21144"/>
                    </a:cubicBezTo>
                    <a:lnTo>
                      <a:pt x="12626" y="2325"/>
                    </a:lnTo>
                    <a:cubicBezTo>
                      <a:pt x="12613" y="1903"/>
                      <a:pt x="12785" y="1401"/>
                      <a:pt x="13062" y="991"/>
                    </a:cubicBezTo>
                    <a:cubicBezTo>
                      <a:pt x="13352" y="569"/>
                      <a:pt x="13722" y="318"/>
                      <a:pt x="14066" y="318"/>
                    </a:cubicBezTo>
                    <a:lnTo>
                      <a:pt x="16667" y="305"/>
                    </a:lnTo>
                    <a:close/>
                    <a:moveTo>
                      <a:pt x="16667" y="1"/>
                    </a:moveTo>
                    <a:lnTo>
                      <a:pt x="14066" y="14"/>
                    </a:lnTo>
                    <a:cubicBezTo>
                      <a:pt x="13603" y="14"/>
                      <a:pt x="13154" y="305"/>
                      <a:pt x="12811" y="820"/>
                    </a:cubicBezTo>
                    <a:cubicBezTo>
                      <a:pt x="12494" y="1282"/>
                      <a:pt x="12309" y="1850"/>
                      <a:pt x="12309" y="2325"/>
                    </a:cubicBezTo>
                    <a:lnTo>
                      <a:pt x="12375" y="21105"/>
                    </a:lnTo>
                    <a:lnTo>
                      <a:pt x="767" y="42394"/>
                    </a:lnTo>
                    <a:cubicBezTo>
                      <a:pt x="1" y="43714"/>
                      <a:pt x="14" y="45286"/>
                      <a:pt x="780" y="46607"/>
                    </a:cubicBezTo>
                    <a:cubicBezTo>
                      <a:pt x="1546" y="47927"/>
                      <a:pt x="2906" y="48706"/>
                      <a:pt x="4425" y="48706"/>
                    </a:cubicBezTo>
                    <a:lnTo>
                      <a:pt x="4438" y="48706"/>
                    </a:lnTo>
                    <a:lnTo>
                      <a:pt x="27616" y="48627"/>
                    </a:lnTo>
                    <a:cubicBezTo>
                      <a:pt x="29187" y="48614"/>
                      <a:pt x="30574" y="47795"/>
                      <a:pt x="31327" y="46409"/>
                    </a:cubicBezTo>
                    <a:cubicBezTo>
                      <a:pt x="32066" y="45022"/>
                      <a:pt x="32000" y="43411"/>
                      <a:pt x="31142" y="42103"/>
                    </a:cubicBezTo>
                    <a:lnTo>
                      <a:pt x="18490" y="21078"/>
                    </a:lnTo>
                    <a:lnTo>
                      <a:pt x="18437" y="2299"/>
                    </a:lnTo>
                    <a:cubicBezTo>
                      <a:pt x="18424" y="1374"/>
                      <a:pt x="17684" y="1"/>
                      <a:pt x="166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3638;p66"/>
              <p:cNvSpPr/>
              <p:nvPr/>
            </p:nvSpPr>
            <p:spPr>
              <a:xfrm>
                <a:off x="5397811" y="1506671"/>
                <a:ext cx="564964" cy="291550"/>
              </a:xfrm>
              <a:custGeom>
                <a:avLst/>
                <a:gdLst/>
                <a:ahLst/>
                <a:cxnLst/>
                <a:rect l="l" t="t" r="r" b="b"/>
                <a:pathLst>
                  <a:path w="9906" h="5112" extrusionOk="0">
                    <a:moveTo>
                      <a:pt x="437" y="1"/>
                    </a:moveTo>
                    <a:cubicBezTo>
                      <a:pt x="199" y="1"/>
                      <a:pt x="1" y="186"/>
                      <a:pt x="1" y="437"/>
                    </a:cubicBezTo>
                    <a:lnTo>
                      <a:pt x="1" y="4676"/>
                    </a:lnTo>
                    <a:cubicBezTo>
                      <a:pt x="1" y="4927"/>
                      <a:pt x="199" y="5112"/>
                      <a:pt x="437" y="5112"/>
                    </a:cubicBezTo>
                    <a:lnTo>
                      <a:pt x="9483" y="5112"/>
                    </a:lnTo>
                    <a:cubicBezTo>
                      <a:pt x="9721" y="5112"/>
                      <a:pt x="9906" y="4927"/>
                      <a:pt x="9906" y="4676"/>
                    </a:cubicBezTo>
                    <a:lnTo>
                      <a:pt x="9906" y="437"/>
                    </a:lnTo>
                    <a:cubicBezTo>
                      <a:pt x="9906" y="186"/>
                      <a:pt x="9721" y="1"/>
                      <a:pt x="948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3639;p66"/>
              <p:cNvSpPr/>
              <p:nvPr/>
            </p:nvSpPr>
            <p:spPr>
              <a:xfrm>
                <a:off x="5489747" y="1550358"/>
                <a:ext cx="95701" cy="198929"/>
              </a:xfrm>
              <a:custGeom>
                <a:avLst/>
                <a:gdLst/>
                <a:ahLst/>
                <a:cxnLst/>
                <a:rect l="l" t="t" r="r" b="b"/>
                <a:pathLst>
                  <a:path w="1678" h="3488" extrusionOk="0">
                    <a:moveTo>
                      <a:pt x="0" y="1"/>
                    </a:moveTo>
                    <a:lnTo>
                      <a:pt x="0" y="3487"/>
                    </a:lnTo>
                    <a:lnTo>
                      <a:pt x="1677" y="3487"/>
                    </a:lnTo>
                    <a:lnTo>
                      <a:pt x="167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3640;p66"/>
              <p:cNvSpPr/>
              <p:nvPr/>
            </p:nvSpPr>
            <p:spPr>
              <a:xfrm>
                <a:off x="6761106" y="1541404"/>
                <a:ext cx="495669" cy="437154"/>
              </a:xfrm>
              <a:custGeom>
                <a:avLst/>
                <a:gdLst/>
                <a:ahLst/>
                <a:cxnLst/>
                <a:rect l="l" t="t" r="r" b="b"/>
                <a:pathLst>
                  <a:path w="8691" h="7665" extrusionOk="0">
                    <a:moveTo>
                      <a:pt x="4345" y="1"/>
                    </a:moveTo>
                    <a:cubicBezTo>
                      <a:pt x="3861" y="1"/>
                      <a:pt x="3369" y="94"/>
                      <a:pt x="2893" y="290"/>
                    </a:cubicBezTo>
                    <a:cubicBezTo>
                      <a:pt x="925" y="1095"/>
                      <a:pt x="1" y="3327"/>
                      <a:pt x="793" y="5282"/>
                    </a:cubicBezTo>
                    <a:cubicBezTo>
                      <a:pt x="1403" y="6773"/>
                      <a:pt x="2833" y="7665"/>
                      <a:pt x="4346" y="7665"/>
                    </a:cubicBezTo>
                    <a:cubicBezTo>
                      <a:pt x="4829" y="7665"/>
                      <a:pt x="5322" y="7574"/>
                      <a:pt x="5798" y="7382"/>
                    </a:cubicBezTo>
                    <a:cubicBezTo>
                      <a:pt x="7753" y="6576"/>
                      <a:pt x="8691" y="4344"/>
                      <a:pt x="7885" y="2376"/>
                    </a:cubicBezTo>
                    <a:cubicBezTo>
                      <a:pt x="7275" y="898"/>
                      <a:pt x="5849" y="1"/>
                      <a:pt x="4345" y="1"/>
                    </a:cubicBezTo>
                    <a:close/>
                  </a:path>
                </a:pathLst>
              </a:custGeom>
              <a:solidFill>
                <a:srgbClr val="203B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3641;p66"/>
              <p:cNvSpPr/>
              <p:nvPr/>
            </p:nvSpPr>
            <p:spPr>
              <a:xfrm>
                <a:off x="6489976" y="4226488"/>
                <a:ext cx="379608" cy="183074"/>
              </a:xfrm>
              <a:custGeom>
                <a:avLst/>
                <a:gdLst/>
                <a:ahLst/>
                <a:cxnLst/>
                <a:rect l="l" t="t" r="r" b="b"/>
                <a:pathLst>
                  <a:path w="6656" h="3210" extrusionOk="0">
                    <a:moveTo>
                      <a:pt x="6169" y="1"/>
                    </a:moveTo>
                    <a:cubicBezTo>
                      <a:pt x="6168" y="1"/>
                      <a:pt x="6168" y="1"/>
                      <a:pt x="6168" y="1"/>
                    </a:cubicBezTo>
                    <a:lnTo>
                      <a:pt x="2510" y="2352"/>
                    </a:lnTo>
                    <a:cubicBezTo>
                      <a:pt x="2476" y="2351"/>
                      <a:pt x="2444" y="2351"/>
                      <a:pt x="2411" y="2351"/>
                    </a:cubicBezTo>
                    <a:cubicBezTo>
                      <a:pt x="244" y="2351"/>
                      <a:pt x="0" y="3210"/>
                      <a:pt x="0" y="3210"/>
                    </a:cubicBezTo>
                    <a:lnTo>
                      <a:pt x="4781" y="3210"/>
                    </a:lnTo>
                    <a:lnTo>
                      <a:pt x="6168" y="1612"/>
                    </a:lnTo>
                    <a:lnTo>
                      <a:pt x="6168" y="3210"/>
                    </a:lnTo>
                    <a:lnTo>
                      <a:pt x="6630" y="3210"/>
                    </a:lnTo>
                    <a:cubicBezTo>
                      <a:pt x="6630" y="3210"/>
                      <a:pt x="6604" y="1850"/>
                      <a:pt x="6630" y="912"/>
                    </a:cubicBezTo>
                    <a:cubicBezTo>
                      <a:pt x="6656" y="13"/>
                      <a:pt x="6195" y="1"/>
                      <a:pt x="6169" y="1"/>
                    </a:cubicBezTo>
                    <a:close/>
                  </a:path>
                </a:pathLst>
              </a:custGeom>
              <a:solidFill>
                <a:srgbClr val="1B04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3642;p66"/>
              <p:cNvSpPr/>
              <p:nvPr/>
            </p:nvSpPr>
            <p:spPr>
              <a:xfrm>
                <a:off x="6621035" y="3974919"/>
                <a:ext cx="223738" cy="409037"/>
              </a:xfrm>
              <a:custGeom>
                <a:avLst/>
                <a:gdLst/>
                <a:ahLst/>
                <a:cxnLst/>
                <a:rect l="l" t="t" r="r" b="b"/>
                <a:pathLst>
                  <a:path w="3923" h="7172" extrusionOk="0">
                    <a:moveTo>
                      <a:pt x="1585" y="1"/>
                    </a:moveTo>
                    <a:lnTo>
                      <a:pt x="2047" y="4808"/>
                    </a:lnTo>
                    <a:lnTo>
                      <a:pt x="0" y="7172"/>
                    </a:lnTo>
                    <a:lnTo>
                      <a:pt x="1057" y="7172"/>
                    </a:lnTo>
                    <a:cubicBezTo>
                      <a:pt x="1545" y="7172"/>
                      <a:pt x="2021" y="6987"/>
                      <a:pt x="2391" y="6657"/>
                    </a:cubicBezTo>
                    <a:cubicBezTo>
                      <a:pt x="2879" y="6208"/>
                      <a:pt x="3540" y="5521"/>
                      <a:pt x="3870" y="4808"/>
                    </a:cubicBezTo>
                    <a:lnTo>
                      <a:pt x="3923" y="397"/>
                    </a:lnTo>
                    <a:lnTo>
                      <a:pt x="1585" y="1"/>
                    </a:lnTo>
                    <a:close/>
                  </a:path>
                </a:pathLst>
              </a:custGeom>
              <a:solidFill>
                <a:srgbClr val="FFB4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3643;p66"/>
              <p:cNvSpPr/>
              <p:nvPr/>
            </p:nvSpPr>
            <p:spPr>
              <a:xfrm>
                <a:off x="6533662" y="2444398"/>
                <a:ext cx="345788" cy="1762589"/>
              </a:xfrm>
              <a:custGeom>
                <a:avLst/>
                <a:gdLst/>
                <a:ahLst/>
                <a:cxnLst/>
                <a:rect l="l" t="t" r="r" b="b"/>
                <a:pathLst>
                  <a:path w="6063" h="30905" extrusionOk="0">
                    <a:moveTo>
                      <a:pt x="1532" y="1"/>
                    </a:moveTo>
                    <a:cubicBezTo>
                      <a:pt x="1532" y="1"/>
                      <a:pt x="0" y="3659"/>
                      <a:pt x="1215" y="17103"/>
                    </a:cubicBezTo>
                    <a:cubicBezTo>
                      <a:pt x="1744" y="23046"/>
                      <a:pt x="2998" y="30904"/>
                      <a:pt x="2998" y="30904"/>
                    </a:cubicBezTo>
                    <a:lnTo>
                      <a:pt x="6062" y="30851"/>
                    </a:lnTo>
                    <a:lnTo>
                      <a:pt x="525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3644;p66"/>
              <p:cNvSpPr/>
              <p:nvPr/>
            </p:nvSpPr>
            <p:spPr>
              <a:xfrm>
                <a:off x="7206983" y="4206185"/>
                <a:ext cx="258414" cy="161231"/>
              </a:xfrm>
              <a:custGeom>
                <a:avLst/>
                <a:gdLst/>
                <a:ahLst/>
                <a:cxnLst/>
                <a:rect l="l" t="t" r="r" b="b"/>
                <a:pathLst>
                  <a:path w="4531" h="2827" extrusionOk="0">
                    <a:moveTo>
                      <a:pt x="384" y="1"/>
                    </a:moveTo>
                    <a:cubicBezTo>
                      <a:pt x="371" y="1"/>
                      <a:pt x="66" y="13"/>
                      <a:pt x="1" y="1229"/>
                    </a:cubicBezTo>
                    <a:lnTo>
                      <a:pt x="1" y="2827"/>
                    </a:lnTo>
                    <a:lnTo>
                      <a:pt x="384" y="2827"/>
                    </a:lnTo>
                    <a:lnTo>
                      <a:pt x="384" y="1718"/>
                    </a:lnTo>
                    <a:lnTo>
                      <a:pt x="807" y="2827"/>
                    </a:lnTo>
                    <a:lnTo>
                      <a:pt x="4333" y="2827"/>
                    </a:lnTo>
                    <a:cubicBezTo>
                      <a:pt x="4333" y="2827"/>
                      <a:pt x="4531" y="2074"/>
                      <a:pt x="3078" y="1718"/>
                    </a:cubicBezTo>
                    <a:lnTo>
                      <a:pt x="384" y="1"/>
                    </a:lnTo>
                    <a:cubicBezTo>
                      <a:pt x="384" y="1"/>
                      <a:pt x="384" y="1"/>
                      <a:pt x="384" y="1"/>
                    </a:cubicBezTo>
                    <a:close/>
                  </a:path>
                </a:pathLst>
              </a:custGeom>
              <a:solidFill>
                <a:srgbClr val="1B04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3645;p66"/>
              <p:cNvSpPr/>
              <p:nvPr/>
            </p:nvSpPr>
            <p:spPr>
              <a:xfrm>
                <a:off x="7161814" y="4016324"/>
                <a:ext cx="155242" cy="254650"/>
              </a:xfrm>
              <a:custGeom>
                <a:avLst/>
                <a:gdLst/>
                <a:ahLst/>
                <a:cxnLst/>
                <a:rect l="l" t="t" r="r" b="b"/>
                <a:pathLst>
                  <a:path w="2722" h="4465" extrusionOk="0">
                    <a:moveTo>
                      <a:pt x="1968" y="1"/>
                    </a:moveTo>
                    <a:lnTo>
                      <a:pt x="1" y="292"/>
                    </a:lnTo>
                    <a:lnTo>
                      <a:pt x="1176" y="4465"/>
                    </a:lnTo>
                    <a:lnTo>
                      <a:pt x="2721" y="4465"/>
                    </a:lnTo>
                    <a:lnTo>
                      <a:pt x="1968" y="1"/>
                    </a:lnTo>
                    <a:close/>
                  </a:path>
                </a:pathLst>
              </a:custGeom>
              <a:solidFill>
                <a:srgbClr val="FFB4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3646;p66"/>
              <p:cNvSpPr/>
              <p:nvPr/>
            </p:nvSpPr>
            <p:spPr>
              <a:xfrm>
                <a:off x="7227344" y="4158734"/>
                <a:ext cx="155242" cy="144691"/>
              </a:xfrm>
              <a:custGeom>
                <a:avLst/>
                <a:gdLst/>
                <a:ahLst/>
                <a:cxnLst/>
                <a:rect l="l" t="t" r="r" b="b"/>
                <a:pathLst>
                  <a:path w="2722" h="2537" extrusionOk="0">
                    <a:moveTo>
                      <a:pt x="1374" y="1"/>
                    </a:moveTo>
                    <a:lnTo>
                      <a:pt x="27" y="833"/>
                    </a:lnTo>
                    <a:lnTo>
                      <a:pt x="27" y="1216"/>
                    </a:lnTo>
                    <a:cubicBezTo>
                      <a:pt x="1" y="1942"/>
                      <a:pt x="595" y="2536"/>
                      <a:pt x="1321" y="2536"/>
                    </a:cubicBezTo>
                    <a:lnTo>
                      <a:pt x="2721" y="2536"/>
                    </a:lnTo>
                    <a:lnTo>
                      <a:pt x="1374" y="1"/>
                    </a:lnTo>
                    <a:close/>
                  </a:path>
                </a:pathLst>
              </a:custGeom>
              <a:solidFill>
                <a:srgbClr val="FFB4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3647;p66"/>
              <p:cNvSpPr/>
              <p:nvPr/>
            </p:nvSpPr>
            <p:spPr>
              <a:xfrm>
                <a:off x="6696318" y="2444398"/>
                <a:ext cx="645551" cy="1747533"/>
              </a:xfrm>
              <a:custGeom>
                <a:avLst/>
                <a:gdLst/>
                <a:ahLst/>
                <a:cxnLst/>
                <a:rect l="l" t="t" r="r" b="b"/>
                <a:pathLst>
                  <a:path w="11319" h="30641" extrusionOk="0">
                    <a:moveTo>
                      <a:pt x="437" y="1"/>
                    </a:moveTo>
                    <a:lnTo>
                      <a:pt x="1" y="2576"/>
                    </a:lnTo>
                    <a:lnTo>
                      <a:pt x="7463" y="30640"/>
                    </a:lnTo>
                    <a:lnTo>
                      <a:pt x="11319" y="30587"/>
                    </a:lnTo>
                    <a:cubicBezTo>
                      <a:pt x="11319" y="30587"/>
                      <a:pt x="8968" y="16879"/>
                      <a:pt x="7872" y="9536"/>
                    </a:cubicBezTo>
                    <a:cubicBezTo>
                      <a:pt x="6776" y="2193"/>
                      <a:pt x="4967" y="1"/>
                      <a:pt x="49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3648;p66"/>
              <p:cNvSpPr/>
              <p:nvPr/>
            </p:nvSpPr>
            <p:spPr>
              <a:xfrm>
                <a:off x="6585618" y="1855424"/>
                <a:ext cx="539356" cy="589032"/>
              </a:xfrm>
              <a:custGeom>
                <a:avLst/>
                <a:gdLst/>
                <a:ahLst/>
                <a:cxnLst/>
                <a:rect l="l" t="t" r="r" b="b"/>
                <a:pathLst>
                  <a:path w="9457" h="10328" extrusionOk="0">
                    <a:moveTo>
                      <a:pt x="3540" y="0"/>
                    </a:moveTo>
                    <a:lnTo>
                      <a:pt x="1097" y="397"/>
                    </a:lnTo>
                    <a:cubicBezTo>
                      <a:pt x="661" y="489"/>
                      <a:pt x="14" y="1242"/>
                      <a:pt x="1" y="1678"/>
                    </a:cubicBezTo>
                    <a:lnTo>
                      <a:pt x="608" y="10328"/>
                    </a:lnTo>
                    <a:lnTo>
                      <a:pt x="6908" y="10328"/>
                    </a:lnTo>
                    <a:cubicBezTo>
                      <a:pt x="8717" y="6141"/>
                      <a:pt x="9404" y="2034"/>
                      <a:pt x="9443" y="595"/>
                    </a:cubicBezTo>
                    <a:cubicBezTo>
                      <a:pt x="9456" y="265"/>
                      <a:pt x="8585" y="0"/>
                      <a:pt x="825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3649;p66"/>
              <p:cNvSpPr/>
              <p:nvPr/>
            </p:nvSpPr>
            <p:spPr>
              <a:xfrm>
                <a:off x="6685025" y="1855424"/>
                <a:ext cx="275011" cy="80644"/>
              </a:xfrm>
              <a:custGeom>
                <a:avLst/>
                <a:gdLst/>
                <a:ahLst/>
                <a:cxnLst/>
                <a:rect l="l" t="t" r="r" b="b"/>
                <a:pathLst>
                  <a:path w="4822" h="1414" extrusionOk="0">
                    <a:moveTo>
                      <a:pt x="4821" y="0"/>
                    </a:moveTo>
                    <a:lnTo>
                      <a:pt x="1506" y="27"/>
                    </a:lnTo>
                    <a:lnTo>
                      <a:pt x="740" y="172"/>
                    </a:lnTo>
                    <a:cubicBezTo>
                      <a:pt x="740" y="172"/>
                      <a:pt x="1" y="1414"/>
                      <a:pt x="1982" y="1414"/>
                    </a:cubicBezTo>
                    <a:cubicBezTo>
                      <a:pt x="3976" y="1414"/>
                      <a:pt x="4782" y="212"/>
                      <a:pt x="4821" y="0"/>
                    </a:cubicBezTo>
                    <a:close/>
                  </a:path>
                </a:pathLst>
              </a:custGeom>
              <a:solidFill>
                <a:srgbClr val="FFB4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3650;p66"/>
              <p:cNvSpPr/>
              <p:nvPr/>
            </p:nvSpPr>
            <p:spPr>
              <a:xfrm>
                <a:off x="6309925" y="1864606"/>
                <a:ext cx="380464" cy="660722"/>
              </a:xfrm>
              <a:custGeom>
                <a:avLst/>
                <a:gdLst/>
                <a:ahLst/>
                <a:cxnLst/>
                <a:rect l="l" t="t" r="r" b="b"/>
                <a:pathLst>
                  <a:path w="6671" h="11585" extrusionOk="0">
                    <a:moveTo>
                      <a:pt x="6117" y="1"/>
                    </a:moveTo>
                    <a:cubicBezTo>
                      <a:pt x="5509" y="1"/>
                      <a:pt x="3895" y="172"/>
                      <a:pt x="3237" y="1913"/>
                    </a:cubicBezTo>
                    <a:cubicBezTo>
                      <a:pt x="2550" y="3775"/>
                      <a:pt x="146" y="7988"/>
                      <a:pt x="14" y="10246"/>
                    </a:cubicBezTo>
                    <a:cubicBezTo>
                      <a:pt x="1" y="10391"/>
                      <a:pt x="41" y="10537"/>
                      <a:pt x="93" y="10669"/>
                    </a:cubicBezTo>
                    <a:cubicBezTo>
                      <a:pt x="309" y="11224"/>
                      <a:pt x="941" y="11584"/>
                      <a:pt x="1558" y="11584"/>
                    </a:cubicBezTo>
                    <a:cubicBezTo>
                      <a:pt x="1661" y="11584"/>
                      <a:pt x="1763" y="11574"/>
                      <a:pt x="1863" y="11554"/>
                    </a:cubicBezTo>
                    <a:cubicBezTo>
                      <a:pt x="2405" y="11435"/>
                      <a:pt x="2880" y="11105"/>
                      <a:pt x="3144" y="10616"/>
                    </a:cubicBezTo>
                    <a:lnTo>
                      <a:pt x="6670" y="4224"/>
                    </a:lnTo>
                    <a:lnTo>
                      <a:pt x="6353" y="11"/>
                    </a:lnTo>
                    <a:cubicBezTo>
                      <a:pt x="6353" y="11"/>
                      <a:pt x="6265" y="1"/>
                      <a:pt x="611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3651;p66"/>
              <p:cNvSpPr/>
              <p:nvPr/>
            </p:nvSpPr>
            <p:spPr>
              <a:xfrm>
                <a:off x="5859543" y="2149939"/>
                <a:ext cx="116061" cy="199614"/>
              </a:xfrm>
              <a:custGeom>
                <a:avLst/>
                <a:gdLst/>
                <a:ahLst/>
                <a:cxnLst/>
                <a:rect l="l" t="t" r="r" b="b"/>
                <a:pathLst>
                  <a:path w="2035" h="3500" extrusionOk="0">
                    <a:moveTo>
                      <a:pt x="516" y="0"/>
                    </a:moveTo>
                    <a:lnTo>
                      <a:pt x="0" y="845"/>
                    </a:lnTo>
                    <a:lnTo>
                      <a:pt x="0" y="3500"/>
                    </a:lnTo>
                    <a:lnTo>
                      <a:pt x="1374" y="2655"/>
                    </a:lnTo>
                    <a:lnTo>
                      <a:pt x="2034" y="1202"/>
                    </a:lnTo>
                    <a:lnTo>
                      <a:pt x="516" y="0"/>
                    </a:lnTo>
                    <a:close/>
                  </a:path>
                </a:pathLst>
              </a:custGeom>
              <a:solidFill>
                <a:srgbClr val="FFB4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3652;p66"/>
              <p:cNvSpPr/>
              <p:nvPr/>
            </p:nvSpPr>
            <p:spPr>
              <a:xfrm>
                <a:off x="5937848" y="2218435"/>
                <a:ext cx="189861" cy="139444"/>
              </a:xfrm>
              <a:custGeom>
                <a:avLst/>
                <a:gdLst/>
                <a:ahLst/>
                <a:cxnLst/>
                <a:rect l="l" t="t" r="r" b="b"/>
                <a:pathLst>
                  <a:path w="3329" h="2445" extrusionOk="0">
                    <a:moveTo>
                      <a:pt x="661" y="1"/>
                    </a:moveTo>
                    <a:lnTo>
                      <a:pt x="1" y="1454"/>
                    </a:lnTo>
                    <a:lnTo>
                      <a:pt x="2193" y="2444"/>
                    </a:lnTo>
                    <a:lnTo>
                      <a:pt x="3329" y="912"/>
                    </a:lnTo>
                    <a:lnTo>
                      <a:pt x="661" y="1"/>
                    </a:lnTo>
                    <a:close/>
                  </a:path>
                </a:pathLst>
              </a:custGeom>
              <a:solidFill>
                <a:srgbClr val="FFB4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3653;p66"/>
              <p:cNvSpPr/>
              <p:nvPr/>
            </p:nvSpPr>
            <p:spPr>
              <a:xfrm>
                <a:off x="5798518" y="2133229"/>
                <a:ext cx="117544" cy="141041"/>
              </a:xfrm>
              <a:custGeom>
                <a:avLst/>
                <a:gdLst/>
                <a:ahLst/>
                <a:cxnLst/>
                <a:rect l="l" t="t" r="r" b="b"/>
                <a:pathLst>
                  <a:path w="2061" h="2473" extrusionOk="0">
                    <a:moveTo>
                      <a:pt x="399" y="1"/>
                    </a:moveTo>
                    <a:cubicBezTo>
                      <a:pt x="216" y="1"/>
                      <a:pt x="61" y="143"/>
                      <a:pt x="27" y="333"/>
                    </a:cubicBezTo>
                    <a:cubicBezTo>
                      <a:pt x="1" y="491"/>
                      <a:pt x="93" y="650"/>
                      <a:pt x="238" y="729"/>
                    </a:cubicBezTo>
                    <a:lnTo>
                      <a:pt x="886" y="1046"/>
                    </a:lnTo>
                    <a:cubicBezTo>
                      <a:pt x="886" y="1046"/>
                      <a:pt x="740" y="2076"/>
                      <a:pt x="2061" y="2472"/>
                    </a:cubicBezTo>
                    <a:lnTo>
                      <a:pt x="1586" y="293"/>
                    </a:lnTo>
                    <a:lnTo>
                      <a:pt x="503" y="16"/>
                    </a:lnTo>
                    <a:cubicBezTo>
                      <a:pt x="468" y="6"/>
                      <a:pt x="433" y="1"/>
                      <a:pt x="399" y="1"/>
                    </a:cubicBezTo>
                    <a:close/>
                  </a:path>
                </a:pathLst>
              </a:custGeom>
              <a:solidFill>
                <a:srgbClr val="FFB4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3654;p66"/>
              <p:cNvSpPr/>
              <p:nvPr/>
            </p:nvSpPr>
            <p:spPr>
              <a:xfrm>
                <a:off x="5860284" y="2235773"/>
                <a:ext cx="57318" cy="39980"/>
              </a:xfrm>
              <a:custGeom>
                <a:avLst/>
                <a:gdLst/>
                <a:ahLst/>
                <a:cxnLst/>
                <a:rect l="l" t="t" r="r" b="b"/>
                <a:pathLst>
                  <a:path w="1005" h="701" extrusionOk="0">
                    <a:moveTo>
                      <a:pt x="14" y="1"/>
                    </a:moveTo>
                    <a:cubicBezTo>
                      <a:pt x="1" y="14"/>
                      <a:pt x="1" y="27"/>
                      <a:pt x="14" y="40"/>
                    </a:cubicBezTo>
                    <a:cubicBezTo>
                      <a:pt x="27" y="67"/>
                      <a:pt x="397" y="674"/>
                      <a:pt x="978" y="701"/>
                    </a:cubicBezTo>
                    <a:cubicBezTo>
                      <a:pt x="991" y="701"/>
                      <a:pt x="1004" y="687"/>
                      <a:pt x="1004" y="687"/>
                    </a:cubicBezTo>
                    <a:cubicBezTo>
                      <a:pt x="1004" y="661"/>
                      <a:pt x="991" y="661"/>
                      <a:pt x="978" y="661"/>
                    </a:cubicBezTo>
                    <a:cubicBezTo>
                      <a:pt x="423" y="621"/>
                      <a:pt x="53" y="27"/>
                      <a:pt x="53" y="14"/>
                    </a:cubicBezTo>
                    <a:cubicBezTo>
                      <a:pt x="40" y="1"/>
                      <a:pt x="27" y="1"/>
                      <a:pt x="14" y="1"/>
                    </a:cubicBezTo>
                    <a:close/>
                  </a:path>
                </a:pathLst>
              </a:custGeom>
              <a:solidFill>
                <a:srgbClr val="1B04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3655;p66"/>
              <p:cNvSpPr/>
              <p:nvPr/>
            </p:nvSpPr>
            <p:spPr>
              <a:xfrm>
                <a:off x="6001153" y="2201154"/>
                <a:ext cx="464758" cy="314135"/>
              </a:xfrm>
              <a:custGeom>
                <a:avLst/>
                <a:gdLst/>
                <a:ahLst/>
                <a:cxnLst/>
                <a:rect l="l" t="t" r="r" b="b"/>
                <a:pathLst>
                  <a:path w="8149" h="5508" extrusionOk="0">
                    <a:moveTo>
                      <a:pt x="1123" y="0"/>
                    </a:moveTo>
                    <a:lnTo>
                      <a:pt x="0" y="2879"/>
                    </a:lnTo>
                    <a:lnTo>
                      <a:pt x="6538" y="5507"/>
                    </a:lnTo>
                    <a:lnTo>
                      <a:pt x="8149" y="2126"/>
                    </a:lnTo>
                    <a:lnTo>
                      <a:pt x="112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3656;p66"/>
              <p:cNvSpPr/>
              <p:nvPr/>
            </p:nvSpPr>
            <p:spPr>
              <a:xfrm>
                <a:off x="6472638" y="1863694"/>
                <a:ext cx="265201" cy="1538109"/>
              </a:xfrm>
              <a:custGeom>
                <a:avLst/>
                <a:gdLst/>
                <a:ahLst/>
                <a:cxnLst/>
                <a:rect l="l" t="t" r="r" b="b"/>
                <a:pathLst>
                  <a:path w="4650" h="26969" extrusionOk="0">
                    <a:moveTo>
                      <a:pt x="4649" y="1"/>
                    </a:moveTo>
                    <a:lnTo>
                      <a:pt x="2972" y="40"/>
                    </a:lnTo>
                    <a:lnTo>
                      <a:pt x="1414" y="1269"/>
                    </a:lnTo>
                    <a:lnTo>
                      <a:pt x="1863" y="10183"/>
                    </a:lnTo>
                    <a:cubicBezTo>
                      <a:pt x="1" y="19177"/>
                      <a:pt x="674" y="26968"/>
                      <a:pt x="674" y="26968"/>
                    </a:cubicBezTo>
                    <a:lnTo>
                      <a:pt x="3514" y="26968"/>
                    </a:lnTo>
                    <a:cubicBezTo>
                      <a:pt x="2048" y="12270"/>
                      <a:pt x="4174" y="833"/>
                      <a:pt x="46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3657;p66"/>
              <p:cNvSpPr/>
              <p:nvPr/>
            </p:nvSpPr>
            <p:spPr>
              <a:xfrm>
                <a:off x="6831142" y="1855424"/>
                <a:ext cx="495669" cy="1552425"/>
              </a:xfrm>
              <a:custGeom>
                <a:avLst/>
                <a:gdLst/>
                <a:ahLst/>
                <a:cxnLst/>
                <a:rect l="l" t="t" r="r" b="b"/>
                <a:pathLst>
                  <a:path w="8691" h="27220" extrusionOk="0">
                    <a:moveTo>
                      <a:pt x="2035" y="0"/>
                    </a:moveTo>
                    <a:cubicBezTo>
                      <a:pt x="2035" y="0"/>
                      <a:pt x="1071" y="1321"/>
                      <a:pt x="529" y="7568"/>
                    </a:cubicBezTo>
                    <a:cubicBezTo>
                      <a:pt x="1" y="13814"/>
                      <a:pt x="3686" y="26889"/>
                      <a:pt x="3686" y="26889"/>
                    </a:cubicBezTo>
                    <a:lnTo>
                      <a:pt x="8691" y="27219"/>
                    </a:lnTo>
                    <a:lnTo>
                      <a:pt x="8691" y="27219"/>
                    </a:lnTo>
                    <a:lnTo>
                      <a:pt x="3831" y="9734"/>
                    </a:lnTo>
                    <a:lnTo>
                      <a:pt x="5270" y="3487"/>
                    </a:lnTo>
                    <a:lnTo>
                      <a:pt x="486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3658;p66"/>
              <p:cNvSpPr/>
              <p:nvPr/>
            </p:nvSpPr>
            <p:spPr>
              <a:xfrm>
                <a:off x="7023967" y="1855025"/>
                <a:ext cx="309858" cy="685816"/>
              </a:xfrm>
              <a:custGeom>
                <a:avLst/>
                <a:gdLst/>
                <a:ahLst/>
                <a:cxnLst/>
                <a:rect l="l" t="t" r="r" b="b"/>
                <a:pathLst>
                  <a:path w="5433" h="12025" extrusionOk="0">
                    <a:moveTo>
                      <a:pt x="1300" y="0"/>
                    </a:moveTo>
                    <a:cubicBezTo>
                      <a:pt x="1007" y="0"/>
                      <a:pt x="710" y="74"/>
                      <a:pt x="437" y="232"/>
                    </a:cubicBezTo>
                    <a:lnTo>
                      <a:pt x="1" y="3177"/>
                    </a:lnTo>
                    <a:cubicBezTo>
                      <a:pt x="714" y="4854"/>
                      <a:pt x="1625" y="8090"/>
                      <a:pt x="2061" y="10612"/>
                    </a:cubicBezTo>
                    <a:cubicBezTo>
                      <a:pt x="2167" y="11207"/>
                      <a:pt x="2563" y="11708"/>
                      <a:pt x="3131" y="11920"/>
                    </a:cubicBezTo>
                    <a:cubicBezTo>
                      <a:pt x="3324" y="11991"/>
                      <a:pt x="3520" y="12024"/>
                      <a:pt x="3712" y="12024"/>
                    </a:cubicBezTo>
                    <a:cubicBezTo>
                      <a:pt x="4621" y="12024"/>
                      <a:pt x="5433" y="11277"/>
                      <a:pt x="5389" y="10295"/>
                    </a:cubicBezTo>
                    <a:cubicBezTo>
                      <a:pt x="5336" y="9054"/>
                      <a:pt x="5019" y="6281"/>
                      <a:pt x="4293" y="4352"/>
                    </a:cubicBezTo>
                    <a:cubicBezTo>
                      <a:pt x="3712" y="2794"/>
                      <a:pt x="3236" y="1711"/>
                      <a:pt x="2867" y="972"/>
                    </a:cubicBezTo>
                    <a:cubicBezTo>
                      <a:pt x="2558" y="355"/>
                      <a:pt x="1939" y="0"/>
                      <a:pt x="130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3659;p66"/>
              <p:cNvSpPr/>
              <p:nvPr/>
            </p:nvSpPr>
            <p:spPr>
              <a:xfrm>
                <a:off x="6541190" y="2128837"/>
                <a:ext cx="491905" cy="500175"/>
              </a:xfrm>
              <a:custGeom>
                <a:avLst/>
                <a:gdLst/>
                <a:ahLst/>
                <a:cxnLst/>
                <a:rect l="l" t="t" r="r" b="b"/>
                <a:pathLst>
                  <a:path w="8625" h="8770" extrusionOk="0">
                    <a:moveTo>
                      <a:pt x="6802" y="0"/>
                    </a:moveTo>
                    <a:lnTo>
                      <a:pt x="0" y="1598"/>
                    </a:lnTo>
                    <a:lnTo>
                      <a:pt x="1546" y="7607"/>
                    </a:lnTo>
                    <a:lnTo>
                      <a:pt x="2959" y="8770"/>
                    </a:lnTo>
                    <a:lnTo>
                      <a:pt x="8624" y="7409"/>
                    </a:lnTo>
                    <a:lnTo>
                      <a:pt x="680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3660;p66"/>
              <p:cNvSpPr/>
              <p:nvPr/>
            </p:nvSpPr>
            <p:spPr>
              <a:xfrm>
                <a:off x="6541190" y="2128096"/>
                <a:ext cx="393239" cy="113038"/>
              </a:xfrm>
              <a:custGeom>
                <a:avLst/>
                <a:gdLst/>
                <a:ahLst/>
                <a:cxnLst/>
                <a:rect l="l" t="t" r="r" b="b"/>
                <a:pathLst>
                  <a:path w="6895" h="1982" extrusionOk="0">
                    <a:moveTo>
                      <a:pt x="6802" y="0"/>
                    </a:moveTo>
                    <a:lnTo>
                      <a:pt x="0" y="1598"/>
                    </a:lnTo>
                    <a:lnTo>
                      <a:pt x="80" y="1981"/>
                    </a:lnTo>
                    <a:lnTo>
                      <a:pt x="6894" y="383"/>
                    </a:lnTo>
                    <a:lnTo>
                      <a:pt x="6802" y="0"/>
                    </a:lnTo>
                    <a:close/>
                  </a:path>
                </a:pathLst>
              </a:custGeom>
              <a:solidFill>
                <a:srgbClr val="010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3661;p66"/>
              <p:cNvSpPr/>
              <p:nvPr/>
            </p:nvSpPr>
            <p:spPr>
              <a:xfrm>
                <a:off x="6673733" y="2141784"/>
                <a:ext cx="125072" cy="62451"/>
              </a:xfrm>
              <a:custGeom>
                <a:avLst/>
                <a:gdLst/>
                <a:ahLst/>
                <a:cxnLst/>
                <a:rect l="l" t="t" r="r" b="b"/>
                <a:pathLst>
                  <a:path w="2193" h="1095" extrusionOk="0">
                    <a:moveTo>
                      <a:pt x="1439" y="1"/>
                    </a:moveTo>
                    <a:cubicBezTo>
                      <a:pt x="1378" y="1"/>
                      <a:pt x="1317" y="9"/>
                      <a:pt x="1255" y="24"/>
                    </a:cubicBezTo>
                    <a:lnTo>
                      <a:pt x="674" y="156"/>
                    </a:lnTo>
                    <a:cubicBezTo>
                      <a:pt x="252" y="249"/>
                      <a:pt x="1" y="671"/>
                      <a:pt x="93" y="1094"/>
                    </a:cubicBezTo>
                    <a:lnTo>
                      <a:pt x="2193" y="592"/>
                    </a:lnTo>
                    <a:cubicBezTo>
                      <a:pt x="2103" y="244"/>
                      <a:pt x="1784" y="1"/>
                      <a:pt x="1439" y="1"/>
                    </a:cubicBezTo>
                    <a:close/>
                  </a:path>
                </a:pathLst>
              </a:custGeom>
              <a:solidFill>
                <a:srgbClr val="010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3662;p66"/>
              <p:cNvSpPr/>
              <p:nvPr/>
            </p:nvSpPr>
            <p:spPr>
              <a:xfrm>
                <a:off x="6563775" y="2483579"/>
                <a:ext cx="241818" cy="200298"/>
              </a:xfrm>
              <a:custGeom>
                <a:avLst/>
                <a:gdLst/>
                <a:ahLst/>
                <a:cxnLst/>
                <a:rect l="l" t="t" r="r" b="b"/>
                <a:pathLst>
                  <a:path w="4240" h="3512" extrusionOk="0">
                    <a:moveTo>
                      <a:pt x="1733" y="0"/>
                    </a:moveTo>
                    <a:cubicBezTo>
                      <a:pt x="1574" y="0"/>
                      <a:pt x="1431" y="99"/>
                      <a:pt x="1387" y="252"/>
                    </a:cubicBezTo>
                    <a:cubicBezTo>
                      <a:pt x="1348" y="410"/>
                      <a:pt x="1414" y="569"/>
                      <a:pt x="1559" y="661"/>
                    </a:cubicBezTo>
                    <a:lnTo>
                      <a:pt x="2166" y="1004"/>
                    </a:lnTo>
                    <a:lnTo>
                      <a:pt x="1084" y="1136"/>
                    </a:lnTo>
                    <a:lnTo>
                      <a:pt x="978" y="727"/>
                    </a:lnTo>
                    <a:cubicBezTo>
                      <a:pt x="978" y="727"/>
                      <a:pt x="1" y="1189"/>
                      <a:pt x="727" y="1876"/>
                    </a:cubicBezTo>
                    <a:cubicBezTo>
                      <a:pt x="727" y="1876"/>
                      <a:pt x="714" y="2272"/>
                      <a:pt x="951" y="2484"/>
                    </a:cubicBezTo>
                    <a:cubicBezTo>
                      <a:pt x="951" y="2484"/>
                      <a:pt x="978" y="2840"/>
                      <a:pt x="1295" y="3012"/>
                    </a:cubicBezTo>
                    <a:cubicBezTo>
                      <a:pt x="1295" y="3012"/>
                      <a:pt x="1564" y="3511"/>
                      <a:pt x="1999" y="3511"/>
                    </a:cubicBezTo>
                    <a:cubicBezTo>
                      <a:pt x="2065" y="3511"/>
                      <a:pt x="2134" y="3500"/>
                      <a:pt x="2206" y="3474"/>
                    </a:cubicBezTo>
                    <a:cubicBezTo>
                      <a:pt x="2761" y="3263"/>
                      <a:pt x="4240" y="2536"/>
                      <a:pt x="4240" y="2536"/>
                    </a:cubicBezTo>
                    <a:lnTo>
                      <a:pt x="3593" y="555"/>
                    </a:lnTo>
                    <a:lnTo>
                      <a:pt x="1836" y="14"/>
                    </a:lnTo>
                    <a:cubicBezTo>
                      <a:pt x="1802" y="5"/>
                      <a:pt x="1767" y="0"/>
                      <a:pt x="1733" y="0"/>
                    </a:cubicBezTo>
                    <a:close/>
                  </a:path>
                </a:pathLst>
              </a:custGeom>
              <a:solidFill>
                <a:srgbClr val="FFB4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3663;p66"/>
              <p:cNvSpPr/>
              <p:nvPr/>
            </p:nvSpPr>
            <p:spPr>
              <a:xfrm>
                <a:off x="6602956" y="2589203"/>
                <a:ext cx="53496" cy="11920"/>
              </a:xfrm>
              <a:custGeom>
                <a:avLst/>
                <a:gdLst/>
                <a:ahLst/>
                <a:cxnLst/>
                <a:rect l="l" t="t" r="r" b="b"/>
                <a:pathLst>
                  <a:path w="938" h="209" extrusionOk="0">
                    <a:moveTo>
                      <a:pt x="33" y="1"/>
                    </a:moveTo>
                    <a:cubicBezTo>
                      <a:pt x="27" y="1"/>
                      <a:pt x="20" y="4"/>
                      <a:pt x="14" y="11"/>
                    </a:cubicBezTo>
                    <a:cubicBezTo>
                      <a:pt x="0" y="24"/>
                      <a:pt x="14" y="37"/>
                      <a:pt x="14" y="50"/>
                    </a:cubicBezTo>
                    <a:cubicBezTo>
                      <a:pt x="27" y="50"/>
                      <a:pt x="225" y="209"/>
                      <a:pt x="555" y="209"/>
                    </a:cubicBezTo>
                    <a:cubicBezTo>
                      <a:pt x="661" y="209"/>
                      <a:pt x="793" y="196"/>
                      <a:pt x="925" y="143"/>
                    </a:cubicBezTo>
                    <a:cubicBezTo>
                      <a:pt x="938" y="143"/>
                      <a:pt x="938" y="130"/>
                      <a:pt x="938" y="116"/>
                    </a:cubicBezTo>
                    <a:cubicBezTo>
                      <a:pt x="938" y="107"/>
                      <a:pt x="931" y="98"/>
                      <a:pt x="923" y="98"/>
                    </a:cubicBezTo>
                    <a:cubicBezTo>
                      <a:pt x="919" y="98"/>
                      <a:pt x="915" y="99"/>
                      <a:pt x="912" y="103"/>
                    </a:cubicBezTo>
                    <a:cubicBezTo>
                      <a:pt x="782" y="145"/>
                      <a:pt x="664" y="161"/>
                      <a:pt x="561" y="161"/>
                    </a:cubicBezTo>
                    <a:cubicBezTo>
                      <a:pt x="241" y="161"/>
                      <a:pt x="53" y="11"/>
                      <a:pt x="53" y="11"/>
                    </a:cubicBezTo>
                    <a:cubicBezTo>
                      <a:pt x="47" y="4"/>
                      <a:pt x="40" y="1"/>
                      <a:pt x="33" y="1"/>
                    </a:cubicBezTo>
                    <a:close/>
                  </a:path>
                </a:pathLst>
              </a:custGeom>
              <a:solidFill>
                <a:srgbClr val="1B04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3664;p66"/>
              <p:cNvSpPr/>
              <p:nvPr/>
            </p:nvSpPr>
            <p:spPr>
              <a:xfrm>
                <a:off x="6616530" y="2623707"/>
                <a:ext cx="45227" cy="6787"/>
              </a:xfrm>
              <a:custGeom>
                <a:avLst/>
                <a:gdLst/>
                <a:ahLst/>
                <a:cxnLst/>
                <a:rect l="l" t="t" r="r" b="b"/>
                <a:pathLst>
                  <a:path w="793" h="119" extrusionOk="0">
                    <a:moveTo>
                      <a:pt x="40" y="0"/>
                    </a:moveTo>
                    <a:cubicBezTo>
                      <a:pt x="26" y="0"/>
                      <a:pt x="13" y="0"/>
                      <a:pt x="13" y="13"/>
                    </a:cubicBezTo>
                    <a:cubicBezTo>
                      <a:pt x="0" y="27"/>
                      <a:pt x="13" y="40"/>
                      <a:pt x="26" y="53"/>
                    </a:cubicBezTo>
                    <a:cubicBezTo>
                      <a:pt x="26" y="53"/>
                      <a:pt x="172" y="119"/>
                      <a:pt x="396" y="119"/>
                    </a:cubicBezTo>
                    <a:cubicBezTo>
                      <a:pt x="502" y="119"/>
                      <a:pt x="634" y="106"/>
                      <a:pt x="779" y="53"/>
                    </a:cubicBezTo>
                    <a:cubicBezTo>
                      <a:pt x="792" y="53"/>
                      <a:pt x="792" y="40"/>
                      <a:pt x="792" y="27"/>
                    </a:cubicBezTo>
                    <a:cubicBezTo>
                      <a:pt x="792" y="17"/>
                      <a:pt x="786" y="8"/>
                      <a:pt x="777" y="8"/>
                    </a:cubicBezTo>
                    <a:cubicBezTo>
                      <a:pt x="774" y="8"/>
                      <a:pt x="770" y="9"/>
                      <a:pt x="766" y="13"/>
                    </a:cubicBezTo>
                    <a:cubicBezTo>
                      <a:pt x="627" y="57"/>
                      <a:pt x="502" y="72"/>
                      <a:pt x="395" y="72"/>
                    </a:cubicBezTo>
                    <a:cubicBezTo>
                      <a:pt x="177" y="72"/>
                      <a:pt x="40" y="9"/>
                      <a:pt x="40" y="0"/>
                    </a:cubicBezTo>
                    <a:close/>
                  </a:path>
                </a:pathLst>
              </a:custGeom>
              <a:solidFill>
                <a:srgbClr val="1B04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3665;p66"/>
              <p:cNvSpPr/>
              <p:nvPr/>
            </p:nvSpPr>
            <p:spPr>
              <a:xfrm>
                <a:off x="6636092" y="2651539"/>
                <a:ext cx="32451" cy="7585"/>
              </a:xfrm>
              <a:custGeom>
                <a:avLst/>
                <a:gdLst/>
                <a:ahLst/>
                <a:cxnLst/>
                <a:rect l="l" t="t" r="r" b="b"/>
                <a:pathLst>
                  <a:path w="569" h="133" extrusionOk="0">
                    <a:moveTo>
                      <a:pt x="529" y="1"/>
                    </a:moveTo>
                    <a:cubicBezTo>
                      <a:pt x="401" y="65"/>
                      <a:pt x="293" y="83"/>
                      <a:pt x="212" y="83"/>
                    </a:cubicBezTo>
                    <a:cubicBezTo>
                      <a:pt x="109" y="83"/>
                      <a:pt x="47" y="54"/>
                      <a:pt x="40" y="54"/>
                    </a:cubicBezTo>
                    <a:cubicBezTo>
                      <a:pt x="40" y="50"/>
                      <a:pt x="38" y="48"/>
                      <a:pt x="35" y="48"/>
                    </a:cubicBezTo>
                    <a:cubicBezTo>
                      <a:pt x="27" y="48"/>
                      <a:pt x="14" y="57"/>
                      <a:pt x="14" y="67"/>
                    </a:cubicBezTo>
                    <a:cubicBezTo>
                      <a:pt x="0" y="80"/>
                      <a:pt x="14" y="93"/>
                      <a:pt x="27" y="93"/>
                    </a:cubicBezTo>
                    <a:cubicBezTo>
                      <a:pt x="27" y="93"/>
                      <a:pt x="93" y="133"/>
                      <a:pt x="212" y="133"/>
                    </a:cubicBezTo>
                    <a:cubicBezTo>
                      <a:pt x="304" y="133"/>
                      <a:pt x="410" y="106"/>
                      <a:pt x="555" y="40"/>
                    </a:cubicBezTo>
                    <a:cubicBezTo>
                      <a:pt x="568" y="40"/>
                      <a:pt x="568" y="27"/>
                      <a:pt x="568" y="14"/>
                    </a:cubicBezTo>
                    <a:cubicBezTo>
                      <a:pt x="555" y="1"/>
                      <a:pt x="542" y="1"/>
                      <a:pt x="529" y="1"/>
                    </a:cubicBezTo>
                    <a:close/>
                  </a:path>
                </a:pathLst>
              </a:custGeom>
              <a:solidFill>
                <a:srgbClr val="1B04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3666;p66"/>
              <p:cNvSpPr/>
              <p:nvPr/>
            </p:nvSpPr>
            <p:spPr>
              <a:xfrm>
                <a:off x="6768634" y="2498635"/>
                <a:ext cx="127354" cy="129635"/>
              </a:xfrm>
              <a:custGeom>
                <a:avLst/>
                <a:gdLst/>
                <a:ahLst/>
                <a:cxnLst/>
                <a:rect l="l" t="t" r="r" b="b"/>
                <a:pathLst>
                  <a:path w="2233" h="2273" extrusionOk="0">
                    <a:moveTo>
                      <a:pt x="1321" y="1"/>
                    </a:moveTo>
                    <a:lnTo>
                      <a:pt x="1" y="291"/>
                    </a:lnTo>
                    <a:lnTo>
                      <a:pt x="661" y="2272"/>
                    </a:lnTo>
                    <a:lnTo>
                      <a:pt x="2233" y="1718"/>
                    </a:lnTo>
                    <a:lnTo>
                      <a:pt x="1321" y="1"/>
                    </a:lnTo>
                    <a:close/>
                  </a:path>
                </a:pathLst>
              </a:custGeom>
              <a:solidFill>
                <a:srgbClr val="FFB4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3667;p66"/>
              <p:cNvSpPr/>
              <p:nvPr/>
            </p:nvSpPr>
            <p:spPr>
              <a:xfrm>
                <a:off x="6806333" y="2347500"/>
                <a:ext cx="535535" cy="284535"/>
              </a:xfrm>
              <a:custGeom>
                <a:avLst/>
                <a:gdLst/>
                <a:ahLst/>
                <a:cxnLst/>
                <a:rect l="l" t="t" r="r" b="b"/>
                <a:pathLst>
                  <a:path w="9390" h="4989" extrusionOk="0">
                    <a:moveTo>
                      <a:pt x="7236" y="1"/>
                    </a:moveTo>
                    <a:cubicBezTo>
                      <a:pt x="7075" y="1"/>
                      <a:pt x="6911" y="21"/>
                      <a:pt x="6749" y="62"/>
                    </a:cubicBezTo>
                    <a:lnTo>
                      <a:pt x="0" y="2123"/>
                    </a:lnTo>
                    <a:lnTo>
                      <a:pt x="581" y="4988"/>
                    </a:lnTo>
                    <a:lnTo>
                      <a:pt x="7501" y="3919"/>
                    </a:lnTo>
                    <a:cubicBezTo>
                      <a:pt x="8637" y="3760"/>
                      <a:pt x="9390" y="2690"/>
                      <a:pt x="9165" y="1568"/>
                    </a:cubicBezTo>
                    <a:cubicBezTo>
                      <a:pt x="8975" y="637"/>
                      <a:pt x="8145" y="1"/>
                      <a:pt x="723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3668;p66"/>
              <p:cNvSpPr/>
              <p:nvPr/>
            </p:nvSpPr>
            <p:spPr>
              <a:xfrm>
                <a:off x="6630046" y="1303921"/>
                <a:ext cx="391756" cy="367917"/>
              </a:xfrm>
              <a:custGeom>
                <a:avLst/>
                <a:gdLst/>
                <a:ahLst/>
                <a:cxnLst/>
                <a:rect l="l" t="t" r="r" b="b"/>
                <a:pathLst>
                  <a:path w="6869" h="6451" extrusionOk="0">
                    <a:moveTo>
                      <a:pt x="3426" y="1"/>
                    </a:moveTo>
                    <a:cubicBezTo>
                      <a:pt x="1621" y="1"/>
                      <a:pt x="131" y="1365"/>
                      <a:pt x="67" y="3107"/>
                    </a:cubicBezTo>
                    <a:cubicBezTo>
                      <a:pt x="1" y="4876"/>
                      <a:pt x="1453" y="6369"/>
                      <a:pt x="3316" y="6448"/>
                    </a:cubicBezTo>
                    <a:cubicBezTo>
                      <a:pt x="3358" y="6450"/>
                      <a:pt x="3401" y="6450"/>
                      <a:pt x="3443" y="6450"/>
                    </a:cubicBezTo>
                    <a:cubicBezTo>
                      <a:pt x="5248" y="6450"/>
                      <a:pt x="6738" y="5087"/>
                      <a:pt x="6802" y="3345"/>
                    </a:cubicBezTo>
                    <a:cubicBezTo>
                      <a:pt x="6868" y="1575"/>
                      <a:pt x="5415" y="82"/>
                      <a:pt x="3553" y="3"/>
                    </a:cubicBezTo>
                    <a:cubicBezTo>
                      <a:pt x="3511" y="2"/>
                      <a:pt x="3468" y="1"/>
                      <a:pt x="3426"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3669;p66"/>
              <p:cNvSpPr/>
              <p:nvPr/>
            </p:nvSpPr>
            <p:spPr>
              <a:xfrm>
                <a:off x="6588641" y="1506899"/>
                <a:ext cx="109274" cy="97183"/>
              </a:xfrm>
              <a:custGeom>
                <a:avLst/>
                <a:gdLst/>
                <a:ahLst/>
                <a:cxnLst/>
                <a:rect l="l" t="t" r="r" b="b"/>
                <a:pathLst>
                  <a:path w="1916" h="1704" extrusionOk="0">
                    <a:moveTo>
                      <a:pt x="945" y="0"/>
                    </a:moveTo>
                    <a:cubicBezTo>
                      <a:pt x="594" y="0"/>
                      <a:pt x="271" y="223"/>
                      <a:pt x="146" y="578"/>
                    </a:cubicBezTo>
                    <a:cubicBezTo>
                      <a:pt x="0" y="1014"/>
                      <a:pt x="225" y="1502"/>
                      <a:pt x="674" y="1661"/>
                    </a:cubicBezTo>
                    <a:cubicBezTo>
                      <a:pt x="763" y="1690"/>
                      <a:pt x="854" y="1704"/>
                      <a:pt x="944" y="1704"/>
                    </a:cubicBezTo>
                    <a:cubicBezTo>
                      <a:pt x="1304" y="1704"/>
                      <a:pt x="1641" y="1482"/>
                      <a:pt x="1757" y="1133"/>
                    </a:cubicBezTo>
                    <a:cubicBezTo>
                      <a:pt x="1915" y="684"/>
                      <a:pt x="1678" y="195"/>
                      <a:pt x="1229" y="50"/>
                    </a:cubicBezTo>
                    <a:cubicBezTo>
                      <a:pt x="1134" y="16"/>
                      <a:pt x="1039" y="0"/>
                      <a:pt x="945" y="0"/>
                    </a:cubicBezTo>
                    <a:close/>
                  </a:path>
                </a:pathLst>
              </a:custGeom>
              <a:solidFill>
                <a:srgbClr val="FA97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3670;p66"/>
              <p:cNvSpPr/>
              <p:nvPr/>
            </p:nvSpPr>
            <p:spPr>
              <a:xfrm>
                <a:off x="6764129" y="1559426"/>
                <a:ext cx="152220" cy="314135"/>
              </a:xfrm>
              <a:custGeom>
                <a:avLst/>
                <a:gdLst/>
                <a:ahLst/>
                <a:cxnLst/>
                <a:rect l="l" t="t" r="r" b="b"/>
                <a:pathLst>
                  <a:path w="2669" h="5508" extrusionOk="0">
                    <a:moveTo>
                      <a:pt x="2087" y="0"/>
                    </a:moveTo>
                    <a:lnTo>
                      <a:pt x="67" y="2074"/>
                    </a:lnTo>
                    <a:lnTo>
                      <a:pt x="1" y="5507"/>
                    </a:lnTo>
                    <a:lnTo>
                      <a:pt x="1" y="5507"/>
                    </a:lnTo>
                    <a:lnTo>
                      <a:pt x="2668" y="5441"/>
                    </a:lnTo>
                    <a:lnTo>
                      <a:pt x="2087" y="0"/>
                    </a:lnTo>
                    <a:close/>
                  </a:path>
                </a:pathLst>
              </a:custGeom>
              <a:solidFill>
                <a:srgbClr val="FFB4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3671;p66"/>
              <p:cNvSpPr/>
              <p:nvPr/>
            </p:nvSpPr>
            <p:spPr>
              <a:xfrm>
                <a:off x="6608944" y="1337285"/>
                <a:ext cx="337290" cy="374989"/>
              </a:xfrm>
              <a:custGeom>
                <a:avLst/>
                <a:gdLst/>
                <a:ahLst/>
                <a:cxnLst/>
                <a:rect l="l" t="t" r="r" b="b"/>
                <a:pathLst>
                  <a:path w="5914" h="6575" extrusionOk="0">
                    <a:moveTo>
                      <a:pt x="2844" y="0"/>
                    </a:moveTo>
                    <a:cubicBezTo>
                      <a:pt x="2197" y="0"/>
                      <a:pt x="1527" y="223"/>
                      <a:pt x="952" y="673"/>
                    </a:cubicBezTo>
                    <a:cubicBezTo>
                      <a:pt x="714" y="858"/>
                      <a:pt x="569" y="1122"/>
                      <a:pt x="503" y="1399"/>
                    </a:cubicBezTo>
                    <a:cubicBezTo>
                      <a:pt x="292" y="2258"/>
                      <a:pt x="1" y="3724"/>
                      <a:pt x="278" y="4648"/>
                    </a:cubicBezTo>
                    <a:cubicBezTo>
                      <a:pt x="585" y="5732"/>
                      <a:pt x="1280" y="6574"/>
                      <a:pt x="2543" y="6574"/>
                    </a:cubicBezTo>
                    <a:cubicBezTo>
                      <a:pt x="2695" y="6574"/>
                      <a:pt x="2856" y="6562"/>
                      <a:pt x="3025" y="6537"/>
                    </a:cubicBezTo>
                    <a:cubicBezTo>
                      <a:pt x="3025" y="6537"/>
                      <a:pt x="4914" y="6418"/>
                      <a:pt x="5376" y="4067"/>
                    </a:cubicBezTo>
                    <a:cubicBezTo>
                      <a:pt x="5913" y="1381"/>
                      <a:pt x="4453" y="0"/>
                      <a:pt x="2844" y="0"/>
                    </a:cubicBezTo>
                    <a:close/>
                  </a:path>
                </a:pathLst>
              </a:custGeom>
              <a:solidFill>
                <a:srgbClr val="FFB4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3672;p66"/>
              <p:cNvSpPr/>
              <p:nvPr/>
            </p:nvSpPr>
            <p:spPr>
              <a:xfrm>
                <a:off x="6662441" y="1551556"/>
                <a:ext cx="20418" cy="32794"/>
              </a:xfrm>
              <a:custGeom>
                <a:avLst/>
                <a:gdLst/>
                <a:ahLst/>
                <a:cxnLst/>
                <a:rect l="l" t="t" r="r" b="b"/>
                <a:pathLst>
                  <a:path w="358" h="575" extrusionOk="0">
                    <a:moveTo>
                      <a:pt x="187" y="1"/>
                    </a:moveTo>
                    <a:cubicBezTo>
                      <a:pt x="178" y="1"/>
                      <a:pt x="168" y="10"/>
                      <a:pt x="159" y="19"/>
                    </a:cubicBezTo>
                    <a:lnTo>
                      <a:pt x="14" y="376"/>
                    </a:lnTo>
                    <a:cubicBezTo>
                      <a:pt x="1" y="442"/>
                      <a:pt x="40" y="508"/>
                      <a:pt x="106" y="521"/>
                    </a:cubicBezTo>
                    <a:lnTo>
                      <a:pt x="318" y="574"/>
                    </a:lnTo>
                    <a:lnTo>
                      <a:pt x="331" y="574"/>
                    </a:lnTo>
                    <a:cubicBezTo>
                      <a:pt x="344" y="574"/>
                      <a:pt x="344" y="561"/>
                      <a:pt x="357" y="561"/>
                    </a:cubicBezTo>
                    <a:cubicBezTo>
                      <a:pt x="357" y="548"/>
                      <a:pt x="344" y="534"/>
                      <a:pt x="331" y="521"/>
                    </a:cubicBezTo>
                    <a:lnTo>
                      <a:pt x="119" y="482"/>
                    </a:lnTo>
                    <a:cubicBezTo>
                      <a:pt x="80" y="468"/>
                      <a:pt x="53" y="429"/>
                      <a:pt x="67" y="402"/>
                    </a:cubicBezTo>
                    <a:lnTo>
                      <a:pt x="212" y="33"/>
                    </a:lnTo>
                    <a:cubicBezTo>
                      <a:pt x="212" y="19"/>
                      <a:pt x="212" y="6"/>
                      <a:pt x="199" y="6"/>
                    </a:cubicBezTo>
                    <a:cubicBezTo>
                      <a:pt x="195" y="2"/>
                      <a:pt x="191" y="1"/>
                      <a:pt x="187" y="1"/>
                    </a:cubicBezTo>
                    <a:close/>
                  </a:path>
                </a:pathLst>
              </a:custGeom>
              <a:solidFill>
                <a:srgbClr val="1B04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3673;p66"/>
              <p:cNvSpPr/>
              <p:nvPr/>
            </p:nvSpPr>
            <p:spPr>
              <a:xfrm>
                <a:off x="6715187" y="1451863"/>
                <a:ext cx="90454" cy="33820"/>
              </a:xfrm>
              <a:custGeom>
                <a:avLst/>
                <a:gdLst/>
                <a:ahLst/>
                <a:cxnLst/>
                <a:rect l="l" t="t" r="r" b="b"/>
                <a:pathLst>
                  <a:path w="1586" h="593" extrusionOk="0">
                    <a:moveTo>
                      <a:pt x="712" y="0"/>
                    </a:moveTo>
                    <a:cubicBezTo>
                      <a:pt x="317" y="0"/>
                      <a:pt x="0" y="328"/>
                      <a:pt x="0" y="328"/>
                    </a:cubicBezTo>
                    <a:lnTo>
                      <a:pt x="1585" y="592"/>
                    </a:lnTo>
                    <a:cubicBezTo>
                      <a:pt x="1585" y="592"/>
                      <a:pt x="1295" y="77"/>
                      <a:pt x="832" y="11"/>
                    </a:cubicBezTo>
                    <a:cubicBezTo>
                      <a:pt x="791" y="4"/>
                      <a:pt x="751" y="0"/>
                      <a:pt x="712"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3674;p66"/>
              <p:cNvSpPr/>
              <p:nvPr/>
            </p:nvSpPr>
            <p:spPr>
              <a:xfrm>
                <a:off x="6607453" y="1447643"/>
                <a:ext cx="69352" cy="31995"/>
              </a:xfrm>
              <a:custGeom>
                <a:avLst/>
                <a:gdLst/>
                <a:ahLst/>
                <a:cxnLst/>
                <a:rect l="l" t="t" r="r" b="b"/>
                <a:pathLst>
                  <a:path w="1216" h="561" extrusionOk="0">
                    <a:moveTo>
                      <a:pt x="618" y="1"/>
                    </a:moveTo>
                    <a:cubicBezTo>
                      <a:pt x="597" y="1"/>
                      <a:pt x="576" y="2"/>
                      <a:pt x="555" y="6"/>
                    </a:cubicBezTo>
                    <a:cubicBezTo>
                      <a:pt x="199" y="59"/>
                      <a:pt x="1" y="560"/>
                      <a:pt x="1" y="560"/>
                    </a:cubicBezTo>
                    <a:lnTo>
                      <a:pt x="1216" y="362"/>
                    </a:lnTo>
                    <a:cubicBezTo>
                      <a:pt x="1216" y="362"/>
                      <a:pt x="936" y="1"/>
                      <a:pt x="618"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3675;p66"/>
              <p:cNvSpPr/>
              <p:nvPr/>
            </p:nvSpPr>
            <p:spPr>
              <a:xfrm>
                <a:off x="6669969" y="1603113"/>
                <a:ext cx="69352" cy="27946"/>
              </a:xfrm>
              <a:custGeom>
                <a:avLst/>
                <a:gdLst/>
                <a:ahLst/>
                <a:cxnLst/>
                <a:rect l="l" t="t" r="r" b="b"/>
                <a:pathLst>
                  <a:path w="1216" h="490" extrusionOk="0">
                    <a:moveTo>
                      <a:pt x="1" y="0"/>
                    </a:moveTo>
                    <a:cubicBezTo>
                      <a:pt x="1" y="0"/>
                      <a:pt x="146" y="462"/>
                      <a:pt x="608" y="489"/>
                    </a:cubicBezTo>
                    <a:cubicBezTo>
                      <a:pt x="614" y="489"/>
                      <a:pt x="620" y="489"/>
                      <a:pt x="626" y="489"/>
                    </a:cubicBezTo>
                    <a:cubicBezTo>
                      <a:pt x="1074" y="489"/>
                      <a:pt x="1216" y="0"/>
                      <a:pt x="121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3676;p66"/>
              <p:cNvSpPr/>
              <p:nvPr/>
            </p:nvSpPr>
            <p:spPr>
              <a:xfrm>
                <a:off x="6755232" y="1322399"/>
                <a:ext cx="221514" cy="149368"/>
              </a:xfrm>
              <a:custGeom>
                <a:avLst/>
                <a:gdLst/>
                <a:ahLst/>
                <a:cxnLst/>
                <a:rect l="l" t="t" r="r" b="b"/>
                <a:pathLst>
                  <a:path w="3884" h="2619" extrusionOk="0">
                    <a:moveTo>
                      <a:pt x="1290" y="1"/>
                    </a:moveTo>
                    <a:cubicBezTo>
                      <a:pt x="986" y="1"/>
                      <a:pt x="645" y="36"/>
                      <a:pt x="262" y="115"/>
                    </a:cubicBezTo>
                    <a:cubicBezTo>
                      <a:pt x="262" y="115"/>
                      <a:pt x="0" y="2619"/>
                      <a:pt x="3026" y="2619"/>
                    </a:cubicBezTo>
                    <a:cubicBezTo>
                      <a:pt x="3260" y="2619"/>
                      <a:pt x="3514" y="2604"/>
                      <a:pt x="3788" y="2571"/>
                    </a:cubicBezTo>
                    <a:cubicBezTo>
                      <a:pt x="3788" y="2571"/>
                      <a:pt x="3884" y="1"/>
                      <a:pt x="1290"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3677;p66"/>
              <p:cNvSpPr/>
              <p:nvPr/>
            </p:nvSpPr>
            <p:spPr>
              <a:xfrm>
                <a:off x="6869581" y="1411028"/>
                <a:ext cx="142410" cy="161972"/>
              </a:xfrm>
              <a:custGeom>
                <a:avLst/>
                <a:gdLst/>
                <a:ahLst/>
                <a:cxnLst/>
                <a:rect l="l" t="t" r="r" b="b"/>
                <a:pathLst>
                  <a:path w="2497" h="2840" extrusionOk="0">
                    <a:moveTo>
                      <a:pt x="0" y="1"/>
                    </a:moveTo>
                    <a:lnTo>
                      <a:pt x="265" y="2840"/>
                    </a:lnTo>
                    <a:lnTo>
                      <a:pt x="2496" y="951"/>
                    </a:lnTo>
                    <a:lnTo>
                      <a:pt x="0" y="1"/>
                    </a:lnTo>
                    <a:close/>
                  </a:path>
                </a:pathLst>
              </a:custGeom>
              <a:solidFill>
                <a:srgbClr val="203B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3678;p66"/>
              <p:cNvSpPr/>
              <p:nvPr/>
            </p:nvSpPr>
            <p:spPr>
              <a:xfrm>
                <a:off x="6872604" y="1506899"/>
                <a:ext cx="108476" cy="96784"/>
              </a:xfrm>
              <a:custGeom>
                <a:avLst/>
                <a:gdLst/>
                <a:ahLst/>
                <a:cxnLst/>
                <a:rect l="l" t="t" r="r" b="b"/>
                <a:pathLst>
                  <a:path w="1902" h="1697" extrusionOk="0">
                    <a:moveTo>
                      <a:pt x="945" y="0"/>
                    </a:moveTo>
                    <a:cubicBezTo>
                      <a:pt x="593" y="0"/>
                      <a:pt x="271" y="223"/>
                      <a:pt x="146" y="578"/>
                    </a:cubicBezTo>
                    <a:cubicBezTo>
                      <a:pt x="0" y="1014"/>
                      <a:pt x="238" y="1502"/>
                      <a:pt x="674" y="1648"/>
                    </a:cubicBezTo>
                    <a:cubicBezTo>
                      <a:pt x="768" y="1681"/>
                      <a:pt x="864" y="1697"/>
                      <a:pt x="957" y="1697"/>
                    </a:cubicBezTo>
                    <a:cubicBezTo>
                      <a:pt x="1309" y="1697"/>
                      <a:pt x="1632" y="1474"/>
                      <a:pt x="1757" y="1119"/>
                    </a:cubicBezTo>
                    <a:cubicBezTo>
                      <a:pt x="1902" y="684"/>
                      <a:pt x="1677" y="195"/>
                      <a:pt x="1228" y="50"/>
                    </a:cubicBezTo>
                    <a:cubicBezTo>
                      <a:pt x="1134" y="16"/>
                      <a:pt x="1038" y="0"/>
                      <a:pt x="945" y="0"/>
                    </a:cubicBezTo>
                    <a:close/>
                  </a:path>
                </a:pathLst>
              </a:custGeom>
              <a:solidFill>
                <a:srgbClr val="FFB4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3679;p66"/>
              <p:cNvSpPr/>
              <p:nvPr/>
            </p:nvSpPr>
            <p:spPr>
              <a:xfrm>
                <a:off x="6907222" y="1538609"/>
                <a:ext cx="43744" cy="28402"/>
              </a:xfrm>
              <a:custGeom>
                <a:avLst/>
                <a:gdLst/>
                <a:ahLst/>
                <a:cxnLst/>
                <a:rect l="l" t="t" r="r" b="b"/>
                <a:pathLst>
                  <a:path w="767" h="498" extrusionOk="0">
                    <a:moveTo>
                      <a:pt x="528" y="1"/>
                    </a:moveTo>
                    <a:cubicBezTo>
                      <a:pt x="450" y="1"/>
                      <a:pt x="361" y="15"/>
                      <a:pt x="278" y="62"/>
                    </a:cubicBezTo>
                    <a:cubicBezTo>
                      <a:pt x="146" y="141"/>
                      <a:pt x="54" y="273"/>
                      <a:pt x="14" y="471"/>
                    </a:cubicBezTo>
                    <a:cubicBezTo>
                      <a:pt x="1" y="484"/>
                      <a:pt x="14" y="497"/>
                      <a:pt x="27" y="497"/>
                    </a:cubicBezTo>
                    <a:cubicBezTo>
                      <a:pt x="40" y="497"/>
                      <a:pt x="54" y="497"/>
                      <a:pt x="54" y="484"/>
                    </a:cubicBezTo>
                    <a:cubicBezTo>
                      <a:pt x="93" y="299"/>
                      <a:pt x="186" y="167"/>
                      <a:pt x="305" y="101"/>
                    </a:cubicBezTo>
                    <a:cubicBezTo>
                      <a:pt x="381" y="60"/>
                      <a:pt x="462" y="47"/>
                      <a:pt x="532" y="47"/>
                    </a:cubicBezTo>
                    <a:cubicBezTo>
                      <a:pt x="643" y="47"/>
                      <a:pt x="727" y="80"/>
                      <a:pt x="727" y="88"/>
                    </a:cubicBezTo>
                    <a:cubicBezTo>
                      <a:pt x="740" y="88"/>
                      <a:pt x="754" y="75"/>
                      <a:pt x="767" y="62"/>
                    </a:cubicBezTo>
                    <a:cubicBezTo>
                      <a:pt x="767" y="62"/>
                      <a:pt x="767" y="48"/>
                      <a:pt x="754" y="35"/>
                    </a:cubicBezTo>
                    <a:cubicBezTo>
                      <a:pt x="745" y="35"/>
                      <a:pt x="649" y="1"/>
                      <a:pt x="528" y="1"/>
                    </a:cubicBezTo>
                    <a:close/>
                  </a:path>
                </a:pathLst>
              </a:custGeom>
              <a:solidFill>
                <a:srgbClr val="1B04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3680;p66"/>
              <p:cNvSpPr/>
              <p:nvPr/>
            </p:nvSpPr>
            <p:spPr>
              <a:xfrm>
                <a:off x="6566056" y="1286925"/>
                <a:ext cx="244841" cy="147771"/>
              </a:xfrm>
              <a:custGeom>
                <a:avLst/>
                <a:gdLst/>
                <a:ahLst/>
                <a:cxnLst/>
                <a:rect l="l" t="t" r="r" b="b"/>
                <a:pathLst>
                  <a:path w="4293" h="2591" extrusionOk="0">
                    <a:moveTo>
                      <a:pt x="2981" y="1"/>
                    </a:moveTo>
                    <a:cubicBezTo>
                      <a:pt x="2291" y="1"/>
                      <a:pt x="1541" y="327"/>
                      <a:pt x="1189" y="988"/>
                    </a:cubicBezTo>
                    <a:cubicBezTo>
                      <a:pt x="740" y="1846"/>
                      <a:pt x="0" y="2282"/>
                      <a:pt x="0" y="2282"/>
                    </a:cubicBezTo>
                    <a:cubicBezTo>
                      <a:pt x="489" y="2503"/>
                      <a:pt x="938" y="2591"/>
                      <a:pt x="1344" y="2591"/>
                    </a:cubicBezTo>
                    <a:cubicBezTo>
                      <a:pt x="2960" y="2591"/>
                      <a:pt x="3896" y="1199"/>
                      <a:pt x="3896" y="1199"/>
                    </a:cubicBezTo>
                    <a:lnTo>
                      <a:pt x="4292" y="618"/>
                    </a:lnTo>
                    <a:cubicBezTo>
                      <a:pt x="4046" y="208"/>
                      <a:pt x="3532" y="1"/>
                      <a:pt x="2981" y="1"/>
                    </a:cubicBezTo>
                    <a:close/>
                  </a:path>
                </a:pathLst>
              </a:custGeom>
              <a:solidFill>
                <a:srgbClr val="203B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4" name="Google Shape;3681;p66"/>
            <p:cNvSpPr/>
            <p:nvPr/>
          </p:nvSpPr>
          <p:spPr>
            <a:xfrm>
              <a:off x="4848734" y="3644645"/>
              <a:ext cx="1906939" cy="776098"/>
            </a:xfrm>
            <a:custGeom>
              <a:avLst/>
              <a:gdLst/>
              <a:ahLst/>
              <a:cxnLst/>
              <a:rect l="l" t="t" r="r" b="b"/>
              <a:pathLst>
                <a:path w="33436" h="13608" extrusionOk="0">
                  <a:moveTo>
                    <a:pt x="23129" y="0"/>
                  </a:moveTo>
                  <a:cubicBezTo>
                    <a:pt x="21593" y="0"/>
                    <a:pt x="19695" y="294"/>
                    <a:pt x="17429" y="1154"/>
                  </a:cubicBezTo>
                  <a:cubicBezTo>
                    <a:pt x="15045" y="2065"/>
                    <a:pt x="12849" y="2366"/>
                    <a:pt x="10991" y="2366"/>
                  </a:cubicBezTo>
                  <a:cubicBezTo>
                    <a:pt x="7383" y="2366"/>
                    <a:pt x="5041" y="1233"/>
                    <a:pt x="5041" y="1233"/>
                  </a:cubicBezTo>
                  <a:lnTo>
                    <a:pt x="1938" y="6925"/>
                  </a:lnTo>
                  <a:cubicBezTo>
                    <a:pt x="0" y="9878"/>
                    <a:pt x="1457" y="13462"/>
                    <a:pt x="4969" y="13462"/>
                  </a:cubicBezTo>
                  <a:cubicBezTo>
                    <a:pt x="4976" y="13462"/>
                    <a:pt x="4982" y="13462"/>
                    <a:pt x="4989" y="13462"/>
                  </a:cubicBezTo>
                  <a:lnTo>
                    <a:pt x="27545" y="13607"/>
                  </a:lnTo>
                  <a:cubicBezTo>
                    <a:pt x="31256" y="13594"/>
                    <a:pt x="33436" y="9883"/>
                    <a:pt x="31098" y="6991"/>
                  </a:cubicBezTo>
                  <a:lnTo>
                    <a:pt x="28087" y="1378"/>
                  </a:lnTo>
                  <a:cubicBezTo>
                    <a:pt x="28087" y="1378"/>
                    <a:pt x="26455" y="0"/>
                    <a:pt x="231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5" name="Google Shape;3682;p66"/>
            <p:cNvGrpSpPr/>
            <p:nvPr/>
          </p:nvGrpSpPr>
          <p:grpSpPr>
            <a:xfrm rot="1131465">
              <a:off x="6770117" y="1497502"/>
              <a:ext cx="86195" cy="63022"/>
              <a:chOff x="2659716" y="2883799"/>
              <a:chExt cx="199141" cy="136442"/>
            </a:xfrm>
          </p:grpSpPr>
          <p:sp>
            <p:nvSpPr>
              <p:cNvPr id="119" name="Google Shape;3683;p66"/>
              <p:cNvSpPr/>
              <p:nvPr/>
            </p:nvSpPr>
            <p:spPr>
              <a:xfrm>
                <a:off x="2659716" y="2893028"/>
                <a:ext cx="199141" cy="118604"/>
              </a:xfrm>
              <a:custGeom>
                <a:avLst/>
                <a:gdLst/>
                <a:ahLst/>
                <a:cxnLst/>
                <a:rect l="l" t="t" r="r" b="b"/>
                <a:pathLst>
                  <a:path w="13162" h="7839" extrusionOk="0">
                    <a:moveTo>
                      <a:pt x="7081" y="1"/>
                    </a:moveTo>
                    <a:cubicBezTo>
                      <a:pt x="6601" y="1"/>
                      <a:pt x="6101" y="45"/>
                      <a:pt x="5584" y="143"/>
                    </a:cubicBezTo>
                    <a:cubicBezTo>
                      <a:pt x="1153" y="985"/>
                      <a:pt x="1" y="5904"/>
                      <a:pt x="1" y="5904"/>
                    </a:cubicBezTo>
                    <a:cubicBezTo>
                      <a:pt x="1" y="5904"/>
                      <a:pt x="1321" y="7838"/>
                      <a:pt x="4944" y="7838"/>
                    </a:cubicBezTo>
                    <a:cubicBezTo>
                      <a:pt x="5621" y="7838"/>
                      <a:pt x="6379" y="7771"/>
                      <a:pt x="7224" y="7610"/>
                    </a:cubicBezTo>
                    <a:cubicBezTo>
                      <a:pt x="12585" y="6569"/>
                      <a:pt x="13161" y="2470"/>
                      <a:pt x="13161" y="2470"/>
                    </a:cubicBezTo>
                    <a:cubicBezTo>
                      <a:pt x="13161" y="2470"/>
                      <a:pt x="10693" y="1"/>
                      <a:pt x="708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3684;p66"/>
              <p:cNvSpPr/>
              <p:nvPr/>
            </p:nvSpPr>
            <p:spPr>
              <a:xfrm>
                <a:off x="2686425" y="2883799"/>
                <a:ext cx="135777" cy="136442"/>
              </a:xfrm>
              <a:custGeom>
                <a:avLst/>
                <a:gdLst/>
                <a:ahLst/>
                <a:cxnLst/>
                <a:rect l="l" t="t" r="r" b="b"/>
                <a:pathLst>
                  <a:path w="8974" h="9018" extrusionOk="0">
                    <a:moveTo>
                      <a:pt x="4476" y="0"/>
                    </a:moveTo>
                    <a:cubicBezTo>
                      <a:pt x="1994" y="0"/>
                      <a:pt x="0" y="2016"/>
                      <a:pt x="0" y="4498"/>
                    </a:cubicBezTo>
                    <a:cubicBezTo>
                      <a:pt x="0" y="7001"/>
                      <a:pt x="1994" y="9018"/>
                      <a:pt x="4476" y="9018"/>
                    </a:cubicBezTo>
                    <a:cubicBezTo>
                      <a:pt x="6957" y="9018"/>
                      <a:pt x="8974" y="7001"/>
                      <a:pt x="8974" y="4498"/>
                    </a:cubicBezTo>
                    <a:cubicBezTo>
                      <a:pt x="8974" y="2016"/>
                      <a:pt x="6957" y="0"/>
                      <a:pt x="4476" y="0"/>
                    </a:cubicBezTo>
                    <a:close/>
                  </a:path>
                </a:pathLst>
              </a:custGeom>
              <a:solidFill>
                <a:srgbClr val="1C1C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 name="Google Shape;3685;p66"/>
            <p:cNvGrpSpPr/>
            <p:nvPr/>
          </p:nvGrpSpPr>
          <p:grpSpPr>
            <a:xfrm rot="1125989">
              <a:off x="6663757" y="1497722"/>
              <a:ext cx="72919" cy="57409"/>
              <a:chOff x="2659716" y="2883799"/>
              <a:chExt cx="199141" cy="136442"/>
            </a:xfrm>
          </p:grpSpPr>
          <p:sp>
            <p:nvSpPr>
              <p:cNvPr id="117" name="Google Shape;3686;p66"/>
              <p:cNvSpPr/>
              <p:nvPr/>
            </p:nvSpPr>
            <p:spPr>
              <a:xfrm>
                <a:off x="2659716" y="2893028"/>
                <a:ext cx="199141" cy="118604"/>
              </a:xfrm>
              <a:custGeom>
                <a:avLst/>
                <a:gdLst/>
                <a:ahLst/>
                <a:cxnLst/>
                <a:rect l="l" t="t" r="r" b="b"/>
                <a:pathLst>
                  <a:path w="13162" h="7839" extrusionOk="0">
                    <a:moveTo>
                      <a:pt x="7081" y="1"/>
                    </a:moveTo>
                    <a:cubicBezTo>
                      <a:pt x="6601" y="1"/>
                      <a:pt x="6101" y="45"/>
                      <a:pt x="5584" y="143"/>
                    </a:cubicBezTo>
                    <a:cubicBezTo>
                      <a:pt x="1153" y="985"/>
                      <a:pt x="1" y="5904"/>
                      <a:pt x="1" y="5904"/>
                    </a:cubicBezTo>
                    <a:cubicBezTo>
                      <a:pt x="1" y="5904"/>
                      <a:pt x="1321" y="7838"/>
                      <a:pt x="4944" y="7838"/>
                    </a:cubicBezTo>
                    <a:cubicBezTo>
                      <a:pt x="5621" y="7838"/>
                      <a:pt x="6379" y="7771"/>
                      <a:pt x="7224" y="7610"/>
                    </a:cubicBezTo>
                    <a:cubicBezTo>
                      <a:pt x="12585" y="6569"/>
                      <a:pt x="13161" y="2470"/>
                      <a:pt x="13161" y="2470"/>
                    </a:cubicBezTo>
                    <a:cubicBezTo>
                      <a:pt x="13161" y="2470"/>
                      <a:pt x="10693" y="1"/>
                      <a:pt x="708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3687;p66"/>
              <p:cNvSpPr/>
              <p:nvPr/>
            </p:nvSpPr>
            <p:spPr>
              <a:xfrm>
                <a:off x="2686425" y="2883799"/>
                <a:ext cx="135777" cy="136442"/>
              </a:xfrm>
              <a:custGeom>
                <a:avLst/>
                <a:gdLst/>
                <a:ahLst/>
                <a:cxnLst/>
                <a:rect l="l" t="t" r="r" b="b"/>
                <a:pathLst>
                  <a:path w="8974" h="9018" extrusionOk="0">
                    <a:moveTo>
                      <a:pt x="4476" y="0"/>
                    </a:moveTo>
                    <a:cubicBezTo>
                      <a:pt x="1994" y="0"/>
                      <a:pt x="0" y="2016"/>
                      <a:pt x="0" y="4498"/>
                    </a:cubicBezTo>
                    <a:cubicBezTo>
                      <a:pt x="0" y="7001"/>
                      <a:pt x="1994" y="9018"/>
                      <a:pt x="4476" y="9018"/>
                    </a:cubicBezTo>
                    <a:cubicBezTo>
                      <a:pt x="6957" y="9018"/>
                      <a:pt x="8974" y="7001"/>
                      <a:pt x="8974" y="4498"/>
                    </a:cubicBezTo>
                    <a:cubicBezTo>
                      <a:pt x="8974" y="2016"/>
                      <a:pt x="6957" y="0"/>
                      <a:pt x="4476" y="0"/>
                    </a:cubicBezTo>
                    <a:close/>
                  </a:path>
                </a:pathLst>
              </a:custGeom>
              <a:solidFill>
                <a:srgbClr val="1C1C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06" name="Google Shape;3613;p66"/>
          <p:cNvSpPr/>
          <p:nvPr/>
        </p:nvSpPr>
        <p:spPr>
          <a:xfrm>
            <a:off x="1021248" y="3269899"/>
            <a:ext cx="3126900" cy="301800"/>
          </a:xfrm>
          <a:prstGeom prst="roundRect">
            <a:avLst>
              <a:gd name="adj" fmla="val 50000"/>
            </a:avLst>
          </a:prstGeom>
          <a:solidFill>
            <a:schemeClr val="accent5"/>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3618;p66"/>
          <p:cNvSpPr txBox="1">
            <a:spLocks noGrp="1"/>
          </p:cNvSpPr>
          <p:nvPr>
            <p:ph type="subTitle" idx="1"/>
          </p:nvPr>
        </p:nvSpPr>
        <p:spPr>
          <a:xfrm>
            <a:off x="1278161" y="3304710"/>
            <a:ext cx="2736300" cy="237600"/>
          </a:xfrm>
          <a:prstGeom prst="rect">
            <a:avLst/>
          </a:prstGeom>
        </p:spPr>
        <p:txBody>
          <a:bodyPr spcFirstLastPara="1" wrap="square" lIns="91425" tIns="91425" rIns="91425" bIns="91425" anchor="ctr" anchorCtr="0">
            <a:noAutofit/>
          </a:bodyPr>
          <a:lstStyle/>
          <a:p>
            <a:pPr marL="0" indent="0" algn="l"/>
            <a:r>
              <a:rPr lang="en-US" sz="1400" b="0" dirty="0" smtClean="0">
                <a:solidFill>
                  <a:schemeClr val="dk2"/>
                </a:solidFill>
              </a:rPr>
              <a:t>d. </a:t>
            </a:r>
            <a:r>
              <a:rPr lang="en-US" sz="1400" b="0" dirty="0">
                <a:solidFill>
                  <a:schemeClr val="dk2"/>
                </a:solidFill>
              </a:rPr>
              <a:t>Using </a:t>
            </a:r>
            <a:r>
              <a:rPr lang="en-US" sz="1400" b="0" dirty="0" smtClean="0">
                <a:solidFill>
                  <a:schemeClr val="dk2"/>
                </a:solidFill>
              </a:rPr>
              <a:t>JavaScript </a:t>
            </a:r>
            <a:r>
              <a:rPr lang="en-US" sz="1400" b="0" dirty="0">
                <a:solidFill>
                  <a:schemeClr val="dk2"/>
                </a:solidFill>
              </a:rPr>
              <a:t>Expressions</a:t>
            </a:r>
            <a:endParaRPr sz="1400" b="0" dirty="0">
              <a:solidFill>
                <a:schemeClr val="dk2"/>
              </a:solidFill>
            </a:endParaRPr>
          </a:p>
        </p:txBody>
      </p:sp>
      <p:sp>
        <p:nvSpPr>
          <p:cNvPr id="178" name="Google Shape;3608;p66"/>
          <p:cNvSpPr/>
          <p:nvPr/>
        </p:nvSpPr>
        <p:spPr>
          <a:xfrm>
            <a:off x="1011952" y="3278604"/>
            <a:ext cx="300900" cy="3009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97350711"/>
      </p:ext>
    </p:extLst>
  </p:cSld>
  <p:clrMapOvr>
    <a:masterClrMapping/>
  </p:clrMapOvr>
  <p:transition spd="slow">
    <p:push dir="u"/>
  </p:transition>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Shape 1045"/>
        <p:cNvGrpSpPr/>
        <p:nvPr/>
      </p:nvGrpSpPr>
      <p:grpSpPr>
        <a:xfrm>
          <a:off x="0" y="0"/>
          <a:ext cx="0" cy="0"/>
          <a:chOff x="0" y="0"/>
          <a:chExt cx="0" cy="0"/>
        </a:xfrm>
      </p:grpSpPr>
      <p:sp>
        <p:nvSpPr>
          <p:cNvPr id="1057" name="Google Shape;1057;p42"/>
          <p:cNvSpPr txBox="1">
            <a:spLocks noGrp="1"/>
          </p:cNvSpPr>
          <p:nvPr>
            <p:ph type="title"/>
          </p:nvPr>
        </p:nvSpPr>
        <p:spPr>
          <a:xfrm>
            <a:off x="1540300" y="541113"/>
            <a:ext cx="6486900" cy="478200"/>
          </a:xfrm>
          <a:prstGeom prst="rect">
            <a:avLst/>
          </a:prstGeom>
        </p:spPr>
        <p:txBody>
          <a:bodyPr spcFirstLastPara="1" wrap="square" lIns="91425" tIns="91425" rIns="91425" bIns="91425" anchor="ctr" anchorCtr="0">
            <a:noAutofit/>
          </a:bodyPr>
          <a:lstStyle/>
          <a:p>
            <a:pPr lvl="0"/>
            <a:r>
              <a:rPr lang="en-US" sz="2400" dirty="0">
                <a:solidFill>
                  <a:schemeClr val="accent4"/>
                </a:solidFill>
              </a:rPr>
              <a:t>e. One-Way Data Flow</a:t>
            </a:r>
            <a:endParaRPr sz="2400" b="1" dirty="0">
              <a:solidFill>
                <a:schemeClr val="accent4"/>
              </a:solidFill>
            </a:endParaRPr>
          </a:p>
        </p:txBody>
      </p:sp>
      <p:sp>
        <p:nvSpPr>
          <p:cNvPr id="1127" name="Google Shape;1127;p42">
            <a:hlinkClick r:id="rId3" action="ppaction://hlinksldjump"/>
          </p:cNvPr>
          <p:cNvSpPr/>
          <p:nvPr/>
        </p:nvSpPr>
        <p:spPr>
          <a:xfrm rot="5400000">
            <a:off x="8034175" y="3124075"/>
            <a:ext cx="1158900" cy="59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42">
            <a:hlinkClick r:id="rId4" action="ppaction://hlinksldjump"/>
          </p:cNvPr>
          <p:cNvSpPr/>
          <p:nvPr/>
        </p:nvSpPr>
        <p:spPr>
          <a:xfrm rot="5400000">
            <a:off x="7968625" y="1902850"/>
            <a:ext cx="1290000" cy="59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42">
            <a:hlinkClick r:id="rId5" action="ppaction://hlinksldjump"/>
          </p:cNvPr>
          <p:cNvSpPr/>
          <p:nvPr/>
        </p:nvSpPr>
        <p:spPr>
          <a:xfrm rot="5400000">
            <a:off x="7955725" y="4354575"/>
            <a:ext cx="13158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42">
            <a:hlinkClick r:id="rId4" action="ppaction://hlinksldjump"/>
          </p:cNvPr>
          <p:cNvSpPr txBox="1"/>
          <p:nvPr/>
        </p:nvSpPr>
        <p:spPr>
          <a:xfrm>
            <a:off x="8264833" y="1859014"/>
            <a:ext cx="440400" cy="23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4"/>
                </a:solidFill>
                <a:latin typeface="Ubuntu"/>
                <a:ea typeface="Ubuntu"/>
                <a:cs typeface="Ubuntu"/>
                <a:sym typeface="Ubuntu"/>
              </a:rPr>
              <a:t>2</a:t>
            </a:r>
            <a:endParaRPr b="1">
              <a:solidFill>
                <a:schemeClr val="accent4"/>
              </a:solidFill>
              <a:latin typeface="Ubuntu"/>
              <a:ea typeface="Ubuntu"/>
              <a:cs typeface="Ubuntu"/>
              <a:sym typeface="Ubuntu"/>
            </a:endParaRPr>
          </a:p>
        </p:txBody>
      </p:sp>
      <p:sp>
        <p:nvSpPr>
          <p:cNvPr id="1131" name="Google Shape;1131;p42">
            <a:hlinkClick r:id="rId3" action="ppaction://hlinksldjump"/>
          </p:cNvPr>
          <p:cNvSpPr txBox="1"/>
          <p:nvPr/>
        </p:nvSpPr>
        <p:spPr>
          <a:xfrm>
            <a:off x="8264833" y="3062914"/>
            <a:ext cx="440400" cy="23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2"/>
                </a:solidFill>
                <a:latin typeface="Ubuntu"/>
                <a:ea typeface="Ubuntu"/>
                <a:cs typeface="Ubuntu"/>
                <a:sym typeface="Ubuntu"/>
              </a:rPr>
              <a:t>3</a:t>
            </a:r>
            <a:endParaRPr b="1">
              <a:solidFill>
                <a:schemeClr val="accent2"/>
              </a:solidFill>
              <a:latin typeface="Ubuntu"/>
              <a:ea typeface="Ubuntu"/>
              <a:cs typeface="Ubuntu"/>
              <a:sym typeface="Ubuntu"/>
            </a:endParaRPr>
          </a:p>
        </p:txBody>
      </p:sp>
      <p:sp>
        <p:nvSpPr>
          <p:cNvPr id="1132" name="Google Shape;1132;p42">
            <a:hlinkClick r:id="rId5" action="ppaction://hlinksldjump"/>
          </p:cNvPr>
          <p:cNvSpPr txBox="1"/>
          <p:nvPr/>
        </p:nvSpPr>
        <p:spPr>
          <a:xfrm>
            <a:off x="8264833" y="4266814"/>
            <a:ext cx="440400" cy="23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1"/>
                </a:solidFill>
                <a:latin typeface="Ubuntu"/>
                <a:ea typeface="Ubuntu"/>
                <a:cs typeface="Ubuntu"/>
                <a:sym typeface="Ubuntu"/>
              </a:rPr>
              <a:t>4</a:t>
            </a:r>
            <a:endParaRPr b="1">
              <a:solidFill>
                <a:schemeClr val="accent1"/>
              </a:solidFill>
              <a:latin typeface="Ubuntu"/>
              <a:ea typeface="Ubuntu"/>
              <a:cs typeface="Ubuntu"/>
              <a:sym typeface="Ubuntu"/>
            </a:endParaRPr>
          </a:p>
        </p:txBody>
      </p:sp>
      <p:sp>
        <p:nvSpPr>
          <p:cNvPr id="1133" name="Google Shape;1133;p42">
            <a:hlinkClick r:id="rId6" action="ppaction://hlinksldjump"/>
          </p:cNvPr>
          <p:cNvSpPr/>
          <p:nvPr/>
        </p:nvSpPr>
        <p:spPr>
          <a:xfrm>
            <a:off x="7246284" y="695850"/>
            <a:ext cx="213106" cy="195722"/>
          </a:xfrm>
          <a:custGeom>
            <a:avLst/>
            <a:gdLst/>
            <a:ahLst/>
            <a:cxnLst/>
            <a:rect l="l" t="t" r="r" b="b"/>
            <a:pathLst>
              <a:path w="34372" h="31568" extrusionOk="0">
                <a:moveTo>
                  <a:pt x="17158" y="1"/>
                </a:moveTo>
                <a:cubicBezTo>
                  <a:pt x="11439" y="3246"/>
                  <a:pt x="5719" y="6490"/>
                  <a:pt x="0" y="9735"/>
                </a:cubicBezTo>
                <a:lnTo>
                  <a:pt x="2750" y="9735"/>
                </a:lnTo>
                <a:lnTo>
                  <a:pt x="2750" y="31567"/>
                </a:lnTo>
                <a:lnTo>
                  <a:pt x="11659" y="31567"/>
                </a:lnTo>
                <a:lnTo>
                  <a:pt x="11659" y="17379"/>
                </a:lnTo>
                <a:lnTo>
                  <a:pt x="23373" y="17379"/>
                </a:lnTo>
                <a:lnTo>
                  <a:pt x="23373" y="31567"/>
                </a:lnTo>
                <a:lnTo>
                  <a:pt x="31622" y="31567"/>
                </a:lnTo>
                <a:lnTo>
                  <a:pt x="31622" y="9735"/>
                </a:lnTo>
                <a:lnTo>
                  <a:pt x="34371" y="9735"/>
                </a:lnTo>
                <a:cubicBezTo>
                  <a:pt x="28597" y="6490"/>
                  <a:pt x="22878" y="3246"/>
                  <a:pt x="1715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42">
            <a:hlinkClick r:id="rId7" action="ppaction://hlinksldjump"/>
          </p:cNvPr>
          <p:cNvSpPr/>
          <p:nvPr/>
        </p:nvSpPr>
        <p:spPr>
          <a:xfrm rot="5400000">
            <a:off x="8023975" y="671275"/>
            <a:ext cx="1179300" cy="594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42">
            <a:hlinkClick r:id="rId7" action="ppaction://hlinksldjump"/>
          </p:cNvPr>
          <p:cNvSpPr txBox="1"/>
          <p:nvPr/>
        </p:nvSpPr>
        <p:spPr>
          <a:xfrm>
            <a:off x="8264833" y="655114"/>
            <a:ext cx="440400" cy="23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3"/>
                </a:solidFill>
                <a:latin typeface="Ubuntu"/>
                <a:ea typeface="Ubuntu"/>
                <a:cs typeface="Ubuntu"/>
                <a:sym typeface="Ubuntu"/>
              </a:rPr>
              <a:t>1</a:t>
            </a:r>
            <a:endParaRPr b="1">
              <a:solidFill>
                <a:schemeClr val="accent3"/>
              </a:solidFill>
              <a:latin typeface="Ubuntu"/>
              <a:ea typeface="Ubuntu"/>
              <a:cs typeface="Ubuntu"/>
              <a:sym typeface="Ubuntu"/>
            </a:endParaRPr>
          </a:p>
        </p:txBody>
      </p:sp>
      <p:sp>
        <p:nvSpPr>
          <p:cNvPr id="1139" name="Google Shape;1139;p42">
            <a:hlinkClick r:id="" action="ppaction://hlinkshowjump?jump=nextslide"/>
          </p:cNvPr>
          <p:cNvSpPr/>
          <p:nvPr/>
        </p:nvSpPr>
        <p:spPr>
          <a:xfrm>
            <a:off x="7870218" y="695853"/>
            <a:ext cx="145409" cy="215293"/>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42">
            <a:hlinkClick r:id="" action="ppaction://hlinkshowjump?jump=previousslide"/>
          </p:cNvPr>
          <p:cNvSpPr/>
          <p:nvPr/>
        </p:nvSpPr>
        <p:spPr>
          <a:xfrm rot="10800000">
            <a:off x="7575225" y="695855"/>
            <a:ext cx="145409" cy="215293"/>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301;p46"/>
          <p:cNvSpPr txBox="1">
            <a:spLocks noGrp="1"/>
          </p:cNvSpPr>
          <p:nvPr>
            <p:ph type="subTitle" idx="1"/>
          </p:nvPr>
        </p:nvSpPr>
        <p:spPr>
          <a:xfrm>
            <a:off x="671607" y="1086184"/>
            <a:ext cx="7693460" cy="234169"/>
          </a:xfrm>
          <a:prstGeom prst="rect">
            <a:avLst/>
          </a:prstGeom>
        </p:spPr>
        <p:txBody>
          <a:bodyPr spcFirstLastPara="1" wrap="square" lIns="91425" tIns="91425" rIns="91425" bIns="91425" anchor="ctr" anchorCtr="0">
            <a:noAutofit/>
          </a:bodyPr>
          <a:lstStyle/>
          <a:p>
            <a:pPr marL="0" lvl="0" indent="0" algn="l"/>
            <a:r>
              <a:rPr lang="vi-VN" sz="1700" b="0" dirty="0">
                <a:solidFill>
                  <a:schemeClr val="dk1"/>
                </a:solidFill>
              </a:rPr>
              <a:t>Đề xuất prop như một dữ liệu cần được thay đổi.</a:t>
            </a:r>
          </a:p>
        </p:txBody>
      </p:sp>
      <p:pic>
        <p:nvPicPr>
          <p:cNvPr id="3" name="Picture 2"/>
          <p:cNvPicPr>
            <a:picLocks noChangeAspect="1"/>
          </p:cNvPicPr>
          <p:nvPr/>
        </p:nvPicPr>
        <p:blipFill>
          <a:blip r:embed="rId8"/>
          <a:stretch>
            <a:fillRect/>
          </a:stretch>
        </p:blipFill>
        <p:spPr>
          <a:xfrm>
            <a:off x="995285" y="1358690"/>
            <a:ext cx="6874933" cy="3645147"/>
          </a:xfrm>
          <a:prstGeom prst="rect">
            <a:avLst/>
          </a:prstGeom>
        </p:spPr>
      </p:pic>
    </p:spTree>
    <p:extLst>
      <p:ext uri="{BB962C8B-B14F-4D97-AF65-F5344CB8AC3E}">
        <p14:creationId xmlns:p14="http://schemas.microsoft.com/office/powerpoint/2010/main" val="383702121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fade">
                                      <p:cBhvr>
                                        <p:cTn id="7" dur="500"/>
                                        <p:tgtEl>
                                          <p:spTgt spid="1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p:bld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Shape 1045"/>
        <p:cNvGrpSpPr/>
        <p:nvPr/>
      </p:nvGrpSpPr>
      <p:grpSpPr>
        <a:xfrm>
          <a:off x="0" y="0"/>
          <a:ext cx="0" cy="0"/>
          <a:chOff x="0" y="0"/>
          <a:chExt cx="0" cy="0"/>
        </a:xfrm>
      </p:grpSpPr>
      <p:sp>
        <p:nvSpPr>
          <p:cNvPr id="1057" name="Google Shape;1057;p42"/>
          <p:cNvSpPr txBox="1">
            <a:spLocks noGrp="1"/>
          </p:cNvSpPr>
          <p:nvPr>
            <p:ph type="title"/>
          </p:nvPr>
        </p:nvSpPr>
        <p:spPr>
          <a:xfrm>
            <a:off x="1540300" y="541113"/>
            <a:ext cx="6486900" cy="478200"/>
          </a:xfrm>
          <a:prstGeom prst="rect">
            <a:avLst/>
          </a:prstGeom>
        </p:spPr>
        <p:txBody>
          <a:bodyPr spcFirstLastPara="1" wrap="square" lIns="91425" tIns="91425" rIns="91425" bIns="91425" anchor="ctr" anchorCtr="0">
            <a:noAutofit/>
          </a:bodyPr>
          <a:lstStyle/>
          <a:p>
            <a:pPr lvl="0"/>
            <a:r>
              <a:rPr lang="en-US" sz="2400" dirty="0">
                <a:solidFill>
                  <a:schemeClr val="accent4"/>
                </a:solidFill>
              </a:rPr>
              <a:t>f. Prop Validation</a:t>
            </a:r>
            <a:endParaRPr sz="2400" b="1" dirty="0">
              <a:solidFill>
                <a:schemeClr val="accent4"/>
              </a:solidFill>
            </a:endParaRPr>
          </a:p>
        </p:txBody>
      </p:sp>
      <p:sp>
        <p:nvSpPr>
          <p:cNvPr id="1127" name="Google Shape;1127;p42">
            <a:hlinkClick r:id="rId3" action="ppaction://hlinksldjump"/>
          </p:cNvPr>
          <p:cNvSpPr/>
          <p:nvPr/>
        </p:nvSpPr>
        <p:spPr>
          <a:xfrm rot="5400000">
            <a:off x="8034175" y="3124075"/>
            <a:ext cx="1158900" cy="59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42">
            <a:hlinkClick r:id="rId4" action="ppaction://hlinksldjump"/>
          </p:cNvPr>
          <p:cNvSpPr/>
          <p:nvPr/>
        </p:nvSpPr>
        <p:spPr>
          <a:xfrm rot="5400000">
            <a:off x="7968625" y="1902850"/>
            <a:ext cx="1290000" cy="59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42">
            <a:hlinkClick r:id="rId5" action="ppaction://hlinksldjump"/>
          </p:cNvPr>
          <p:cNvSpPr/>
          <p:nvPr/>
        </p:nvSpPr>
        <p:spPr>
          <a:xfrm rot="5400000">
            <a:off x="7955725" y="4354575"/>
            <a:ext cx="13158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42">
            <a:hlinkClick r:id="rId4" action="ppaction://hlinksldjump"/>
          </p:cNvPr>
          <p:cNvSpPr txBox="1"/>
          <p:nvPr/>
        </p:nvSpPr>
        <p:spPr>
          <a:xfrm>
            <a:off x="8264833" y="1859014"/>
            <a:ext cx="440400" cy="23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4"/>
                </a:solidFill>
                <a:latin typeface="Ubuntu"/>
                <a:ea typeface="Ubuntu"/>
                <a:cs typeface="Ubuntu"/>
                <a:sym typeface="Ubuntu"/>
              </a:rPr>
              <a:t>2</a:t>
            </a:r>
            <a:endParaRPr b="1">
              <a:solidFill>
                <a:schemeClr val="accent4"/>
              </a:solidFill>
              <a:latin typeface="Ubuntu"/>
              <a:ea typeface="Ubuntu"/>
              <a:cs typeface="Ubuntu"/>
              <a:sym typeface="Ubuntu"/>
            </a:endParaRPr>
          </a:p>
        </p:txBody>
      </p:sp>
      <p:sp>
        <p:nvSpPr>
          <p:cNvPr id="1131" name="Google Shape;1131;p42">
            <a:hlinkClick r:id="rId3" action="ppaction://hlinksldjump"/>
          </p:cNvPr>
          <p:cNvSpPr txBox="1"/>
          <p:nvPr/>
        </p:nvSpPr>
        <p:spPr>
          <a:xfrm>
            <a:off x="8264833" y="3062914"/>
            <a:ext cx="440400" cy="23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2"/>
                </a:solidFill>
                <a:latin typeface="Ubuntu"/>
                <a:ea typeface="Ubuntu"/>
                <a:cs typeface="Ubuntu"/>
                <a:sym typeface="Ubuntu"/>
              </a:rPr>
              <a:t>3</a:t>
            </a:r>
            <a:endParaRPr b="1">
              <a:solidFill>
                <a:schemeClr val="accent2"/>
              </a:solidFill>
              <a:latin typeface="Ubuntu"/>
              <a:ea typeface="Ubuntu"/>
              <a:cs typeface="Ubuntu"/>
              <a:sym typeface="Ubuntu"/>
            </a:endParaRPr>
          </a:p>
        </p:txBody>
      </p:sp>
      <p:sp>
        <p:nvSpPr>
          <p:cNvPr id="1132" name="Google Shape;1132;p42">
            <a:hlinkClick r:id="rId5" action="ppaction://hlinksldjump"/>
          </p:cNvPr>
          <p:cNvSpPr txBox="1"/>
          <p:nvPr/>
        </p:nvSpPr>
        <p:spPr>
          <a:xfrm>
            <a:off x="8264833" y="4266814"/>
            <a:ext cx="440400" cy="23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1"/>
                </a:solidFill>
                <a:latin typeface="Ubuntu"/>
                <a:ea typeface="Ubuntu"/>
                <a:cs typeface="Ubuntu"/>
                <a:sym typeface="Ubuntu"/>
              </a:rPr>
              <a:t>4</a:t>
            </a:r>
            <a:endParaRPr b="1">
              <a:solidFill>
                <a:schemeClr val="accent1"/>
              </a:solidFill>
              <a:latin typeface="Ubuntu"/>
              <a:ea typeface="Ubuntu"/>
              <a:cs typeface="Ubuntu"/>
              <a:sym typeface="Ubuntu"/>
            </a:endParaRPr>
          </a:p>
        </p:txBody>
      </p:sp>
      <p:sp>
        <p:nvSpPr>
          <p:cNvPr id="1133" name="Google Shape;1133;p42">
            <a:hlinkClick r:id="rId6" action="ppaction://hlinksldjump"/>
          </p:cNvPr>
          <p:cNvSpPr/>
          <p:nvPr/>
        </p:nvSpPr>
        <p:spPr>
          <a:xfrm>
            <a:off x="7246284" y="695850"/>
            <a:ext cx="213106" cy="195722"/>
          </a:xfrm>
          <a:custGeom>
            <a:avLst/>
            <a:gdLst/>
            <a:ahLst/>
            <a:cxnLst/>
            <a:rect l="l" t="t" r="r" b="b"/>
            <a:pathLst>
              <a:path w="34372" h="31568" extrusionOk="0">
                <a:moveTo>
                  <a:pt x="17158" y="1"/>
                </a:moveTo>
                <a:cubicBezTo>
                  <a:pt x="11439" y="3246"/>
                  <a:pt x="5719" y="6490"/>
                  <a:pt x="0" y="9735"/>
                </a:cubicBezTo>
                <a:lnTo>
                  <a:pt x="2750" y="9735"/>
                </a:lnTo>
                <a:lnTo>
                  <a:pt x="2750" y="31567"/>
                </a:lnTo>
                <a:lnTo>
                  <a:pt x="11659" y="31567"/>
                </a:lnTo>
                <a:lnTo>
                  <a:pt x="11659" y="17379"/>
                </a:lnTo>
                <a:lnTo>
                  <a:pt x="23373" y="17379"/>
                </a:lnTo>
                <a:lnTo>
                  <a:pt x="23373" y="31567"/>
                </a:lnTo>
                <a:lnTo>
                  <a:pt x="31622" y="31567"/>
                </a:lnTo>
                <a:lnTo>
                  <a:pt x="31622" y="9735"/>
                </a:lnTo>
                <a:lnTo>
                  <a:pt x="34371" y="9735"/>
                </a:lnTo>
                <a:cubicBezTo>
                  <a:pt x="28597" y="6490"/>
                  <a:pt x="22878" y="3246"/>
                  <a:pt x="1715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42">
            <a:hlinkClick r:id="rId7" action="ppaction://hlinksldjump"/>
          </p:cNvPr>
          <p:cNvSpPr/>
          <p:nvPr/>
        </p:nvSpPr>
        <p:spPr>
          <a:xfrm rot="5400000">
            <a:off x="8023975" y="671275"/>
            <a:ext cx="1179300" cy="594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42">
            <a:hlinkClick r:id="rId7" action="ppaction://hlinksldjump"/>
          </p:cNvPr>
          <p:cNvSpPr txBox="1"/>
          <p:nvPr/>
        </p:nvSpPr>
        <p:spPr>
          <a:xfrm>
            <a:off x="8264833" y="655114"/>
            <a:ext cx="440400" cy="23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3"/>
                </a:solidFill>
                <a:latin typeface="Ubuntu"/>
                <a:ea typeface="Ubuntu"/>
                <a:cs typeface="Ubuntu"/>
                <a:sym typeface="Ubuntu"/>
              </a:rPr>
              <a:t>1</a:t>
            </a:r>
            <a:endParaRPr b="1">
              <a:solidFill>
                <a:schemeClr val="accent3"/>
              </a:solidFill>
              <a:latin typeface="Ubuntu"/>
              <a:ea typeface="Ubuntu"/>
              <a:cs typeface="Ubuntu"/>
              <a:sym typeface="Ubuntu"/>
            </a:endParaRPr>
          </a:p>
        </p:txBody>
      </p:sp>
      <p:sp>
        <p:nvSpPr>
          <p:cNvPr id="1139" name="Google Shape;1139;p42">
            <a:hlinkClick r:id="" action="ppaction://hlinkshowjump?jump=nextslide"/>
          </p:cNvPr>
          <p:cNvSpPr/>
          <p:nvPr/>
        </p:nvSpPr>
        <p:spPr>
          <a:xfrm>
            <a:off x="7870218" y="695853"/>
            <a:ext cx="145409" cy="215293"/>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42">
            <a:hlinkClick r:id="" action="ppaction://hlinkshowjump?jump=previousslide"/>
          </p:cNvPr>
          <p:cNvSpPr/>
          <p:nvPr/>
        </p:nvSpPr>
        <p:spPr>
          <a:xfrm rot="10800000">
            <a:off x="7575225" y="695855"/>
            <a:ext cx="145409" cy="215293"/>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301;p46"/>
          <p:cNvSpPr txBox="1">
            <a:spLocks noGrp="1"/>
          </p:cNvSpPr>
          <p:nvPr>
            <p:ph type="subTitle" idx="1"/>
          </p:nvPr>
        </p:nvSpPr>
        <p:spPr>
          <a:xfrm>
            <a:off x="671607" y="1086185"/>
            <a:ext cx="7693460" cy="1009530"/>
          </a:xfrm>
          <a:prstGeom prst="rect">
            <a:avLst/>
          </a:prstGeom>
        </p:spPr>
        <p:txBody>
          <a:bodyPr spcFirstLastPara="1" wrap="square" lIns="91425" tIns="91425" rIns="91425" bIns="91425" anchor="ctr" anchorCtr="0">
            <a:noAutofit/>
          </a:bodyPr>
          <a:lstStyle/>
          <a:p>
            <a:pPr marL="0" lvl="0" indent="0" algn="l"/>
            <a:r>
              <a:rPr lang="vi-VN" sz="1700" b="0" dirty="0">
                <a:solidFill>
                  <a:schemeClr val="dk1"/>
                </a:solidFill>
              </a:rPr>
              <a:t>Trong một vài trường hợp mà ta muốn ràng buộc kiểu dữ liệu của một prop, hay xác định giá trị mặc định của nó thid Vue.js cũng hỗ trợ chúng ta điều đó</a:t>
            </a:r>
            <a:r>
              <a:rPr lang="vi-VN" sz="1700" b="0" dirty="0" smtClean="0">
                <a:solidFill>
                  <a:schemeClr val="dk1"/>
                </a:solidFill>
              </a:rPr>
              <a:t>.</a:t>
            </a:r>
            <a:endParaRPr lang="en-US" sz="1700" b="0" dirty="0" smtClean="0">
              <a:solidFill>
                <a:schemeClr val="dk1"/>
              </a:solidFill>
            </a:endParaRPr>
          </a:p>
          <a:p>
            <a:pPr marL="0" lvl="0" indent="0" algn="l"/>
            <a:endParaRPr lang="vi-VN" sz="1700" b="0" dirty="0">
              <a:solidFill>
                <a:schemeClr val="dk1"/>
              </a:solidFill>
            </a:endParaRPr>
          </a:p>
          <a:p>
            <a:pPr marL="0" lvl="0" indent="0" algn="l"/>
            <a:r>
              <a:rPr lang="vi-VN" sz="1700" b="0" dirty="0">
                <a:solidFill>
                  <a:schemeClr val="dk1"/>
                </a:solidFill>
              </a:rPr>
              <a:t>Cú pháp xác định kiểu dữ liệu:</a:t>
            </a:r>
          </a:p>
        </p:txBody>
      </p:sp>
      <p:pic>
        <p:nvPicPr>
          <p:cNvPr id="4" name="Picture 3"/>
          <p:cNvPicPr>
            <a:picLocks noChangeAspect="1"/>
          </p:cNvPicPr>
          <p:nvPr/>
        </p:nvPicPr>
        <p:blipFill>
          <a:blip r:embed="rId8"/>
          <a:stretch>
            <a:fillRect/>
          </a:stretch>
        </p:blipFill>
        <p:spPr>
          <a:xfrm>
            <a:off x="671607" y="2191452"/>
            <a:ext cx="3590476" cy="942857"/>
          </a:xfrm>
          <a:prstGeom prst="rect">
            <a:avLst/>
          </a:prstGeom>
        </p:spPr>
      </p:pic>
    </p:spTree>
    <p:extLst>
      <p:ext uri="{BB962C8B-B14F-4D97-AF65-F5344CB8AC3E}">
        <p14:creationId xmlns:p14="http://schemas.microsoft.com/office/powerpoint/2010/main" val="76658023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fade">
                                      <p:cBhvr>
                                        <p:cTn id="7" dur="500"/>
                                        <p:tgtEl>
                                          <p:spTgt spid="1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
                                            <p:txEl>
                                              <p:pRg st="2" end="2"/>
                                            </p:txEl>
                                          </p:spTgt>
                                        </p:tgtEl>
                                        <p:attrNameLst>
                                          <p:attrName>style.visibility</p:attrName>
                                        </p:attrNameLst>
                                      </p:cBhvr>
                                      <p:to>
                                        <p:strVal val="visible"/>
                                      </p:to>
                                    </p:set>
                                    <p:animEffect transition="in" filter="fade">
                                      <p:cBhvr>
                                        <p:cTn id="12" dur="500"/>
                                        <p:tgtEl>
                                          <p:spTgt spid="1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p:bld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Shape 1045"/>
        <p:cNvGrpSpPr/>
        <p:nvPr/>
      </p:nvGrpSpPr>
      <p:grpSpPr>
        <a:xfrm>
          <a:off x="0" y="0"/>
          <a:ext cx="0" cy="0"/>
          <a:chOff x="0" y="0"/>
          <a:chExt cx="0" cy="0"/>
        </a:xfrm>
      </p:grpSpPr>
      <p:sp>
        <p:nvSpPr>
          <p:cNvPr id="1057" name="Google Shape;1057;p42"/>
          <p:cNvSpPr txBox="1">
            <a:spLocks noGrp="1"/>
          </p:cNvSpPr>
          <p:nvPr>
            <p:ph type="title"/>
          </p:nvPr>
        </p:nvSpPr>
        <p:spPr>
          <a:xfrm>
            <a:off x="1540300" y="541113"/>
            <a:ext cx="6486900" cy="478200"/>
          </a:xfrm>
          <a:prstGeom prst="rect">
            <a:avLst/>
          </a:prstGeom>
        </p:spPr>
        <p:txBody>
          <a:bodyPr spcFirstLastPara="1" wrap="square" lIns="91425" tIns="91425" rIns="91425" bIns="91425" anchor="ctr" anchorCtr="0">
            <a:noAutofit/>
          </a:bodyPr>
          <a:lstStyle/>
          <a:p>
            <a:pPr lvl="0"/>
            <a:r>
              <a:rPr lang="en-US" sz="2400" dirty="0">
                <a:solidFill>
                  <a:schemeClr val="accent4"/>
                </a:solidFill>
              </a:rPr>
              <a:t>f. Prop Validation</a:t>
            </a:r>
            <a:endParaRPr sz="2400" b="1" dirty="0">
              <a:solidFill>
                <a:schemeClr val="accent4"/>
              </a:solidFill>
            </a:endParaRPr>
          </a:p>
        </p:txBody>
      </p:sp>
      <p:sp>
        <p:nvSpPr>
          <p:cNvPr id="1127" name="Google Shape;1127;p42">
            <a:hlinkClick r:id="rId3" action="ppaction://hlinksldjump"/>
          </p:cNvPr>
          <p:cNvSpPr/>
          <p:nvPr/>
        </p:nvSpPr>
        <p:spPr>
          <a:xfrm rot="5400000">
            <a:off x="8034175" y="3124075"/>
            <a:ext cx="1158900" cy="59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42">
            <a:hlinkClick r:id="rId4" action="ppaction://hlinksldjump"/>
          </p:cNvPr>
          <p:cNvSpPr/>
          <p:nvPr/>
        </p:nvSpPr>
        <p:spPr>
          <a:xfrm rot="5400000">
            <a:off x="7968625" y="1902850"/>
            <a:ext cx="1290000" cy="59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42">
            <a:hlinkClick r:id="rId5" action="ppaction://hlinksldjump"/>
          </p:cNvPr>
          <p:cNvSpPr/>
          <p:nvPr/>
        </p:nvSpPr>
        <p:spPr>
          <a:xfrm rot="5400000">
            <a:off x="7955725" y="4354575"/>
            <a:ext cx="13158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42">
            <a:hlinkClick r:id="rId4" action="ppaction://hlinksldjump"/>
          </p:cNvPr>
          <p:cNvSpPr txBox="1"/>
          <p:nvPr/>
        </p:nvSpPr>
        <p:spPr>
          <a:xfrm>
            <a:off x="8264833" y="1859014"/>
            <a:ext cx="440400" cy="23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4"/>
                </a:solidFill>
                <a:latin typeface="Ubuntu"/>
                <a:ea typeface="Ubuntu"/>
                <a:cs typeface="Ubuntu"/>
                <a:sym typeface="Ubuntu"/>
              </a:rPr>
              <a:t>2</a:t>
            </a:r>
            <a:endParaRPr b="1">
              <a:solidFill>
                <a:schemeClr val="accent4"/>
              </a:solidFill>
              <a:latin typeface="Ubuntu"/>
              <a:ea typeface="Ubuntu"/>
              <a:cs typeface="Ubuntu"/>
              <a:sym typeface="Ubuntu"/>
            </a:endParaRPr>
          </a:p>
        </p:txBody>
      </p:sp>
      <p:sp>
        <p:nvSpPr>
          <p:cNvPr id="1131" name="Google Shape;1131;p42">
            <a:hlinkClick r:id="rId3" action="ppaction://hlinksldjump"/>
          </p:cNvPr>
          <p:cNvSpPr txBox="1"/>
          <p:nvPr/>
        </p:nvSpPr>
        <p:spPr>
          <a:xfrm>
            <a:off x="8264833" y="3062914"/>
            <a:ext cx="440400" cy="23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2"/>
                </a:solidFill>
                <a:latin typeface="Ubuntu"/>
                <a:ea typeface="Ubuntu"/>
                <a:cs typeface="Ubuntu"/>
                <a:sym typeface="Ubuntu"/>
              </a:rPr>
              <a:t>3</a:t>
            </a:r>
            <a:endParaRPr b="1">
              <a:solidFill>
                <a:schemeClr val="accent2"/>
              </a:solidFill>
              <a:latin typeface="Ubuntu"/>
              <a:ea typeface="Ubuntu"/>
              <a:cs typeface="Ubuntu"/>
              <a:sym typeface="Ubuntu"/>
            </a:endParaRPr>
          </a:p>
        </p:txBody>
      </p:sp>
      <p:sp>
        <p:nvSpPr>
          <p:cNvPr id="1132" name="Google Shape;1132;p42">
            <a:hlinkClick r:id="rId5" action="ppaction://hlinksldjump"/>
          </p:cNvPr>
          <p:cNvSpPr txBox="1"/>
          <p:nvPr/>
        </p:nvSpPr>
        <p:spPr>
          <a:xfrm>
            <a:off x="8264833" y="4266814"/>
            <a:ext cx="440400" cy="23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1"/>
                </a:solidFill>
                <a:latin typeface="Ubuntu"/>
                <a:ea typeface="Ubuntu"/>
                <a:cs typeface="Ubuntu"/>
                <a:sym typeface="Ubuntu"/>
              </a:rPr>
              <a:t>4</a:t>
            </a:r>
            <a:endParaRPr b="1">
              <a:solidFill>
                <a:schemeClr val="accent1"/>
              </a:solidFill>
              <a:latin typeface="Ubuntu"/>
              <a:ea typeface="Ubuntu"/>
              <a:cs typeface="Ubuntu"/>
              <a:sym typeface="Ubuntu"/>
            </a:endParaRPr>
          </a:p>
        </p:txBody>
      </p:sp>
      <p:sp>
        <p:nvSpPr>
          <p:cNvPr id="1133" name="Google Shape;1133;p42">
            <a:hlinkClick r:id="rId6" action="ppaction://hlinksldjump"/>
          </p:cNvPr>
          <p:cNvSpPr/>
          <p:nvPr/>
        </p:nvSpPr>
        <p:spPr>
          <a:xfrm>
            <a:off x="7246284" y="695850"/>
            <a:ext cx="213106" cy="195722"/>
          </a:xfrm>
          <a:custGeom>
            <a:avLst/>
            <a:gdLst/>
            <a:ahLst/>
            <a:cxnLst/>
            <a:rect l="l" t="t" r="r" b="b"/>
            <a:pathLst>
              <a:path w="34372" h="31568" extrusionOk="0">
                <a:moveTo>
                  <a:pt x="17158" y="1"/>
                </a:moveTo>
                <a:cubicBezTo>
                  <a:pt x="11439" y="3246"/>
                  <a:pt x="5719" y="6490"/>
                  <a:pt x="0" y="9735"/>
                </a:cubicBezTo>
                <a:lnTo>
                  <a:pt x="2750" y="9735"/>
                </a:lnTo>
                <a:lnTo>
                  <a:pt x="2750" y="31567"/>
                </a:lnTo>
                <a:lnTo>
                  <a:pt x="11659" y="31567"/>
                </a:lnTo>
                <a:lnTo>
                  <a:pt x="11659" y="17379"/>
                </a:lnTo>
                <a:lnTo>
                  <a:pt x="23373" y="17379"/>
                </a:lnTo>
                <a:lnTo>
                  <a:pt x="23373" y="31567"/>
                </a:lnTo>
                <a:lnTo>
                  <a:pt x="31622" y="31567"/>
                </a:lnTo>
                <a:lnTo>
                  <a:pt x="31622" y="9735"/>
                </a:lnTo>
                <a:lnTo>
                  <a:pt x="34371" y="9735"/>
                </a:lnTo>
                <a:cubicBezTo>
                  <a:pt x="28597" y="6490"/>
                  <a:pt x="22878" y="3246"/>
                  <a:pt x="1715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42">
            <a:hlinkClick r:id="rId7" action="ppaction://hlinksldjump"/>
          </p:cNvPr>
          <p:cNvSpPr/>
          <p:nvPr/>
        </p:nvSpPr>
        <p:spPr>
          <a:xfrm rot="5400000">
            <a:off x="8023975" y="671275"/>
            <a:ext cx="1179300" cy="594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42">
            <a:hlinkClick r:id="rId7" action="ppaction://hlinksldjump"/>
          </p:cNvPr>
          <p:cNvSpPr txBox="1"/>
          <p:nvPr/>
        </p:nvSpPr>
        <p:spPr>
          <a:xfrm>
            <a:off x="8264833" y="655114"/>
            <a:ext cx="440400" cy="23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3"/>
                </a:solidFill>
                <a:latin typeface="Ubuntu"/>
                <a:ea typeface="Ubuntu"/>
                <a:cs typeface="Ubuntu"/>
                <a:sym typeface="Ubuntu"/>
              </a:rPr>
              <a:t>1</a:t>
            </a:r>
            <a:endParaRPr b="1">
              <a:solidFill>
                <a:schemeClr val="accent3"/>
              </a:solidFill>
              <a:latin typeface="Ubuntu"/>
              <a:ea typeface="Ubuntu"/>
              <a:cs typeface="Ubuntu"/>
              <a:sym typeface="Ubuntu"/>
            </a:endParaRPr>
          </a:p>
        </p:txBody>
      </p:sp>
      <p:sp>
        <p:nvSpPr>
          <p:cNvPr id="1139" name="Google Shape;1139;p42">
            <a:hlinkClick r:id="" action="ppaction://hlinkshowjump?jump=nextslide"/>
          </p:cNvPr>
          <p:cNvSpPr/>
          <p:nvPr/>
        </p:nvSpPr>
        <p:spPr>
          <a:xfrm>
            <a:off x="7870218" y="695853"/>
            <a:ext cx="145409" cy="215293"/>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42">
            <a:hlinkClick r:id="" action="ppaction://hlinkshowjump?jump=previousslide"/>
          </p:cNvPr>
          <p:cNvSpPr/>
          <p:nvPr/>
        </p:nvSpPr>
        <p:spPr>
          <a:xfrm rot="10800000">
            <a:off x="7575225" y="695855"/>
            <a:ext cx="145409" cy="215293"/>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301;p46"/>
          <p:cNvSpPr txBox="1">
            <a:spLocks noGrp="1"/>
          </p:cNvSpPr>
          <p:nvPr>
            <p:ph type="subTitle" idx="1"/>
          </p:nvPr>
        </p:nvSpPr>
        <p:spPr>
          <a:xfrm>
            <a:off x="671607" y="1086185"/>
            <a:ext cx="7693460" cy="234168"/>
          </a:xfrm>
          <a:prstGeom prst="rect">
            <a:avLst/>
          </a:prstGeom>
        </p:spPr>
        <p:txBody>
          <a:bodyPr spcFirstLastPara="1" wrap="square" lIns="91425" tIns="91425" rIns="91425" bIns="91425" anchor="ctr" anchorCtr="0">
            <a:noAutofit/>
          </a:bodyPr>
          <a:lstStyle/>
          <a:p>
            <a:pPr marL="0" lvl="0" indent="0" algn="l"/>
            <a:r>
              <a:rPr lang="en-US" sz="1700" b="0" dirty="0" err="1" smtClean="0">
                <a:solidFill>
                  <a:schemeClr val="dk1"/>
                </a:solidFill>
              </a:rPr>
              <a:t>Hoặc</a:t>
            </a:r>
            <a:endParaRPr lang="vi-VN" sz="1700" b="0" dirty="0">
              <a:solidFill>
                <a:schemeClr val="dk1"/>
              </a:solidFill>
            </a:endParaRPr>
          </a:p>
        </p:txBody>
      </p:sp>
      <p:sp>
        <p:nvSpPr>
          <p:cNvPr id="17" name="Google Shape;1301;p46"/>
          <p:cNvSpPr txBox="1">
            <a:spLocks noGrp="1"/>
          </p:cNvSpPr>
          <p:nvPr>
            <p:ph type="subTitle" idx="1"/>
          </p:nvPr>
        </p:nvSpPr>
        <p:spPr>
          <a:xfrm>
            <a:off x="670463" y="2419540"/>
            <a:ext cx="7693460" cy="234168"/>
          </a:xfrm>
          <a:prstGeom prst="rect">
            <a:avLst/>
          </a:prstGeom>
        </p:spPr>
        <p:txBody>
          <a:bodyPr spcFirstLastPara="1" wrap="square" lIns="91425" tIns="91425" rIns="91425" bIns="91425" anchor="ctr" anchorCtr="0">
            <a:noAutofit/>
          </a:bodyPr>
          <a:lstStyle/>
          <a:p>
            <a:pPr marL="0" lvl="0" indent="0" algn="l"/>
            <a:r>
              <a:rPr lang="en-US" sz="1700" b="0" dirty="0" err="1" smtClean="0">
                <a:solidFill>
                  <a:schemeClr val="dk1"/>
                </a:solidFill>
              </a:rPr>
              <a:t>Hoặc</a:t>
            </a:r>
            <a:endParaRPr lang="vi-VN" sz="1700" b="0" dirty="0">
              <a:solidFill>
                <a:schemeClr val="dk1"/>
              </a:solidFill>
            </a:endParaRPr>
          </a:p>
        </p:txBody>
      </p:sp>
      <p:pic>
        <p:nvPicPr>
          <p:cNvPr id="5" name="Picture 4"/>
          <p:cNvPicPr>
            <a:picLocks noChangeAspect="1"/>
          </p:cNvPicPr>
          <p:nvPr/>
        </p:nvPicPr>
        <p:blipFill>
          <a:blip r:embed="rId8"/>
          <a:stretch>
            <a:fillRect/>
          </a:stretch>
        </p:blipFill>
        <p:spPr>
          <a:xfrm>
            <a:off x="764327" y="1369946"/>
            <a:ext cx="6761905" cy="1000000"/>
          </a:xfrm>
          <a:prstGeom prst="rect">
            <a:avLst/>
          </a:prstGeom>
        </p:spPr>
      </p:pic>
      <p:pic>
        <p:nvPicPr>
          <p:cNvPr id="6" name="Picture 5"/>
          <p:cNvPicPr>
            <a:picLocks noChangeAspect="1"/>
          </p:cNvPicPr>
          <p:nvPr/>
        </p:nvPicPr>
        <p:blipFill>
          <a:blip r:embed="rId9"/>
          <a:stretch>
            <a:fillRect/>
          </a:stretch>
        </p:blipFill>
        <p:spPr>
          <a:xfrm>
            <a:off x="670463" y="2803323"/>
            <a:ext cx="3276190" cy="1580952"/>
          </a:xfrm>
          <a:prstGeom prst="rect">
            <a:avLst/>
          </a:prstGeom>
        </p:spPr>
      </p:pic>
    </p:spTree>
    <p:extLst>
      <p:ext uri="{BB962C8B-B14F-4D97-AF65-F5344CB8AC3E}">
        <p14:creationId xmlns:p14="http://schemas.microsoft.com/office/powerpoint/2010/main" val="392318204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fade">
                                      <p:cBhvr>
                                        <p:cTn id="7" dur="500"/>
                                        <p:tgtEl>
                                          <p:spTgt spid="1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7">
                                            <p:txEl>
                                              <p:pRg st="0" end="0"/>
                                            </p:txEl>
                                          </p:spTgt>
                                        </p:tgtEl>
                                        <p:attrNameLst>
                                          <p:attrName>style.visibility</p:attrName>
                                        </p:attrNameLst>
                                      </p:cBhvr>
                                      <p:to>
                                        <p:strVal val="visible"/>
                                      </p:to>
                                    </p:set>
                                    <p:animEffect transition="in" filter="fade">
                                      <p:cBhvr>
                                        <p:cTn id="15" dur="500"/>
                                        <p:tgtEl>
                                          <p:spTgt spid="17">
                                            <p:txEl>
                                              <p:pRg st="0" end="0"/>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p:bldP spid="17" grpId="0" build="p"/>
    </p:bld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Shape 1045"/>
        <p:cNvGrpSpPr/>
        <p:nvPr/>
      </p:nvGrpSpPr>
      <p:grpSpPr>
        <a:xfrm>
          <a:off x="0" y="0"/>
          <a:ext cx="0" cy="0"/>
          <a:chOff x="0" y="0"/>
          <a:chExt cx="0" cy="0"/>
        </a:xfrm>
      </p:grpSpPr>
      <p:sp>
        <p:nvSpPr>
          <p:cNvPr id="1057" name="Google Shape;1057;p42"/>
          <p:cNvSpPr txBox="1">
            <a:spLocks noGrp="1"/>
          </p:cNvSpPr>
          <p:nvPr>
            <p:ph type="title"/>
          </p:nvPr>
        </p:nvSpPr>
        <p:spPr>
          <a:xfrm>
            <a:off x="1540300" y="541113"/>
            <a:ext cx="6486900" cy="478200"/>
          </a:xfrm>
          <a:prstGeom prst="rect">
            <a:avLst/>
          </a:prstGeom>
        </p:spPr>
        <p:txBody>
          <a:bodyPr spcFirstLastPara="1" wrap="square" lIns="91425" tIns="91425" rIns="91425" bIns="91425" anchor="ctr" anchorCtr="0">
            <a:noAutofit/>
          </a:bodyPr>
          <a:lstStyle/>
          <a:p>
            <a:pPr lvl="0"/>
            <a:r>
              <a:rPr lang="en-US" sz="2400" dirty="0">
                <a:solidFill>
                  <a:schemeClr val="accent4"/>
                </a:solidFill>
              </a:rPr>
              <a:t>f. Prop Validation</a:t>
            </a:r>
            <a:endParaRPr sz="2400" b="1" dirty="0">
              <a:solidFill>
                <a:schemeClr val="accent4"/>
              </a:solidFill>
            </a:endParaRPr>
          </a:p>
        </p:txBody>
      </p:sp>
      <p:sp>
        <p:nvSpPr>
          <p:cNvPr id="1127" name="Google Shape;1127;p42">
            <a:hlinkClick r:id="rId3" action="ppaction://hlinksldjump"/>
          </p:cNvPr>
          <p:cNvSpPr/>
          <p:nvPr/>
        </p:nvSpPr>
        <p:spPr>
          <a:xfrm rot="5400000">
            <a:off x="8034175" y="3124075"/>
            <a:ext cx="1158900" cy="59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42">
            <a:hlinkClick r:id="rId4" action="ppaction://hlinksldjump"/>
          </p:cNvPr>
          <p:cNvSpPr/>
          <p:nvPr/>
        </p:nvSpPr>
        <p:spPr>
          <a:xfrm rot="5400000">
            <a:off x="7968625" y="1902850"/>
            <a:ext cx="1290000" cy="59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42">
            <a:hlinkClick r:id="rId5" action="ppaction://hlinksldjump"/>
          </p:cNvPr>
          <p:cNvSpPr/>
          <p:nvPr/>
        </p:nvSpPr>
        <p:spPr>
          <a:xfrm rot="5400000">
            <a:off x="7955725" y="4354575"/>
            <a:ext cx="13158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42">
            <a:hlinkClick r:id="rId4" action="ppaction://hlinksldjump"/>
          </p:cNvPr>
          <p:cNvSpPr txBox="1"/>
          <p:nvPr/>
        </p:nvSpPr>
        <p:spPr>
          <a:xfrm>
            <a:off x="8264833" y="1859014"/>
            <a:ext cx="440400" cy="23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4"/>
                </a:solidFill>
                <a:latin typeface="Ubuntu"/>
                <a:ea typeface="Ubuntu"/>
                <a:cs typeface="Ubuntu"/>
                <a:sym typeface="Ubuntu"/>
              </a:rPr>
              <a:t>2</a:t>
            </a:r>
            <a:endParaRPr b="1">
              <a:solidFill>
                <a:schemeClr val="accent4"/>
              </a:solidFill>
              <a:latin typeface="Ubuntu"/>
              <a:ea typeface="Ubuntu"/>
              <a:cs typeface="Ubuntu"/>
              <a:sym typeface="Ubuntu"/>
            </a:endParaRPr>
          </a:p>
        </p:txBody>
      </p:sp>
      <p:sp>
        <p:nvSpPr>
          <p:cNvPr id="1131" name="Google Shape;1131;p42">
            <a:hlinkClick r:id="rId3" action="ppaction://hlinksldjump"/>
          </p:cNvPr>
          <p:cNvSpPr txBox="1"/>
          <p:nvPr/>
        </p:nvSpPr>
        <p:spPr>
          <a:xfrm>
            <a:off x="8264833" y="3062914"/>
            <a:ext cx="440400" cy="23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2"/>
                </a:solidFill>
                <a:latin typeface="Ubuntu"/>
                <a:ea typeface="Ubuntu"/>
                <a:cs typeface="Ubuntu"/>
                <a:sym typeface="Ubuntu"/>
              </a:rPr>
              <a:t>3</a:t>
            </a:r>
            <a:endParaRPr b="1">
              <a:solidFill>
                <a:schemeClr val="accent2"/>
              </a:solidFill>
              <a:latin typeface="Ubuntu"/>
              <a:ea typeface="Ubuntu"/>
              <a:cs typeface="Ubuntu"/>
              <a:sym typeface="Ubuntu"/>
            </a:endParaRPr>
          </a:p>
        </p:txBody>
      </p:sp>
      <p:sp>
        <p:nvSpPr>
          <p:cNvPr id="1132" name="Google Shape;1132;p42">
            <a:hlinkClick r:id="rId5" action="ppaction://hlinksldjump"/>
          </p:cNvPr>
          <p:cNvSpPr txBox="1"/>
          <p:nvPr/>
        </p:nvSpPr>
        <p:spPr>
          <a:xfrm>
            <a:off x="8264833" y="4266814"/>
            <a:ext cx="440400" cy="23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1"/>
                </a:solidFill>
                <a:latin typeface="Ubuntu"/>
                <a:ea typeface="Ubuntu"/>
                <a:cs typeface="Ubuntu"/>
                <a:sym typeface="Ubuntu"/>
              </a:rPr>
              <a:t>4</a:t>
            </a:r>
            <a:endParaRPr b="1">
              <a:solidFill>
                <a:schemeClr val="accent1"/>
              </a:solidFill>
              <a:latin typeface="Ubuntu"/>
              <a:ea typeface="Ubuntu"/>
              <a:cs typeface="Ubuntu"/>
              <a:sym typeface="Ubuntu"/>
            </a:endParaRPr>
          </a:p>
        </p:txBody>
      </p:sp>
      <p:sp>
        <p:nvSpPr>
          <p:cNvPr id="1133" name="Google Shape;1133;p42">
            <a:hlinkClick r:id="rId6" action="ppaction://hlinksldjump"/>
          </p:cNvPr>
          <p:cNvSpPr/>
          <p:nvPr/>
        </p:nvSpPr>
        <p:spPr>
          <a:xfrm>
            <a:off x="7246284" y="695850"/>
            <a:ext cx="213106" cy="195722"/>
          </a:xfrm>
          <a:custGeom>
            <a:avLst/>
            <a:gdLst/>
            <a:ahLst/>
            <a:cxnLst/>
            <a:rect l="l" t="t" r="r" b="b"/>
            <a:pathLst>
              <a:path w="34372" h="31568" extrusionOk="0">
                <a:moveTo>
                  <a:pt x="17158" y="1"/>
                </a:moveTo>
                <a:cubicBezTo>
                  <a:pt x="11439" y="3246"/>
                  <a:pt x="5719" y="6490"/>
                  <a:pt x="0" y="9735"/>
                </a:cubicBezTo>
                <a:lnTo>
                  <a:pt x="2750" y="9735"/>
                </a:lnTo>
                <a:lnTo>
                  <a:pt x="2750" y="31567"/>
                </a:lnTo>
                <a:lnTo>
                  <a:pt x="11659" y="31567"/>
                </a:lnTo>
                <a:lnTo>
                  <a:pt x="11659" y="17379"/>
                </a:lnTo>
                <a:lnTo>
                  <a:pt x="23373" y="17379"/>
                </a:lnTo>
                <a:lnTo>
                  <a:pt x="23373" y="31567"/>
                </a:lnTo>
                <a:lnTo>
                  <a:pt x="31622" y="31567"/>
                </a:lnTo>
                <a:lnTo>
                  <a:pt x="31622" y="9735"/>
                </a:lnTo>
                <a:lnTo>
                  <a:pt x="34371" y="9735"/>
                </a:lnTo>
                <a:cubicBezTo>
                  <a:pt x="28597" y="6490"/>
                  <a:pt x="22878" y="3246"/>
                  <a:pt x="1715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42">
            <a:hlinkClick r:id="rId7" action="ppaction://hlinksldjump"/>
          </p:cNvPr>
          <p:cNvSpPr/>
          <p:nvPr/>
        </p:nvSpPr>
        <p:spPr>
          <a:xfrm rot="5400000">
            <a:off x="8023975" y="671275"/>
            <a:ext cx="1179300" cy="594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42">
            <a:hlinkClick r:id="rId7" action="ppaction://hlinksldjump"/>
          </p:cNvPr>
          <p:cNvSpPr txBox="1"/>
          <p:nvPr/>
        </p:nvSpPr>
        <p:spPr>
          <a:xfrm>
            <a:off x="8264833" y="655114"/>
            <a:ext cx="440400" cy="23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3"/>
                </a:solidFill>
                <a:latin typeface="Ubuntu"/>
                <a:ea typeface="Ubuntu"/>
                <a:cs typeface="Ubuntu"/>
                <a:sym typeface="Ubuntu"/>
              </a:rPr>
              <a:t>1</a:t>
            </a:r>
            <a:endParaRPr b="1">
              <a:solidFill>
                <a:schemeClr val="accent3"/>
              </a:solidFill>
              <a:latin typeface="Ubuntu"/>
              <a:ea typeface="Ubuntu"/>
              <a:cs typeface="Ubuntu"/>
              <a:sym typeface="Ubuntu"/>
            </a:endParaRPr>
          </a:p>
        </p:txBody>
      </p:sp>
      <p:sp>
        <p:nvSpPr>
          <p:cNvPr id="1139" name="Google Shape;1139;p42">
            <a:hlinkClick r:id="" action="ppaction://hlinkshowjump?jump=nextslide"/>
          </p:cNvPr>
          <p:cNvSpPr/>
          <p:nvPr/>
        </p:nvSpPr>
        <p:spPr>
          <a:xfrm>
            <a:off x="7870218" y="695853"/>
            <a:ext cx="145409" cy="215293"/>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42">
            <a:hlinkClick r:id="" action="ppaction://hlinkshowjump?jump=previousslide"/>
          </p:cNvPr>
          <p:cNvSpPr/>
          <p:nvPr/>
        </p:nvSpPr>
        <p:spPr>
          <a:xfrm rot="10800000">
            <a:off x="7575225" y="695855"/>
            <a:ext cx="145409" cy="215293"/>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301;p46"/>
          <p:cNvSpPr txBox="1">
            <a:spLocks noGrp="1"/>
          </p:cNvSpPr>
          <p:nvPr>
            <p:ph type="subTitle" idx="1"/>
          </p:nvPr>
        </p:nvSpPr>
        <p:spPr>
          <a:xfrm>
            <a:off x="671607" y="1086184"/>
            <a:ext cx="7693460" cy="3120056"/>
          </a:xfrm>
          <a:prstGeom prst="rect">
            <a:avLst/>
          </a:prstGeom>
        </p:spPr>
        <p:txBody>
          <a:bodyPr spcFirstLastPara="1" wrap="square" lIns="91425" tIns="91425" rIns="91425" bIns="91425" anchor="ctr" anchorCtr="0">
            <a:noAutofit/>
          </a:bodyPr>
          <a:lstStyle/>
          <a:p>
            <a:pPr marL="0" lvl="0" indent="0" algn="l"/>
            <a:r>
              <a:rPr lang="en-US" sz="1700" b="0" dirty="0" err="1">
                <a:solidFill>
                  <a:schemeClr val="dk1"/>
                </a:solidFill>
              </a:rPr>
              <a:t>Trong</a:t>
            </a:r>
            <a:r>
              <a:rPr lang="en-US" sz="1700" b="0" dirty="0">
                <a:solidFill>
                  <a:schemeClr val="dk1"/>
                </a:solidFill>
              </a:rPr>
              <a:t> </a:t>
            </a:r>
            <a:r>
              <a:rPr lang="en-US" sz="1700" b="0" dirty="0" err="1">
                <a:solidFill>
                  <a:schemeClr val="dk1"/>
                </a:solidFill>
              </a:rPr>
              <a:t>đó</a:t>
            </a:r>
            <a:r>
              <a:rPr lang="en-US" sz="1700" b="0" dirty="0">
                <a:solidFill>
                  <a:schemeClr val="dk1"/>
                </a:solidFill>
              </a:rPr>
              <a:t>:</a:t>
            </a:r>
          </a:p>
          <a:p>
            <a:pPr marL="285750" lvl="0" indent="-285750" algn="l">
              <a:buFont typeface="Arial" panose="020B0604020202020204" pitchFamily="34" charset="0"/>
              <a:buChar char="•"/>
            </a:pPr>
            <a:r>
              <a:rPr lang="en-US" sz="1700" b="0" dirty="0" err="1">
                <a:solidFill>
                  <a:schemeClr val="dk1"/>
                </a:solidFill>
              </a:rPr>
              <a:t>propName</a:t>
            </a:r>
            <a:r>
              <a:rPr lang="en-US" sz="1700" b="0" dirty="0">
                <a:solidFill>
                  <a:schemeClr val="dk1"/>
                </a:solidFill>
              </a:rPr>
              <a:t> </a:t>
            </a:r>
            <a:r>
              <a:rPr lang="en-US" sz="1700" b="0" dirty="0" err="1">
                <a:solidFill>
                  <a:schemeClr val="dk1"/>
                </a:solidFill>
              </a:rPr>
              <a:t>là</a:t>
            </a:r>
            <a:r>
              <a:rPr lang="en-US" sz="1700" b="0" dirty="0">
                <a:solidFill>
                  <a:schemeClr val="dk1"/>
                </a:solidFill>
              </a:rPr>
              <a:t> </a:t>
            </a:r>
            <a:r>
              <a:rPr lang="en-US" sz="1700" b="0" dirty="0" err="1">
                <a:solidFill>
                  <a:schemeClr val="dk1"/>
                </a:solidFill>
              </a:rPr>
              <a:t>tên</a:t>
            </a:r>
            <a:r>
              <a:rPr lang="en-US" sz="1700" b="0" dirty="0">
                <a:solidFill>
                  <a:schemeClr val="dk1"/>
                </a:solidFill>
              </a:rPr>
              <a:t> </a:t>
            </a:r>
            <a:r>
              <a:rPr lang="en-US" sz="1700" b="0" dirty="0" err="1">
                <a:solidFill>
                  <a:schemeClr val="dk1"/>
                </a:solidFill>
              </a:rPr>
              <a:t>của</a:t>
            </a:r>
            <a:r>
              <a:rPr lang="en-US" sz="1700" b="0" dirty="0">
                <a:solidFill>
                  <a:schemeClr val="dk1"/>
                </a:solidFill>
              </a:rPr>
              <a:t> prop </a:t>
            </a:r>
            <a:r>
              <a:rPr lang="en-US" sz="1700" b="0" dirty="0" err="1">
                <a:solidFill>
                  <a:schemeClr val="dk1"/>
                </a:solidFill>
              </a:rPr>
              <a:t>mà</a:t>
            </a:r>
            <a:r>
              <a:rPr lang="en-US" sz="1700" b="0" dirty="0">
                <a:solidFill>
                  <a:schemeClr val="dk1"/>
                </a:solidFill>
              </a:rPr>
              <a:t> </a:t>
            </a:r>
            <a:r>
              <a:rPr lang="en-US" sz="1700" b="0" dirty="0" smtClean="0">
                <a:solidFill>
                  <a:schemeClr val="dk1"/>
                </a:solidFill>
              </a:rPr>
              <a:t>ta </a:t>
            </a:r>
            <a:r>
              <a:rPr lang="en-US" sz="1700" b="0" dirty="0" err="1" smtClean="0">
                <a:solidFill>
                  <a:schemeClr val="dk1"/>
                </a:solidFill>
              </a:rPr>
              <a:t>muốn</a:t>
            </a:r>
            <a:r>
              <a:rPr lang="en-US" sz="1700" b="0" dirty="0" smtClean="0">
                <a:solidFill>
                  <a:schemeClr val="dk1"/>
                </a:solidFill>
              </a:rPr>
              <a:t> </a:t>
            </a:r>
            <a:r>
              <a:rPr lang="en-US" sz="1700" b="0" dirty="0" err="1">
                <a:solidFill>
                  <a:schemeClr val="dk1"/>
                </a:solidFill>
              </a:rPr>
              <a:t>ràng</a:t>
            </a:r>
            <a:r>
              <a:rPr lang="en-US" sz="1700" b="0" dirty="0">
                <a:solidFill>
                  <a:schemeClr val="dk1"/>
                </a:solidFill>
              </a:rPr>
              <a:t> </a:t>
            </a:r>
            <a:r>
              <a:rPr lang="en-US" sz="1700" b="0" dirty="0" err="1">
                <a:solidFill>
                  <a:schemeClr val="dk1"/>
                </a:solidFill>
              </a:rPr>
              <a:t>buộc</a:t>
            </a:r>
            <a:r>
              <a:rPr lang="en-US" sz="1700" b="0" dirty="0">
                <a:solidFill>
                  <a:schemeClr val="dk1"/>
                </a:solidFill>
              </a:rPr>
              <a:t>.</a:t>
            </a:r>
          </a:p>
          <a:p>
            <a:pPr marL="285750" lvl="0" indent="-285750" algn="l">
              <a:buFont typeface="Arial" panose="020B0604020202020204" pitchFamily="34" charset="0"/>
              <a:buChar char="•"/>
            </a:pPr>
            <a:r>
              <a:rPr lang="en-US" sz="1700" b="0" dirty="0" err="1">
                <a:solidFill>
                  <a:schemeClr val="dk1"/>
                </a:solidFill>
              </a:rPr>
              <a:t>typeName</a:t>
            </a:r>
            <a:r>
              <a:rPr lang="en-US" sz="1700" b="0" dirty="0">
                <a:solidFill>
                  <a:schemeClr val="dk1"/>
                </a:solidFill>
              </a:rPr>
              <a:t> </a:t>
            </a:r>
            <a:r>
              <a:rPr lang="en-US" sz="1700" b="0" dirty="0" err="1">
                <a:solidFill>
                  <a:schemeClr val="dk1"/>
                </a:solidFill>
              </a:rPr>
              <a:t>là</a:t>
            </a:r>
            <a:r>
              <a:rPr lang="en-US" sz="1700" b="0" dirty="0">
                <a:solidFill>
                  <a:schemeClr val="dk1"/>
                </a:solidFill>
              </a:rPr>
              <a:t> </a:t>
            </a:r>
            <a:r>
              <a:rPr lang="en-US" sz="1700" b="0" dirty="0" err="1">
                <a:solidFill>
                  <a:schemeClr val="dk1"/>
                </a:solidFill>
              </a:rPr>
              <a:t>kiểu</a:t>
            </a:r>
            <a:r>
              <a:rPr lang="en-US" sz="1700" b="0" dirty="0">
                <a:solidFill>
                  <a:schemeClr val="dk1"/>
                </a:solidFill>
              </a:rPr>
              <a:t> </a:t>
            </a:r>
            <a:r>
              <a:rPr lang="en-US" sz="1700" b="0" dirty="0" err="1">
                <a:solidFill>
                  <a:schemeClr val="dk1"/>
                </a:solidFill>
              </a:rPr>
              <a:t>dữ</a:t>
            </a:r>
            <a:r>
              <a:rPr lang="en-US" sz="1700" b="0" dirty="0">
                <a:solidFill>
                  <a:schemeClr val="dk1"/>
                </a:solidFill>
              </a:rPr>
              <a:t> </a:t>
            </a:r>
            <a:r>
              <a:rPr lang="en-US" sz="1700" b="0" dirty="0" err="1">
                <a:solidFill>
                  <a:schemeClr val="dk1"/>
                </a:solidFill>
              </a:rPr>
              <a:t>liệu</a:t>
            </a:r>
            <a:r>
              <a:rPr lang="en-US" sz="1700" b="0" dirty="0">
                <a:solidFill>
                  <a:schemeClr val="dk1"/>
                </a:solidFill>
              </a:rPr>
              <a:t> </a:t>
            </a:r>
            <a:r>
              <a:rPr lang="en-US" sz="1700" b="0" dirty="0" smtClean="0">
                <a:solidFill>
                  <a:schemeClr val="dk1"/>
                </a:solidFill>
              </a:rPr>
              <a:t>ta </a:t>
            </a:r>
            <a:r>
              <a:rPr lang="en-US" sz="1700" b="0" dirty="0" err="1" smtClean="0">
                <a:solidFill>
                  <a:schemeClr val="dk1"/>
                </a:solidFill>
              </a:rPr>
              <a:t>muốn</a:t>
            </a:r>
            <a:r>
              <a:rPr lang="en-US" sz="1700" b="0" dirty="0" smtClean="0">
                <a:solidFill>
                  <a:schemeClr val="dk1"/>
                </a:solidFill>
              </a:rPr>
              <a:t> </a:t>
            </a:r>
            <a:r>
              <a:rPr lang="en-US" sz="1700" b="0" dirty="0" err="1">
                <a:solidFill>
                  <a:schemeClr val="dk1"/>
                </a:solidFill>
              </a:rPr>
              <a:t>xác</a:t>
            </a:r>
            <a:r>
              <a:rPr lang="en-US" sz="1700" b="0" dirty="0">
                <a:solidFill>
                  <a:schemeClr val="dk1"/>
                </a:solidFill>
              </a:rPr>
              <a:t> </a:t>
            </a:r>
            <a:r>
              <a:rPr lang="en-US" sz="1700" b="0" dirty="0" err="1">
                <a:solidFill>
                  <a:schemeClr val="dk1"/>
                </a:solidFill>
              </a:rPr>
              <a:t>định</a:t>
            </a:r>
            <a:r>
              <a:rPr lang="en-US" sz="1700" b="0" dirty="0">
                <a:solidFill>
                  <a:schemeClr val="dk1"/>
                </a:solidFill>
              </a:rPr>
              <a:t>. </a:t>
            </a:r>
            <a:r>
              <a:rPr lang="en-US" sz="1700" b="0" dirty="0" err="1">
                <a:solidFill>
                  <a:schemeClr val="dk1"/>
                </a:solidFill>
              </a:rPr>
              <a:t>Các</a:t>
            </a:r>
            <a:r>
              <a:rPr lang="en-US" sz="1700" b="0" dirty="0">
                <a:solidFill>
                  <a:schemeClr val="dk1"/>
                </a:solidFill>
              </a:rPr>
              <a:t> </a:t>
            </a:r>
            <a:r>
              <a:rPr lang="en-US" sz="1700" b="0" dirty="0" err="1">
                <a:solidFill>
                  <a:schemeClr val="dk1"/>
                </a:solidFill>
              </a:rPr>
              <a:t>kiểu</a:t>
            </a:r>
            <a:r>
              <a:rPr lang="en-US" sz="1700" b="0" dirty="0">
                <a:solidFill>
                  <a:schemeClr val="dk1"/>
                </a:solidFill>
              </a:rPr>
              <a:t> </a:t>
            </a:r>
            <a:r>
              <a:rPr lang="en-US" sz="1700" b="0" dirty="0" err="1">
                <a:solidFill>
                  <a:schemeClr val="dk1"/>
                </a:solidFill>
              </a:rPr>
              <a:t>dữ</a:t>
            </a:r>
            <a:r>
              <a:rPr lang="en-US" sz="1700" b="0" dirty="0">
                <a:solidFill>
                  <a:schemeClr val="dk1"/>
                </a:solidFill>
              </a:rPr>
              <a:t> </a:t>
            </a:r>
            <a:r>
              <a:rPr lang="en-US" sz="1700" b="0" dirty="0" err="1">
                <a:solidFill>
                  <a:schemeClr val="dk1"/>
                </a:solidFill>
              </a:rPr>
              <a:t>liệu</a:t>
            </a:r>
            <a:r>
              <a:rPr lang="en-US" sz="1700" b="0" dirty="0">
                <a:solidFill>
                  <a:schemeClr val="dk1"/>
                </a:solidFill>
              </a:rPr>
              <a:t> </a:t>
            </a:r>
            <a:r>
              <a:rPr lang="en-US" sz="1700" b="0" dirty="0" err="1">
                <a:solidFill>
                  <a:schemeClr val="dk1"/>
                </a:solidFill>
              </a:rPr>
              <a:t>gồm</a:t>
            </a:r>
            <a:r>
              <a:rPr lang="en-US" sz="1700" b="0" dirty="0">
                <a:solidFill>
                  <a:schemeClr val="dk1"/>
                </a:solidFill>
              </a:rPr>
              <a:t> </a:t>
            </a:r>
            <a:r>
              <a:rPr lang="en-US" sz="1700" b="0" dirty="0" err="1">
                <a:solidFill>
                  <a:schemeClr val="dk1"/>
                </a:solidFill>
              </a:rPr>
              <a:t>có</a:t>
            </a:r>
            <a:r>
              <a:rPr lang="en-US" sz="1700" b="0" dirty="0">
                <a:solidFill>
                  <a:schemeClr val="dk1"/>
                </a:solidFill>
              </a:rPr>
              <a:t>:</a:t>
            </a:r>
          </a:p>
          <a:p>
            <a:pPr marL="742950" lvl="1" indent="-285750" algn="l">
              <a:buFont typeface="Wingdings" panose="05000000000000000000" pitchFamily="2" charset="2"/>
              <a:buChar char="ü"/>
            </a:pPr>
            <a:r>
              <a:rPr lang="en-US" sz="1500" b="0" dirty="0">
                <a:solidFill>
                  <a:schemeClr val="dk1"/>
                </a:solidFill>
              </a:rPr>
              <a:t>String</a:t>
            </a:r>
          </a:p>
          <a:p>
            <a:pPr marL="742950" lvl="1" indent="-285750" algn="l">
              <a:buFont typeface="Wingdings" panose="05000000000000000000" pitchFamily="2" charset="2"/>
              <a:buChar char="ü"/>
            </a:pPr>
            <a:r>
              <a:rPr lang="en-US" sz="1500" b="0" dirty="0">
                <a:solidFill>
                  <a:schemeClr val="dk1"/>
                </a:solidFill>
              </a:rPr>
              <a:t>Number</a:t>
            </a:r>
          </a:p>
          <a:p>
            <a:pPr marL="742950" lvl="1" indent="-285750" algn="l">
              <a:buFont typeface="Wingdings" panose="05000000000000000000" pitchFamily="2" charset="2"/>
              <a:buChar char="ü"/>
            </a:pPr>
            <a:r>
              <a:rPr lang="en-US" sz="1500" b="0" dirty="0">
                <a:solidFill>
                  <a:schemeClr val="dk1"/>
                </a:solidFill>
              </a:rPr>
              <a:t>Boolean</a:t>
            </a:r>
          </a:p>
          <a:p>
            <a:pPr marL="742950" lvl="1" indent="-285750" algn="l">
              <a:buFont typeface="Wingdings" panose="05000000000000000000" pitchFamily="2" charset="2"/>
              <a:buChar char="ü"/>
            </a:pPr>
            <a:r>
              <a:rPr lang="en-US" sz="1500" b="0" dirty="0">
                <a:solidFill>
                  <a:schemeClr val="dk1"/>
                </a:solidFill>
              </a:rPr>
              <a:t>Function</a:t>
            </a:r>
          </a:p>
          <a:p>
            <a:pPr marL="742950" lvl="1" indent="-285750" algn="l">
              <a:buFont typeface="Wingdings" panose="05000000000000000000" pitchFamily="2" charset="2"/>
              <a:buChar char="ü"/>
            </a:pPr>
            <a:r>
              <a:rPr lang="en-US" sz="1500" b="0" dirty="0">
                <a:solidFill>
                  <a:schemeClr val="dk1"/>
                </a:solidFill>
              </a:rPr>
              <a:t>Object</a:t>
            </a:r>
          </a:p>
          <a:p>
            <a:pPr marL="742950" lvl="1" indent="-285750" algn="l">
              <a:buFont typeface="Wingdings" panose="05000000000000000000" pitchFamily="2" charset="2"/>
              <a:buChar char="ü"/>
            </a:pPr>
            <a:r>
              <a:rPr lang="en-US" sz="1500" b="0" dirty="0">
                <a:solidFill>
                  <a:schemeClr val="dk1"/>
                </a:solidFill>
              </a:rPr>
              <a:t>Array</a:t>
            </a:r>
          </a:p>
          <a:p>
            <a:pPr marL="742950" lvl="1" indent="-285750" algn="l">
              <a:buFont typeface="Wingdings" panose="05000000000000000000" pitchFamily="2" charset="2"/>
              <a:buChar char="ü"/>
            </a:pPr>
            <a:r>
              <a:rPr lang="en-US" sz="1500" b="0" dirty="0">
                <a:solidFill>
                  <a:schemeClr val="dk1"/>
                </a:solidFill>
              </a:rPr>
              <a:t>Symbol</a:t>
            </a:r>
            <a:endParaRPr lang="vi-VN" sz="1500" b="0" dirty="0">
              <a:solidFill>
                <a:schemeClr val="dk1"/>
              </a:solidFill>
            </a:endParaRPr>
          </a:p>
        </p:txBody>
      </p:sp>
    </p:spTree>
    <p:extLst>
      <p:ext uri="{BB962C8B-B14F-4D97-AF65-F5344CB8AC3E}">
        <p14:creationId xmlns:p14="http://schemas.microsoft.com/office/powerpoint/2010/main" val="267332436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fade">
                                      <p:cBhvr>
                                        <p:cTn id="7" dur="500"/>
                                        <p:tgtEl>
                                          <p:spTgt spid="1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
                                            <p:txEl>
                                              <p:pRg st="1" end="1"/>
                                            </p:txEl>
                                          </p:spTgt>
                                        </p:tgtEl>
                                        <p:attrNameLst>
                                          <p:attrName>style.visibility</p:attrName>
                                        </p:attrNameLst>
                                      </p:cBhvr>
                                      <p:to>
                                        <p:strVal val="visible"/>
                                      </p:to>
                                    </p:set>
                                    <p:animEffect transition="in" filter="fade">
                                      <p:cBhvr>
                                        <p:cTn id="12" dur="500"/>
                                        <p:tgtEl>
                                          <p:spTgt spid="1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4">
                                            <p:txEl>
                                              <p:pRg st="2" end="2"/>
                                            </p:txEl>
                                          </p:spTgt>
                                        </p:tgtEl>
                                        <p:attrNameLst>
                                          <p:attrName>style.visibility</p:attrName>
                                        </p:attrNameLst>
                                      </p:cBhvr>
                                      <p:to>
                                        <p:strVal val="visible"/>
                                      </p:to>
                                    </p:set>
                                    <p:animEffect transition="in" filter="fade">
                                      <p:cBhvr>
                                        <p:cTn id="17" dur="500"/>
                                        <p:tgtEl>
                                          <p:spTgt spid="14">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4">
                                            <p:txEl>
                                              <p:pRg st="3" end="3"/>
                                            </p:txEl>
                                          </p:spTgt>
                                        </p:tgtEl>
                                        <p:attrNameLst>
                                          <p:attrName>style.visibility</p:attrName>
                                        </p:attrNameLst>
                                      </p:cBhvr>
                                      <p:to>
                                        <p:strVal val="visible"/>
                                      </p:to>
                                    </p:set>
                                    <p:animEffect transition="in" filter="fade">
                                      <p:cBhvr>
                                        <p:cTn id="20" dur="500"/>
                                        <p:tgtEl>
                                          <p:spTgt spid="14">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4">
                                            <p:txEl>
                                              <p:pRg st="4" end="4"/>
                                            </p:txEl>
                                          </p:spTgt>
                                        </p:tgtEl>
                                        <p:attrNameLst>
                                          <p:attrName>style.visibility</p:attrName>
                                        </p:attrNameLst>
                                      </p:cBhvr>
                                      <p:to>
                                        <p:strVal val="visible"/>
                                      </p:to>
                                    </p:set>
                                    <p:animEffect transition="in" filter="fade">
                                      <p:cBhvr>
                                        <p:cTn id="23" dur="500"/>
                                        <p:tgtEl>
                                          <p:spTgt spid="14">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4">
                                            <p:txEl>
                                              <p:pRg st="5" end="5"/>
                                            </p:txEl>
                                          </p:spTgt>
                                        </p:tgtEl>
                                        <p:attrNameLst>
                                          <p:attrName>style.visibility</p:attrName>
                                        </p:attrNameLst>
                                      </p:cBhvr>
                                      <p:to>
                                        <p:strVal val="visible"/>
                                      </p:to>
                                    </p:set>
                                    <p:animEffect transition="in" filter="fade">
                                      <p:cBhvr>
                                        <p:cTn id="26" dur="500"/>
                                        <p:tgtEl>
                                          <p:spTgt spid="14">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4">
                                            <p:txEl>
                                              <p:pRg st="6" end="6"/>
                                            </p:txEl>
                                          </p:spTgt>
                                        </p:tgtEl>
                                        <p:attrNameLst>
                                          <p:attrName>style.visibility</p:attrName>
                                        </p:attrNameLst>
                                      </p:cBhvr>
                                      <p:to>
                                        <p:strVal val="visible"/>
                                      </p:to>
                                    </p:set>
                                    <p:animEffect transition="in" filter="fade">
                                      <p:cBhvr>
                                        <p:cTn id="29" dur="500"/>
                                        <p:tgtEl>
                                          <p:spTgt spid="14">
                                            <p:txEl>
                                              <p:pRg st="6" end="6"/>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4">
                                            <p:txEl>
                                              <p:pRg st="7" end="7"/>
                                            </p:txEl>
                                          </p:spTgt>
                                        </p:tgtEl>
                                        <p:attrNameLst>
                                          <p:attrName>style.visibility</p:attrName>
                                        </p:attrNameLst>
                                      </p:cBhvr>
                                      <p:to>
                                        <p:strVal val="visible"/>
                                      </p:to>
                                    </p:set>
                                    <p:animEffect transition="in" filter="fade">
                                      <p:cBhvr>
                                        <p:cTn id="32" dur="500"/>
                                        <p:tgtEl>
                                          <p:spTgt spid="14">
                                            <p:txEl>
                                              <p:pRg st="7" end="7"/>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4">
                                            <p:txEl>
                                              <p:pRg st="8" end="8"/>
                                            </p:txEl>
                                          </p:spTgt>
                                        </p:tgtEl>
                                        <p:attrNameLst>
                                          <p:attrName>style.visibility</p:attrName>
                                        </p:attrNameLst>
                                      </p:cBhvr>
                                      <p:to>
                                        <p:strVal val="visible"/>
                                      </p:to>
                                    </p:set>
                                    <p:animEffect transition="in" filter="fade">
                                      <p:cBhvr>
                                        <p:cTn id="35" dur="500"/>
                                        <p:tgtEl>
                                          <p:spTgt spid="14">
                                            <p:txEl>
                                              <p:pRg st="8" end="8"/>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4">
                                            <p:txEl>
                                              <p:pRg st="9" end="9"/>
                                            </p:txEl>
                                          </p:spTgt>
                                        </p:tgtEl>
                                        <p:attrNameLst>
                                          <p:attrName>style.visibility</p:attrName>
                                        </p:attrNameLst>
                                      </p:cBhvr>
                                      <p:to>
                                        <p:strVal val="visible"/>
                                      </p:to>
                                    </p:set>
                                    <p:animEffect transition="in" filter="fade">
                                      <p:cBhvr>
                                        <p:cTn id="38" dur="500"/>
                                        <p:tgtEl>
                                          <p:spTgt spid="14">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p:bld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Shape 1045"/>
        <p:cNvGrpSpPr/>
        <p:nvPr/>
      </p:nvGrpSpPr>
      <p:grpSpPr>
        <a:xfrm>
          <a:off x="0" y="0"/>
          <a:ext cx="0" cy="0"/>
          <a:chOff x="0" y="0"/>
          <a:chExt cx="0" cy="0"/>
        </a:xfrm>
      </p:grpSpPr>
      <p:sp>
        <p:nvSpPr>
          <p:cNvPr id="1057" name="Google Shape;1057;p42"/>
          <p:cNvSpPr txBox="1">
            <a:spLocks noGrp="1"/>
          </p:cNvSpPr>
          <p:nvPr>
            <p:ph type="title"/>
          </p:nvPr>
        </p:nvSpPr>
        <p:spPr>
          <a:xfrm>
            <a:off x="1540300" y="541113"/>
            <a:ext cx="6486900" cy="478200"/>
          </a:xfrm>
          <a:prstGeom prst="rect">
            <a:avLst/>
          </a:prstGeom>
        </p:spPr>
        <p:txBody>
          <a:bodyPr spcFirstLastPara="1" wrap="square" lIns="91425" tIns="91425" rIns="91425" bIns="91425" anchor="ctr" anchorCtr="0">
            <a:noAutofit/>
          </a:bodyPr>
          <a:lstStyle/>
          <a:p>
            <a:pPr lvl="0"/>
            <a:r>
              <a:rPr lang="en-US" sz="2400" dirty="0">
                <a:solidFill>
                  <a:schemeClr val="accent4"/>
                </a:solidFill>
              </a:rPr>
              <a:t>f. Prop Validation</a:t>
            </a:r>
            <a:endParaRPr sz="2400" b="1" dirty="0">
              <a:solidFill>
                <a:schemeClr val="accent4"/>
              </a:solidFill>
            </a:endParaRPr>
          </a:p>
        </p:txBody>
      </p:sp>
      <p:sp>
        <p:nvSpPr>
          <p:cNvPr id="1127" name="Google Shape;1127;p42">
            <a:hlinkClick r:id="rId3" action="ppaction://hlinksldjump"/>
          </p:cNvPr>
          <p:cNvSpPr/>
          <p:nvPr/>
        </p:nvSpPr>
        <p:spPr>
          <a:xfrm rot="5400000">
            <a:off x="8034175" y="3124075"/>
            <a:ext cx="1158900" cy="59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42">
            <a:hlinkClick r:id="rId4" action="ppaction://hlinksldjump"/>
          </p:cNvPr>
          <p:cNvSpPr/>
          <p:nvPr/>
        </p:nvSpPr>
        <p:spPr>
          <a:xfrm rot="5400000">
            <a:off x="7968625" y="1902850"/>
            <a:ext cx="1290000" cy="59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42">
            <a:hlinkClick r:id="rId5" action="ppaction://hlinksldjump"/>
          </p:cNvPr>
          <p:cNvSpPr/>
          <p:nvPr/>
        </p:nvSpPr>
        <p:spPr>
          <a:xfrm rot="5400000">
            <a:off x="7955725" y="4354575"/>
            <a:ext cx="13158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42">
            <a:hlinkClick r:id="rId4" action="ppaction://hlinksldjump"/>
          </p:cNvPr>
          <p:cNvSpPr txBox="1"/>
          <p:nvPr/>
        </p:nvSpPr>
        <p:spPr>
          <a:xfrm>
            <a:off x="8264833" y="1859014"/>
            <a:ext cx="440400" cy="23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4"/>
                </a:solidFill>
                <a:latin typeface="Ubuntu"/>
                <a:ea typeface="Ubuntu"/>
                <a:cs typeface="Ubuntu"/>
                <a:sym typeface="Ubuntu"/>
              </a:rPr>
              <a:t>2</a:t>
            </a:r>
            <a:endParaRPr b="1">
              <a:solidFill>
                <a:schemeClr val="accent4"/>
              </a:solidFill>
              <a:latin typeface="Ubuntu"/>
              <a:ea typeface="Ubuntu"/>
              <a:cs typeface="Ubuntu"/>
              <a:sym typeface="Ubuntu"/>
            </a:endParaRPr>
          </a:p>
        </p:txBody>
      </p:sp>
      <p:sp>
        <p:nvSpPr>
          <p:cNvPr id="1131" name="Google Shape;1131;p42">
            <a:hlinkClick r:id="rId3" action="ppaction://hlinksldjump"/>
          </p:cNvPr>
          <p:cNvSpPr txBox="1"/>
          <p:nvPr/>
        </p:nvSpPr>
        <p:spPr>
          <a:xfrm>
            <a:off x="8264833" y="3062914"/>
            <a:ext cx="440400" cy="23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2"/>
                </a:solidFill>
                <a:latin typeface="Ubuntu"/>
                <a:ea typeface="Ubuntu"/>
                <a:cs typeface="Ubuntu"/>
                <a:sym typeface="Ubuntu"/>
              </a:rPr>
              <a:t>3</a:t>
            </a:r>
            <a:endParaRPr b="1">
              <a:solidFill>
                <a:schemeClr val="accent2"/>
              </a:solidFill>
              <a:latin typeface="Ubuntu"/>
              <a:ea typeface="Ubuntu"/>
              <a:cs typeface="Ubuntu"/>
              <a:sym typeface="Ubuntu"/>
            </a:endParaRPr>
          </a:p>
        </p:txBody>
      </p:sp>
      <p:sp>
        <p:nvSpPr>
          <p:cNvPr id="1132" name="Google Shape;1132;p42">
            <a:hlinkClick r:id="rId5" action="ppaction://hlinksldjump"/>
          </p:cNvPr>
          <p:cNvSpPr txBox="1"/>
          <p:nvPr/>
        </p:nvSpPr>
        <p:spPr>
          <a:xfrm>
            <a:off x="8264833" y="4266814"/>
            <a:ext cx="440400" cy="23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1"/>
                </a:solidFill>
                <a:latin typeface="Ubuntu"/>
                <a:ea typeface="Ubuntu"/>
                <a:cs typeface="Ubuntu"/>
                <a:sym typeface="Ubuntu"/>
              </a:rPr>
              <a:t>4</a:t>
            </a:r>
            <a:endParaRPr b="1">
              <a:solidFill>
                <a:schemeClr val="accent1"/>
              </a:solidFill>
              <a:latin typeface="Ubuntu"/>
              <a:ea typeface="Ubuntu"/>
              <a:cs typeface="Ubuntu"/>
              <a:sym typeface="Ubuntu"/>
            </a:endParaRPr>
          </a:p>
        </p:txBody>
      </p:sp>
      <p:sp>
        <p:nvSpPr>
          <p:cNvPr id="1133" name="Google Shape;1133;p42">
            <a:hlinkClick r:id="rId6" action="ppaction://hlinksldjump"/>
          </p:cNvPr>
          <p:cNvSpPr/>
          <p:nvPr/>
        </p:nvSpPr>
        <p:spPr>
          <a:xfrm>
            <a:off x="7246284" y="695850"/>
            <a:ext cx="213106" cy="195722"/>
          </a:xfrm>
          <a:custGeom>
            <a:avLst/>
            <a:gdLst/>
            <a:ahLst/>
            <a:cxnLst/>
            <a:rect l="l" t="t" r="r" b="b"/>
            <a:pathLst>
              <a:path w="34372" h="31568" extrusionOk="0">
                <a:moveTo>
                  <a:pt x="17158" y="1"/>
                </a:moveTo>
                <a:cubicBezTo>
                  <a:pt x="11439" y="3246"/>
                  <a:pt x="5719" y="6490"/>
                  <a:pt x="0" y="9735"/>
                </a:cubicBezTo>
                <a:lnTo>
                  <a:pt x="2750" y="9735"/>
                </a:lnTo>
                <a:lnTo>
                  <a:pt x="2750" y="31567"/>
                </a:lnTo>
                <a:lnTo>
                  <a:pt x="11659" y="31567"/>
                </a:lnTo>
                <a:lnTo>
                  <a:pt x="11659" y="17379"/>
                </a:lnTo>
                <a:lnTo>
                  <a:pt x="23373" y="17379"/>
                </a:lnTo>
                <a:lnTo>
                  <a:pt x="23373" y="31567"/>
                </a:lnTo>
                <a:lnTo>
                  <a:pt x="31622" y="31567"/>
                </a:lnTo>
                <a:lnTo>
                  <a:pt x="31622" y="9735"/>
                </a:lnTo>
                <a:lnTo>
                  <a:pt x="34371" y="9735"/>
                </a:lnTo>
                <a:cubicBezTo>
                  <a:pt x="28597" y="6490"/>
                  <a:pt x="22878" y="3246"/>
                  <a:pt x="1715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42">
            <a:hlinkClick r:id="rId7" action="ppaction://hlinksldjump"/>
          </p:cNvPr>
          <p:cNvSpPr/>
          <p:nvPr/>
        </p:nvSpPr>
        <p:spPr>
          <a:xfrm rot="5400000">
            <a:off x="8023975" y="671275"/>
            <a:ext cx="1179300" cy="594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42">
            <a:hlinkClick r:id="rId7" action="ppaction://hlinksldjump"/>
          </p:cNvPr>
          <p:cNvSpPr txBox="1"/>
          <p:nvPr/>
        </p:nvSpPr>
        <p:spPr>
          <a:xfrm>
            <a:off x="8264833" y="655114"/>
            <a:ext cx="440400" cy="23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3"/>
                </a:solidFill>
                <a:latin typeface="Ubuntu"/>
                <a:ea typeface="Ubuntu"/>
                <a:cs typeface="Ubuntu"/>
                <a:sym typeface="Ubuntu"/>
              </a:rPr>
              <a:t>1</a:t>
            </a:r>
            <a:endParaRPr b="1">
              <a:solidFill>
                <a:schemeClr val="accent3"/>
              </a:solidFill>
              <a:latin typeface="Ubuntu"/>
              <a:ea typeface="Ubuntu"/>
              <a:cs typeface="Ubuntu"/>
              <a:sym typeface="Ubuntu"/>
            </a:endParaRPr>
          </a:p>
        </p:txBody>
      </p:sp>
      <p:sp>
        <p:nvSpPr>
          <p:cNvPr id="1139" name="Google Shape;1139;p42">
            <a:hlinkClick r:id="" action="ppaction://hlinkshowjump?jump=nextslide"/>
          </p:cNvPr>
          <p:cNvSpPr/>
          <p:nvPr/>
        </p:nvSpPr>
        <p:spPr>
          <a:xfrm>
            <a:off x="7870218" y="695853"/>
            <a:ext cx="145409" cy="215293"/>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42">
            <a:hlinkClick r:id="" action="ppaction://hlinkshowjump?jump=previousslide"/>
          </p:cNvPr>
          <p:cNvSpPr/>
          <p:nvPr/>
        </p:nvSpPr>
        <p:spPr>
          <a:xfrm rot="10800000">
            <a:off x="7575225" y="695855"/>
            <a:ext cx="145409" cy="215293"/>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301;p46"/>
          <p:cNvSpPr txBox="1">
            <a:spLocks noGrp="1"/>
          </p:cNvSpPr>
          <p:nvPr>
            <p:ph type="subTitle" idx="1"/>
          </p:nvPr>
        </p:nvSpPr>
        <p:spPr>
          <a:xfrm>
            <a:off x="671607" y="1086184"/>
            <a:ext cx="7693460" cy="201366"/>
          </a:xfrm>
          <a:prstGeom prst="rect">
            <a:avLst/>
          </a:prstGeom>
        </p:spPr>
        <p:txBody>
          <a:bodyPr spcFirstLastPara="1" wrap="square" lIns="91425" tIns="91425" rIns="91425" bIns="91425" anchor="ctr" anchorCtr="0">
            <a:noAutofit/>
          </a:bodyPr>
          <a:lstStyle/>
          <a:p>
            <a:pPr marL="0" lvl="0" indent="0" algn="l"/>
            <a:r>
              <a:rPr lang="en-US" sz="1700" b="0" dirty="0" smtClean="0">
                <a:solidFill>
                  <a:schemeClr val="dk1"/>
                </a:solidFill>
              </a:rPr>
              <a:t>VD:</a:t>
            </a:r>
            <a:endParaRPr lang="vi-VN" sz="1500" b="0" dirty="0">
              <a:solidFill>
                <a:schemeClr val="dk1"/>
              </a:solidFill>
            </a:endParaRPr>
          </a:p>
        </p:txBody>
      </p:sp>
      <p:pic>
        <p:nvPicPr>
          <p:cNvPr id="3" name="Picture 2"/>
          <p:cNvPicPr>
            <a:picLocks noChangeAspect="1"/>
          </p:cNvPicPr>
          <p:nvPr/>
        </p:nvPicPr>
        <p:blipFill>
          <a:blip r:embed="rId8"/>
          <a:stretch>
            <a:fillRect/>
          </a:stretch>
        </p:blipFill>
        <p:spPr>
          <a:xfrm>
            <a:off x="671607" y="1367676"/>
            <a:ext cx="4885714" cy="3390476"/>
          </a:xfrm>
          <a:prstGeom prst="rect">
            <a:avLst/>
          </a:prstGeom>
        </p:spPr>
      </p:pic>
    </p:spTree>
    <p:extLst>
      <p:ext uri="{BB962C8B-B14F-4D97-AF65-F5344CB8AC3E}">
        <p14:creationId xmlns:p14="http://schemas.microsoft.com/office/powerpoint/2010/main" val="397873642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fade">
                                      <p:cBhvr>
                                        <p:cTn id="7" dur="500"/>
                                        <p:tgtEl>
                                          <p:spTgt spid="1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p:bld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Shape 1045"/>
        <p:cNvGrpSpPr/>
        <p:nvPr/>
      </p:nvGrpSpPr>
      <p:grpSpPr>
        <a:xfrm>
          <a:off x="0" y="0"/>
          <a:ext cx="0" cy="0"/>
          <a:chOff x="0" y="0"/>
          <a:chExt cx="0" cy="0"/>
        </a:xfrm>
      </p:grpSpPr>
      <p:sp>
        <p:nvSpPr>
          <p:cNvPr id="1057" name="Google Shape;1057;p42"/>
          <p:cNvSpPr txBox="1">
            <a:spLocks noGrp="1"/>
          </p:cNvSpPr>
          <p:nvPr>
            <p:ph type="title"/>
          </p:nvPr>
        </p:nvSpPr>
        <p:spPr>
          <a:xfrm>
            <a:off x="1540300" y="541113"/>
            <a:ext cx="6486900" cy="478200"/>
          </a:xfrm>
          <a:prstGeom prst="rect">
            <a:avLst/>
          </a:prstGeom>
        </p:spPr>
        <p:txBody>
          <a:bodyPr spcFirstLastPara="1" wrap="square" lIns="91425" tIns="91425" rIns="91425" bIns="91425" anchor="ctr" anchorCtr="0">
            <a:noAutofit/>
          </a:bodyPr>
          <a:lstStyle/>
          <a:p>
            <a:pPr lvl="0"/>
            <a:r>
              <a:rPr lang="en-US" sz="2400" dirty="0">
                <a:solidFill>
                  <a:schemeClr val="accent4"/>
                </a:solidFill>
              </a:rPr>
              <a:t>f. Prop Validation</a:t>
            </a:r>
            <a:endParaRPr sz="2400" b="1" dirty="0">
              <a:solidFill>
                <a:schemeClr val="accent4"/>
              </a:solidFill>
            </a:endParaRPr>
          </a:p>
        </p:txBody>
      </p:sp>
      <p:sp>
        <p:nvSpPr>
          <p:cNvPr id="1127" name="Google Shape;1127;p42">
            <a:hlinkClick r:id="rId3" action="ppaction://hlinksldjump"/>
          </p:cNvPr>
          <p:cNvSpPr/>
          <p:nvPr/>
        </p:nvSpPr>
        <p:spPr>
          <a:xfrm rot="5400000">
            <a:off x="8034175" y="3124075"/>
            <a:ext cx="1158900" cy="59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42">
            <a:hlinkClick r:id="rId4" action="ppaction://hlinksldjump"/>
          </p:cNvPr>
          <p:cNvSpPr/>
          <p:nvPr/>
        </p:nvSpPr>
        <p:spPr>
          <a:xfrm rot="5400000">
            <a:off x="7968625" y="1902850"/>
            <a:ext cx="1290000" cy="59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42">
            <a:hlinkClick r:id="rId5" action="ppaction://hlinksldjump"/>
          </p:cNvPr>
          <p:cNvSpPr/>
          <p:nvPr/>
        </p:nvSpPr>
        <p:spPr>
          <a:xfrm rot="5400000">
            <a:off x="7955725" y="4354575"/>
            <a:ext cx="13158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42">
            <a:hlinkClick r:id="rId4" action="ppaction://hlinksldjump"/>
          </p:cNvPr>
          <p:cNvSpPr txBox="1"/>
          <p:nvPr/>
        </p:nvSpPr>
        <p:spPr>
          <a:xfrm>
            <a:off x="8264833" y="1859014"/>
            <a:ext cx="440400" cy="23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4"/>
                </a:solidFill>
                <a:latin typeface="Ubuntu"/>
                <a:ea typeface="Ubuntu"/>
                <a:cs typeface="Ubuntu"/>
                <a:sym typeface="Ubuntu"/>
              </a:rPr>
              <a:t>2</a:t>
            </a:r>
            <a:endParaRPr b="1">
              <a:solidFill>
                <a:schemeClr val="accent4"/>
              </a:solidFill>
              <a:latin typeface="Ubuntu"/>
              <a:ea typeface="Ubuntu"/>
              <a:cs typeface="Ubuntu"/>
              <a:sym typeface="Ubuntu"/>
            </a:endParaRPr>
          </a:p>
        </p:txBody>
      </p:sp>
      <p:sp>
        <p:nvSpPr>
          <p:cNvPr id="1131" name="Google Shape;1131;p42">
            <a:hlinkClick r:id="rId3" action="ppaction://hlinksldjump"/>
          </p:cNvPr>
          <p:cNvSpPr txBox="1"/>
          <p:nvPr/>
        </p:nvSpPr>
        <p:spPr>
          <a:xfrm>
            <a:off x="8264833" y="3062914"/>
            <a:ext cx="440400" cy="23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2"/>
                </a:solidFill>
                <a:latin typeface="Ubuntu"/>
                <a:ea typeface="Ubuntu"/>
                <a:cs typeface="Ubuntu"/>
                <a:sym typeface="Ubuntu"/>
              </a:rPr>
              <a:t>3</a:t>
            </a:r>
            <a:endParaRPr b="1">
              <a:solidFill>
                <a:schemeClr val="accent2"/>
              </a:solidFill>
              <a:latin typeface="Ubuntu"/>
              <a:ea typeface="Ubuntu"/>
              <a:cs typeface="Ubuntu"/>
              <a:sym typeface="Ubuntu"/>
            </a:endParaRPr>
          </a:p>
        </p:txBody>
      </p:sp>
      <p:sp>
        <p:nvSpPr>
          <p:cNvPr id="1132" name="Google Shape;1132;p42">
            <a:hlinkClick r:id="rId5" action="ppaction://hlinksldjump"/>
          </p:cNvPr>
          <p:cNvSpPr txBox="1"/>
          <p:nvPr/>
        </p:nvSpPr>
        <p:spPr>
          <a:xfrm>
            <a:off x="8264833" y="4266814"/>
            <a:ext cx="440400" cy="23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1"/>
                </a:solidFill>
                <a:latin typeface="Ubuntu"/>
                <a:ea typeface="Ubuntu"/>
                <a:cs typeface="Ubuntu"/>
                <a:sym typeface="Ubuntu"/>
              </a:rPr>
              <a:t>4</a:t>
            </a:r>
            <a:endParaRPr b="1">
              <a:solidFill>
                <a:schemeClr val="accent1"/>
              </a:solidFill>
              <a:latin typeface="Ubuntu"/>
              <a:ea typeface="Ubuntu"/>
              <a:cs typeface="Ubuntu"/>
              <a:sym typeface="Ubuntu"/>
            </a:endParaRPr>
          </a:p>
        </p:txBody>
      </p:sp>
      <p:sp>
        <p:nvSpPr>
          <p:cNvPr id="1133" name="Google Shape;1133;p42">
            <a:hlinkClick r:id="rId6" action="ppaction://hlinksldjump"/>
          </p:cNvPr>
          <p:cNvSpPr/>
          <p:nvPr/>
        </p:nvSpPr>
        <p:spPr>
          <a:xfrm>
            <a:off x="7246284" y="695850"/>
            <a:ext cx="213106" cy="195722"/>
          </a:xfrm>
          <a:custGeom>
            <a:avLst/>
            <a:gdLst/>
            <a:ahLst/>
            <a:cxnLst/>
            <a:rect l="l" t="t" r="r" b="b"/>
            <a:pathLst>
              <a:path w="34372" h="31568" extrusionOk="0">
                <a:moveTo>
                  <a:pt x="17158" y="1"/>
                </a:moveTo>
                <a:cubicBezTo>
                  <a:pt x="11439" y="3246"/>
                  <a:pt x="5719" y="6490"/>
                  <a:pt x="0" y="9735"/>
                </a:cubicBezTo>
                <a:lnTo>
                  <a:pt x="2750" y="9735"/>
                </a:lnTo>
                <a:lnTo>
                  <a:pt x="2750" y="31567"/>
                </a:lnTo>
                <a:lnTo>
                  <a:pt x="11659" y="31567"/>
                </a:lnTo>
                <a:lnTo>
                  <a:pt x="11659" y="17379"/>
                </a:lnTo>
                <a:lnTo>
                  <a:pt x="23373" y="17379"/>
                </a:lnTo>
                <a:lnTo>
                  <a:pt x="23373" y="31567"/>
                </a:lnTo>
                <a:lnTo>
                  <a:pt x="31622" y="31567"/>
                </a:lnTo>
                <a:lnTo>
                  <a:pt x="31622" y="9735"/>
                </a:lnTo>
                <a:lnTo>
                  <a:pt x="34371" y="9735"/>
                </a:lnTo>
                <a:cubicBezTo>
                  <a:pt x="28597" y="6490"/>
                  <a:pt x="22878" y="3246"/>
                  <a:pt x="1715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42">
            <a:hlinkClick r:id="rId7" action="ppaction://hlinksldjump"/>
          </p:cNvPr>
          <p:cNvSpPr/>
          <p:nvPr/>
        </p:nvSpPr>
        <p:spPr>
          <a:xfrm rot="5400000">
            <a:off x="8023975" y="671275"/>
            <a:ext cx="1179300" cy="594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42">
            <a:hlinkClick r:id="rId7" action="ppaction://hlinksldjump"/>
          </p:cNvPr>
          <p:cNvSpPr txBox="1"/>
          <p:nvPr/>
        </p:nvSpPr>
        <p:spPr>
          <a:xfrm>
            <a:off x="8264833" y="655114"/>
            <a:ext cx="440400" cy="23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3"/>
                </a:solidFill>
                <a:latin typeface="Ubuntu"/>
                <a:ea typeface="Ubuntu"/>
                <a:cs typeface="Ubuntu"/>
                <a:sym typeface="Ubuntu"/>
              </a:rPr>
              <a:t>1</a:t>
            </a:r>
            <a:endParaRPr b="1">
              <a:solidFill>
                <a:schemeClr val="accent3"/>
              </a:solidFill>
              <a:latin typeface="Ubuntu"/>
              <a:ea typeface="Ubuntu"/>
              <a:cs typeface="Ubuntu"/>
              <a:sym typeface="Ubuntu"/>
            </a:endParaRPr>
          </a:p>
        </p:txBody>
      </p:sp>
      <p:sp>
        <p:nvSpPr>
          <p:cNvPr id="1139" name="Google Shape;1139;p42">
            <a:hlinkClick r:id="" action="ppaction://hlinkshowjump?jump=nextslide"/>
          </p:cNvPr>
          <p:cNvSpPr/>
          <p:nvPr/>
        </p:nvSpPr>
        <p:spPr>
          <a:xfrm>
            <a:off x="7870218" y="695853"/>
            <a:ext cx="145409" cy="215293"/>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42">
            <a:hlinkClick r:id="" action="ppaction://hlinkshowjump?jump=previousslide"/>
          </p:cNvPr>
          <p:cNvSpPr/>
          <p:nvPr/>
        </p:nvSpPr>
        <p:spPr>
          <a:xfrm rot="10800000">
            <a:off x="7575225" y="695855"/>
            <a:ext cx="145409" cy="215293"/>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301;p46"/>
          <p:cNvSpPr txBox="1">
            <a:spLocks noGrp="1"/>
          </p:cNvSpPr>
          <p:nvPr>
            <p:ph type="subTitle" idx="1"/>
          </p:nvPr>
        </p:nvSpPr>
        <p:spPr>
          <a:xfrm>
            <a:off x="671607" y="1086184"/>
            <a:ext cx="7693460" cy="900329"/>
          </a:xfrm>
          <a:prstGeom prst="rect">
            <a:avLst/>
          </a:prstGeom>
        </p:spPr>
        <p:txBody>
          <a:bodyPr spcFirstLastPara="1" wrap="square" lIns="91425" tIns="91425" rIns="91425" bIns="91425" anchor="ctr" anchorCtr="0">
            <a:noAutofit/>
          </a:bodyPr>
          <a:lstStyle/>
          <a:p>
            <a:pPr marL="0" lvl="0" indent="0" algn="l"/>
            <a:r>
              <a:rPr lang="en-US" sz="1700" b="0" dirty="0" err="1" smtClean="0">
                <a:solidFill>
                  <a:schemeClr val="dk1"/>
                </a:solidFill>
              </a:rPr>
              <a:t>Hoặc</a:t>
            </a:r>
            <a:r>
              <a:rPr lang="en-US" sz="1700" b="0" dirty="0" smtClean="0">
                <a:solidFill>
                  <a:schemeClr val="dk1"/>
                </a:solidFill>
              </a:rPr>
              <a:t> </a:t>
            </a:r>
            <a:r>
              <a:rPr lang="en-US" sz="1700" b="0" dirty="0">
                <a:solidFill>
                  <a:schemeClr val="dk1"/>
                </a:solidFill>
              </a:rPr>
              <a:t>ta </a:t>
            </a:r>
            <a:r>
              <a:rPr lang="en-US" sz="1700" b="0" dirty="0" err="1">
                <a:solidFill>
                  <a:schemeClr val="dk1"/>
                </a:solidFill>
              </a:rPr>
              <a:t>cũng</a:t>
            </a:r>
            <a:r>
              <a:rPr lang="en-US" sz="1700" b="0" dirty="0">
                <a:solidFill>
                  <a:schemeClr val="dk1"/>
                </a:solidFill>
              </a:rPr>
              <a:t> </a:t>
            </a:r>
            <a:r>
              <a:rPr lang="en-US" sz="1700" b="0" dirty="0" err="1">
                <a:solidFill>
                  <a:schemeClr val="dk1"/>
                </a:solidFill>
              </a:rPr>
              <a:t>có</a:t>
            </a:r>
            <a:r>
              <a:rPr lang="en-US" sz="1700" b="0" dirty="0">
                <a:solidFill>
                  <a:schemeClr val="dk1"/>
                </a:solidFill>
              </a:rPr>
              <a:t> </a:t>
            </a:r>
            <a:r>
              <a:rPr lang="en-US" sz="1700" b="0" dirty="0" err="1">
                <a:solidFill>
                  <a:schemeClr val="dk1"/>
                </a:solidFill>
              </a:rPr>
              <a:t>thể</a:t>
            </a:r>
            <a:r>
              <a:rPr lang="en-US" sz="1700" b="0" dirty="0">
                <a:solidFill>
                  <a:schemeClr val="dk1"/>
                </a:solidFill>
              </a:rPr>
              <a:t> </a:t>
            </a:r>
            <a:r>
              <a:rPr lang="en-US" sz="1700" b="0" dirty="0" err="1">
                <a:solidFill>
                  <a:schemeClr val="dk1"/>
                </a:solidFill>
              </a:rPr>
              <a:t>tự</a:t>
            </a:r>
            <a:r>
              <a:rPr lang="en-US" sz="1700" b="0" dirty="0">
                <a:solidFill>
                  <a:schemeClr val="dk1"/>
                </a:solidFill>
              </a:rPr>
              <a:t> custom validate </a:t>
            </a:r>
            <a:r>
              <a:rPr lang="en-US" sz="1700" b="0" dirty="0" err="1">
                <a:solidFill>
                  <a:schemeClr val="dk1"/>
                </a:solidFill>
              </a:rPr>
              <a:t>cho</a:t>
            </a:r>
            <a:r>
              <a:rPr lang="en-US" sz="1700" b="0" dirty="0">
                <a:solidFill>
                  <a:schemeClr val="dk1"/>
                </a:solidFill>
              </a:rPr>
              <a:t> </a:t>
            </a:r>
            <a:r>
              <a:rPr lang="en-US" sz="1700" b="0" dirty="0" err="1">
                <a:solidFill>
                  <a:schemeClr val="dk1"/>
                </a:solidFill>
              </a:rPr>
              <a:t>riêng</a:t>
            </a:r>
            <a:r>
              <a:rPr lang="en-US" sz="1700" b="0" dirty="0">
                <a:solidFill>
                  <a:schemeClr val="dk1"/>
                </a:solidFill>
              </a:rPr>
              <a:t> </a:t>
            </a:r>
            <a:r>
              <a:rPr lang="en-US" sz="1700" b="0" dirty="0" err="1">
                <a:solidFill>
                  <a:schemeClr val="dk1"/>
                </a:solidFill>
              </a:rPr>
              <a:t>mình</a:t>
            </a:r>
            <a:r>
              <a:rPr lang="en-US" sz="1700" b="0" dirty="0">
                <a:solidFill>
                  <a:schemeClr val="dk1"/>
                </a:solidFill>
              </a:rPr>
              <a:t> </a:t>
            </a:r>
            <a:r>
              <a:rPr lang="en-US" sz="1700" b="0" dirty="0" err="1">
                <a:solidFill>
                  <a:schemeClr val="dk1"/>
                </a:solidFill>
              </a:rPr>
              <a:t>bằng</a:t>
            </a:r>
            <a:r>
              <a:rPr lang="en-US" sz="1700" b="0" dirty="0">
                <a:solidFill>
                  <a:schemeClr val="dk1"/>
                </a:solidFill>
              </a:rPr>
              <a:t> </a:t>
            </a:r>
            <a:r>
              <a:rPr lang="en-US" sz="1700" b="0" dirty="0" err="1">
                <a:solidFill>
                  <a:schemeClr val="dk1"/>
                </a:solidFill>
              </a:rPr>
              <a:t>cách</a:t>
            </a:r>
            <a:r>
              <a:rPr lang="en-US" sz="1700" b="0" dirty="0">
                <a:solidFill>
                  <a:schemeClr val="dk1"/>
                </a:solidFill>
              </a:rPr>
              <a:t> </a:t>
            </a:r>
            <a:r>
              <a:rPr lang="en-US" sz="1700" b="0" dirty="0" err="1">
                <a:solidFill>
                  <a:schemeClr val="dk1"/>
                </a:solidFill>
              </a:rPr>
              <a:t>sử</a:t>
            </a:r>
            <a:r>
              <a:rPr lang="en-US" sz="1700" b="0" dirty="0">
                <a:solidFill>
                  <a:schemeClr val="dk1"/>
                </a:solidFill>
              </a:rPr>
              <a:t> </a:t>
            </a:r>
            <a:r>
              <a:rPr lang="en-US" sz="1700" b="0" dirty="0" err="1">
                <a:solidFill>
                  <a:schemeClr val="dk1"/>
                </a:solidFill>
              </a:rPr>
              <a:t>dụng</a:t>
            </a:r>
            <a:r>
              <a:rPr lang="en-US" sz="1700" b="0" dirty="0">
                <a:solidFill>
                  <a:schemeClr val="dk1"/>
                </a:solidFill>
              </a:rPr>
              <a:t> validator key </a:t>
            </a:r>
            <a:r>
              <a:rPr lang="en-US" sz="1700" b="0" dirty="0" err="1">
                <a:solidFill>
                  <a:schemeClr val="dk1"/>
                </a:solidFill>
              </a:rPr>
              <a:t>trong</a:t>
            </a:r>
            <a:r>
              <a:rPr lang="en-US" sz="1700" b="0" dirty="0">
                <a:solidFill>
                  <a:schemeClr val="dk1"/>
                </a:solidFill>
              </a:rPr>
              <a:t> object </a:t>
            </a:r>
            <a:r>
              <a:rPr lang="en-US" sz="1700" b="0" dirty="0" err="1">
                <a:solidFill>
                  <a:schemeClr val="dk1"/>
                </a:solidFill>
              </a:rPr>
              <a:t>của</a:t>
            </a:r>
            <a:r>
              <a:rPr lang="en-US" sz="1700" b="0" dirty="0">
                <a:solidFill>
                  <a:schemeClr val="dk1"/>
                </a:solidFill>
              </a:rPr>
              <a:t> prop ta </a:t>
            </a:r>
            <a:r>
              <a:rPr lang="en-US" sz="1700" b="0" dirty="0" err="1">
                <a:solidFill>
                  <a:schemeClr val="dk1"/>
                </a:solidFill>
              </a:rPr>
              <a:t>cần</a:t>
            </a:r>
            <a:r>
              <a:rPr lang="en-US" sz="1700" b="0" dirty="0">
                <a:solidFill>
                  <a:schemeClr val="dk1"/>
                </a:solidFill>
              </a:rPr>
              <a:t> </a:t>
            </a:r>
            <a:r>
              <a:rPr lang="en-US" sz="1700" b="0" dirty="0" err="1">
                <a:solidFill>
                  <a:schemeClr val="dk1"/>
                </a:solidFill>
              </a:rPr>
              <a:t>ràng</a:t>
            </a:r>
            <a:r>
              <a:rPr lang="en-US" sz="1700" b="0" dirty="0">
                <a:solidFill>
                  <a:schemeClr val="dk1"/>
                </a:solidFill>
              </a:rPr>
              <a:t> </a:t>
            </a:r>
            <a:r>
              <a:rPr lang="en-US" sz="1700" b="0" dirty="0" err="1">
                <a:solidFill>
                  <a:schemeClr val="dk1"/>
                </a:solidFill>
              </a:rPr>
              <a:t>buộc</a:t>
            </a:r>
            <a:r>
              <a:rPr lang="en-US" sz="1700" b="0" dirty="0">
                <a:solidFill>
                  <a:schemeClr val="dk1"/>
                </a:solidFill>
              </a:rPr>
              <a:t>.</a:t>
            </a:r>
          </a:p>
          <a:p>
            <a:pPr marL="0" lvl="0" indent="0" algn="l"/>
            <a:r>
              <a:rPr lang="en-US" sz="1700" b="0" dirty="0">
                <a:solidFill>
                  <a:schemeClr val="dk1"/>
                </a:solidFill>
              </a:rPr>
              <a:t>VD:</a:t>
            </a:r>
          </a:p>
        </p:txBody>
      </p:sp>
      <p:pic>
        <p:nvPicPr>
          <p:cNvPr id="3" name="Picture 2"/>
          <p:cNvPicPr>
            <a:picLocks noChangeAspect="1"/>
          </p:cNvPicPr>
          <p:nvPr/>
        </p:nvPicPr>
        <p:blipFill>
          <a:blip r:embed="rId8"/>
          <a:stretch>
            <a:fillRect/>
          </a:stretch>
        </p:blipFill>
        <p:spPr>
          <a:xfrm>
            <a:off x="733790" y="1986513"/>
            <a:ext cx="5847619" cy="2876190"/>
          </a:xfrm>
          <a:prstGeom prst="rect">
            <a:avLst/>
          </a:prstGeom>
        </p:spPr>
      </p:pic>
    </p:spTree>
    <p:extLst>
      <p:ext uri="{BB962C8B-B14F-4D97-AF65-F5344CB8AC3E}">
        <p14:creationId xmlns:p14="http://schemas.microsoft.com/office/powerpoint/2010/main" val="7496132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fade">
                                      <p:cBhvr>
                                        <p:cTn id="7" dur="500"/>
                                        <p:tgtEl>
                                          <p:spTgt spid="1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
                                            <p:txEl>
                                              <p:pRg st="1" end="1"/>
                                            </p:txEl>
                                          </p:spTgt>
                                        </p:tgtEl>
                                        <p:attrNameLst>
                                          <p:attrName>style.visibility</p:attrName>
                                        </p:attrNameLst>
                                      </p:cBhvr>
                                      <p:to>
                                        <p:strVal val="visible"/>
                                      </p:to>
                                    </p:set>
                                    <p:animEffect transition="in" filter="fade">
                                      <p:cBhvr>
                                        <p:cTn id="12" dur="500"/>
                                        <p:tgtEl>
                                          <p:spTgt spid="1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p:bld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Shape 1045"/>
        <p:cNvGrpSpPr/>
        <p:nvPr/>
      </p:nvGrpSpPr>
      <p:grpSpPr>
        <a:xfrm>
          <a:off x="0" y="0"/>
          <a:ext cx="0" cy="0"/>
          <a:chOff x="0" y="0"/>
          <a:chExt cx="0" cy="0"/>
        </a:xfrm>
      </p:grpSpPr>
      <p:sp>
        <p:nvSpPr>
          <p:cNvPr id="1057" name="Google Shape;1057;p42"/>
          <p:cNvSpPr txBox="1">
            <a:spLocks noGrp="1"/>
          </p:cNvSpPr>
          <p:nvPr>
            <p:ph type="title"/>
          </p:nvPr>
        </p:nvSpPr>
        <p:spPr>
          <a:xfrm>
            <a:off x="1540300" y="541113"/>
            <a:ext cx="6486900" cy="478200"/>
          </a:xfrm>
          <a:prstGeom prst="rect">
            <a:avLst/>
          </a:prstGeom>
        </p:spPr>
        <p:txBody>
          <a:bodyPr spcFirstLastPara="1" wrap="square" lIns="91425" tIns="91425" rIns="91425" bIns="91425" anchor="ctr" anchorCtr="0">
            <a:noAutofit/>
          </a:bodyPr>
          <a:lstStyle/>
          <a:p>
            <a:pPr lvl="0"/>
            <a:r>
              <a:rPr lang="en-US" sz="2400" dirty="0">
                <a:solidFill>
                  <a:schemeClr val="accent4"/>
                </a:solidFill>
              </a:rPr>
              <a:t>f. Prop Validation</a:t>
            </a:r>
            <a:endParaRPr sz="2400" b="1" dirty="0">
              <a:solidFill>
                <a:schemeClr val="accent4"/>
              </a:solidFill>
            </a:endParaRPr>
          </a:p>
        </p:txBody>
      </p:sp>
      <p:sp>
        <p:nvSpPr>
          <p:cNvPr id="1127" name="Google Shape;1127;p42">
            <a:hlinkClick r:id="rId3" action="ppaction://hlinksldjump"/>
          </p:cNvPr>
          <p:cNvSpPr/>
          <p:nvPr/>
        </p:nvSpPr>
        <p:spPr>
          <a:xfrm rot="5400000">
            <a:off x="8034175" y="3124075"/>
            <a:ext cx="1158900" cy="59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42">
            <a:hlinkClick r:id="rId4" action="ppaction://hlinksldjump"/>
          </p:cNvPr>
          <p:cNvSpPr/>
          <p:nvPr/>
        </p:nvSpPr>
        <p:spPr>
          <a:xfrm rot="5400000">
            <a:off x="7968625" y="1902850"/>
            <a:ext cx="1290000" cy="59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42">
            <a:hlinkClick r:id="rId5" action="ppaction://hlinksldjump"/>
          </p:cNvPr>
          <p:cNvSpPr/>
          <p:nvPr/>
        </p:nvSpPr>
        <p:spPr>
          <a:xfrm rot="5400000">
            <a:off x="7955725" y="4354575"/>
            <a:ext cx="13158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42">
            <a:hlinkClick r:id="rId4" action="ppaction://hlinksldjump"/>
          </p:cNvPr>
          <p:cNvSpPr txBox="1"/>
          <p:nvPr/>
        </p:nvSpPr>
        <p:spPr>
          <a:xfrm>
            <a:off x="8264833" y="1859014"/>
            <a:ext cx="440400" cy="23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4"/>
                </a:solidFill>
                <a:latin typeface="Ubuntu"/>
                <a:ea typeface="Ubuntu"/>
                <a:cs typeface="Ubuntu"/>
                <a:sym typeface="Ubuntu"/>
              </a:rPr>
              <a:t>2</a:t>
            </a:r>
            <a:endParaRPr b="1">
              <a:solidFill>
                <a:schemeClr val="accent4"/>
              </a:solidFill>
              <a:latin typeface="Ubuntu"/>
              <a:ea typeface="Ubuntu"/>
              <a:cs typeface="Ubuntu"/>
              <a:sym typeface="Ubuntu"/>
            </a:endParaRPr>
          </a:p>
        </p:txBody>
      </p:sp>
      <p:sp>
        <p:nvSpPr>
          <p:cNvPr id="1131" name="Google Shape;1131;p42">
            <a:hlinkClick r:id="rId3" action="ppaction://hlinksldjump"/>
          </p:cNvPr>
          <p:cNvSpPr txBox="1"/>
          <p:nvPr/>
        </p:nvSpPr>
        <p:spPr>
          <a:xfrm>
            <a:off x="8264833" y="3062914"/>
            <a:ext cx="440400" cy="23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2"/>
                </a:solidFill>
                <a:latin typeface="Ubuntu"/>
                <a:ea typeface="Ubuntu"/>
                <a:cs typeface="Ubuntu"/>
                <a:sym typeface="Ubuntu"/>
              </a:rPr>
              <a:t>3</a:t>
            </a:r>
            <a:endParaRPr b="1">
              <a:solidFill>
                <a:schemeClr val="accent2"/>
              </a:solidFill>
              <a:latin typeface="Ubuntu"/>
              <a:ea typeface="Ubuntu"/>
              <a:cs typeface="Ubuntu"/>
              <a:sym typeface="Ubuntu"/>
            </a:endParaRPr>
          </a:p>
        </p:txBody>
      </p:sp>
      <p:sp>
        <p:nvSpPr>
          <p:cNvPr id="1132" name="Google Shape;1132;p42">
            <a:hlinkClick r:id="rId5" action="ppaction://hlinksldjump"/>
          </p:cNvPr>
          <p:cNvSpPr txBox="1"/>
          <p:nvPr/>
        </p:nvSpPr>
        <p:spPr>
          <a:xfrm>
            <a:off x="8264833" y="4266814"/>
            <a:ext cx="440400" cy="23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1"/>
                </a:solidFill>
                <a:latin typeface="Ubuntu"/>
                <a:ea typeface="Ubuntu"/>
                <a:cs typeface="Ubuntu"/>
                <a:sym typeface="Ubuntu"/>
              </a:rPr>
              <a:t>4</a:t>
            </a:r>
            <a:endParaRPr b="1">
              <a:solidFill>
                <a:schemeClr val="accent1"/>
              </a:solidFill>
              <a:latin typeface="Ubuntu"/>
              <a:ea typeface="Ubuntu"/>
              <a:cs typeface="Ubuntu"/>
              <a:sym typeface="Ubuntu"/>
            </a:endParaRPr>
          </a:p>
        </p:txBody>
      </p:sp>
      <p:sp>
        <p:nvSpPr>
          <p:cNvPr id="1133" name="Google Shape;1133;p42">
            <a:hlinkClick r:id="rId6" action="ppaction://hlinksldjump"/>
          </p:cNvPr>
          <p:cNvSpPr/>
          <p:nvPr/>
        </p:nvSpPr>
        <p:spPr>
          <a:xfrm>
            <a:off x="7246284" y="695850"/>
            <a:ext cx="213106" cy="195722"/>
          </a:xfrm>
          <a:custGeom>
            <a:avLst/>
            <a:gdLst/>
            <a:ahLst/>
            <a:cxnLst/>
            <a:rect l="l" t="t" r="r" b="b"/>
            <a:pathLst>
              <a:path w="34372" h="31568" extrusionOk="0">
                <a:moveTo>
                  <a:pt x="17158" y="1"/>
                </a:moveTo>
                <a:cubicBezTo>
                  <a:pt x="11439" y="3246"/>
                  <a:pt x="5719" y="6490"/>
                  <a:pt x="0" y="9735"/>
                </a:cubicBezTo>
                <a:lnTo>
                  <a:pt x="2750" y="9735"/>
                </a:lnTo>
                <a:lnTo>
                  <a:pt x="2750" y="31567"/>
                </a:lnTo>
                <a:lnTo>
                  <a:pt x="11659" y="31567"/>
                </a:lnTo>
                <a:lnTo>
                  <a:pt x="11659" y="17379"/>
                </a:lnTo>
                <a:lnTo>
                  <a:pt x="23373" y="17379"/>
                </a:lnTo>
                <a:lnTo>
                  <a:pt x="23373" y="31567"/>
                </a:lnTo>
                <a:lnTo>
                  <a:pt x="31622" y="31567"/>
                </a:lnTo>
                <a:lnTo>
                  <a:pt x="31622" y="9735"/>
                </a:lnTo>
                <a:lnTo>
                  <a:pt x="34371" y="9735"/>
                </a:lnTo>
                <a:cubicBezTo>
                  <a:pt x="28597" y="6490"/>
                  <a:pt x="22878" y="3246"/>
                  <a:pt x="1715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42">
            <a:hlinkClick r:id="rId7" action="ppaction://hlinksldjump"/>
          </p:cNvPr>
          <p:cNvSpPr/>
          <p:nvPr/>
        </p:nvSpPr>
        <p:spPr>
          <a:xfrm rot="5400000">
            <a:off x="8023975" y="671275"/>
            <a:ext cx="1179300" cy="594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42">
            <a:hlinkClick r:id="rId7" action="ppaction://hlinksldjump"/>
          </p:cNvPr>
          <p:cNvSpPr txBox="1"/>
          <p:nvPr/>
        </p:nvSpPr>
        <p:spPr>
          <a:xfrm>
            <a:off x="8264833" y="655114"/>
            <a:ext cx="440400" cy="23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3"/>
                </a:solidFill>
                <a:latin typeface="Ubuntu"/>
                <a:ea typeface="Ubuntu"/>
                <a:cs typeface="Ubuntu"/>
                <a:sym typeface="Ubuntu"/>
              </a:rPr>
              <a:t>1</a:t>
            </a:r>
            <a:endParaRPr b="1">
              <a:solidFill>
                <a:schemeClr val="accent3"/>
              </a:solidFill>
              <a:latin typeface="Ubuntu"/>
              <a:ea typeface="Ubuntu"/>
              <a:cs typeface="Ubuntu"/>
              <a:sym typeface="Ubuntu"/>
            </a:endParaRPr>
          </a:p>
        </p:txBody>
      </p:sp>
      <p:sp>
        <p:nvSpPr>
          <p:cNvPr id="1139" name="Google Shape;1139;p42">
            <a:hlinkClick r:id="" action="ppaction://hlinkshowjump?jump=nextslide"/>
          </p:cNvPr>
          <p:cNvSpPr/>
          <p:nvPr/>
        </p:nvSpPr>
        <p:spPr>
          <a:xfrm>
            <a:off x="7870218" y="695853"/>
            <a:ext cx="145409" cy="215293"/>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42">
            <a:hlinkClick r:id="" action="ppaction://hlinkshowjump?jump=previousslide"/>
          </p:cNvPr>
          <p:cNvSpPr/>
          <p:nvPr/>
        </p:nvSpPr>
        <p:spPr>
          <a:xfrm rot="10800000">
            <a:off x="7575225" y="695855"/>
            <a:ext cx="145409" cy="215293"/>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301;p46"/>
          <p:cNvSpPr txBox="1">
            <a:spLocks noGrp="1"/>
          </p:cNvSpPr>
          <p:nvPr>
            <p:ph type="subTitle" idx="1"/>
          </p:nvPr>
        </p:nvSpPr>
        <p:spPr>
          <a:xfrm>
            <a:off x="671607" y="1086184"/>
            <a:ext cx="7693460" cy="613923"/>
          </a:xfrm>
          <a:prstGeom prst="rect">
            <a:avLst/>
          </a:prstGeom>
        </p:spPr>
        <p:txBody>
          <a:bodyPr spcFirstLastPara="1" wrap="square" lIns="91425" tIns="91425" rIns="91425" bIns="91425" anchor="ctr" anchorCtr="0">
            <a:noAutofit/>
          </a:bodyPr>
          <a:lstStyle/>
          <a:p>
            <a:pPr marL="0" lvl="0" indent="0" algn="l"/>
            <a:r>
              <a:rPr lang="en-US" sz="1700" b="0" dirty="0" err="1">
                <a:solidFill>
                  <a:schemeClr val="dk1"/>
                </a:solidFill>
              </a:rPr>
              <a:t>Và</a:t>
            </a:r>
            <a:r>
              <a:rPr lang="en-US" sz="1700" b="0" dirty="0">
                <a:solidFill>
                  <a:schemeClr val="dk1"/>
                </a:solidFill>
              </a:rPr>
              <a:t> ta </a:t>
            </a:r>
            <a:r>
              <a:rPr lang="en-US" sz="1700" b="0" dirty="0" err="1">
                <a:solidFill>
                  <a:schemeClr val="dk1"/>
                </a:solidFill>
              </a:rPr>
              <a:t>cũng</a:t>
            </a:r>
            <a:r>
              <a:rPr lang="en-US" sz="1700" b="0" dirty="0">
                <a:solidFill>
                  <a:schemeClr val="dk1"/>
                </a:solidFill>
              </a:rPr>
              <a:t> </a:t>
            </a:r>
            <a:r>
              <a:rPr lang="en-US" sz="1700" b="0" dirty="0" err="1">
                <a:solidFill>
                  <a:schemeClr val="dk1"/>
                </a:solidFill>
              </a:rPr>
              <a:t>có</a:t>
            </a:r>
            <a:r>
              <a:rPr lang="en-US" sz="1700" b="0" dirty="0">
                <a:solidFill>
                  <a:schemeClr val="dk1"/>
                </a:solidFill>
              </a:rPr>
              <a:t> </a:t>
            </a:r>
            <a:r>
              <a:rPr lang="en-US" sz="1700" b="0" dirty="0" err="1">
                <a:solidFill>
                  <a:schemeClr val="dk1"/>
                </a:solidFill>
              </a:rPr>
              <a:t>thể</a:t>
            </a:r>
            <a:r>
              <a:rPr lang="en-US" sz="1700" b="0" dirty="0">
                <a:solidFill>
                  <a:schemeClr val="dk1"/>
                </a:solidFill>
              </a:rPr>
              <a:t> </a:t>
            </a:r>
            <a:r>
              <a:rPr lang="en-US" sz="1700" b="0" dirty="0" err="1">
                <a:solidFill>
                  <a:schemeClr val="dk1"/>
                </a:solidFill>
              </a:rPr>
              <a:t>thiết</a:t>
            </a:r>
            <a:r>
              <a:rPr lang="en-US" sz="1700" b="0" dirty="0">
                <a:solidFill>
                  <a:schemeClr val="dk1"/>
                </a:solidFill>
              </a:rPr>
              <a:t> </a:t>
            </a:r>
            <a:r>
              <a:rPr lang="en-US" sz="1700" b="0" dirty="0" err="1">
                <a:solidFill>
                  <a:schemeClr val="dk1"/>
                </a:solidFill>
              </a:rPr>
              <a:t>lập</a:t>
            </a:r>
            <a:r>
              <a:rPr lang="en-US" sz="1700" b="0" dirty="0">
                <a:solidFill>
                  <a:schemeClr val="dk1"/>
                </a:solidFill>
              </a:rPr>
              <a:t> </a:t>
            </a:r>
            <a:r>
              <a:rPr lang="en-US" sz="1700" b="0" dirty="0" err="1">
                <a:solidFill>
                  <a:schemeClr val="dk1"/>
                </a:solidFill>
              </a:rPr>
              <a:t>giá</a:t>
            </a:r>
            <a:r>
              <a:rPr lang="en-US" sz="1700" b="0" dirty="0">
                <a:solidFill>
                  <a:schemeClr val="dk1"/>
                </a:solidFill>
              </a:rPr>
              <a:t> </a:t>
            </a:r>
            <a:r>
              <a:rPr lang="en-US" sz="1700" b="0" dirty="0" err="1">
                <a:solidFill>
                  <a:schemeClr val="dk1"/>
                </a:solidFill>
              </a:rPr>
              <a:t>trị</a:t>
            </a:r>
            <a:r>
              <a:rPr lang="en-US" sz="1700" b="0" dirty="0">
                <a:solidFill>
                  <a:schemeClr val="dk1"/>
                </a:solidFill>
              </a:rPr>
              <a:t> </a:t>
            </a:r>
            <a:r>
              <a:rPr lang="en-US" sz="1700" b="0" dirty="0" err="1">
                <a:solidFill>
                  <a:schemeClr val="dk1"/>
                </a:solidFill>
              </a:rPr>
              <a:t>mặc</a:t>
            </a:r>
            <a:r>
              <a:rPr lang="en-US" sz="1700" b="0" dirty="0">
                <a:solidFill>
                  <a:schemeClr val="dk1"/>
                </a:solidFill>
              </a:rPr>
              <a:t> </a:t>
            </a:r>
            <a:r>
              <a:rPr lang="en-US" sz="1700" b="0" dirty="0" err="1">
                <a:solidFill>
                  <a:schemeClr val="dk1"/>
                </a:solidFill>
              </a:rPr>
              <a:t>định</a:t>
            </a:r>
            <a:r>
              <a:rPr lang="en-US" sz="1700" b="0" dirty="0">
                <a:solidFill>
                  <a:schemeClr val="dk1"/>
                </a:solidFill>
              </a:rPr>
              <a:t> </a:t>
            </a:r>
            <a:r>
              <a:rPr lang="en-US" sz="1700" b="0" dirty="0" err="1">
                <a:solidFill>
                  <a:schemeClr val="dk1"/>
                </a:solidFill>
              </a:rPr>
              <a:t>cho</a:t>
            </a:r>
            <a:r>
              <a:rPr lang="en-US" sz="1700" b="0" dirty="0">
                <a:solidFill>
                  <a:schemeClr val="dk1"/>
                </a:solidFill>
              </a:rPr>
              <a:t> prop </a:t>
            </a:r>
            <a:r>
              <a:rPr lang="en-US" sz="1700" b="0" dirty="0" err="1">
                <a:solidFill>
                  <a:schemeClr val="dk1"/>
                </a:solidFill>
              </a:rPr>
              <a:t>bằng</a:t>
            </a:r>
            <a:r>
              <a:rPr lang="en-US" sz="1700" b="0" dirty="0">
                <a:solidFill>
                  <a:schemeClr val="dk1"/>
                </a:solidFill>
              </a:rPr>
              <a:t> default scope.</a:t>
            </a:r>
          </a:p>
          <a:p>
            <a:pPr marL="0" lvl="0" indent="0" algn="l"/>
            <a:r>
              <a:rPr lang="en-US" sz="1700" b="0" dirty="0">
                <a:solidFill>
                  <a:schemeClr val="dk1"/>
                </a:solidFill>
              </a:rPr>
              <a:t>VD:</a:t>
            </a:r>
            <a:endParaRPr lang="en-US" sz="1700" b="0" dirty="0" smtClean="0">
              <a:solidFill>
                <a:schemeClr val="dk1"/>
              </a:solidFill>
            </a:endParaRPr>
          </a:p>
        </p:txBody>
      </p:sp>
      <p:pic>
        <p:nvPicPr>
          <p:cNvPr id="2" name="Picture 1"/>
          <p:cNvPicPr>
            <a:picLocks noChangeAspect="1"/>
          </p:cNvPicPr>
          <p:nvPr/>
        </p:nvPicPr>
        <p:blipFill>
          <a:blip r:embed="rId8"/>
          <a:stretch>
            <a:fillRect/>
          </a:stretch>
        </p:blipFill>
        <p:spPr>
          <a:xfrm>
            <a:off x="671607" y="1815295"/>
            <a:ext cx="4066667" cy="2495238"/>
          </a:xfrm>
          <a:prstGeom prst="rect">
            <a:avLst/>
          </a:prstGeom>
        </p:spPr>
      </p:pic>
    </p:spTree>
    <p:extLst>
      <p:ext uri="{BB962C8B-B14F-4D97-AF65-F5344CB8AC3E}">
        <p14:creationId xmlns:p14="http://schemas.microsoft.com/office/powerpoint/2010/main" val="271283179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fade">
                                      <p:cBhvr>
                                        <p:cTn id="7" dur="500"/>
                                        <p:tgtEl>
                                          <p:spTgt spid="1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
                                            <p:txEl>
                                              <p:pRg st="1" end="1"/>
                                            </p:txEl>
                                          </p:spTgt>
                                        </p:tgtEl>
                                        <p:attrNameLst>
                                          <p:attrName>style.visibility</p:attrName>
                                        </p:attrNameLst>
                                      </p:cBhvr>
                                      <p:to>
                                        <p:strVal val="visible"/>
                                      </p:to>
                                    </p:set>
                                    <p:animEffect transition="in" filter="fade">
                                      <p:cBhvr>
                                        <p:cTn id="12" dur="500"/>
                                        <p:tgtEl>
                                          <p:spTgt spid="1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p:bld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Shape 1045"/>
        <p:cNvGrpSpPr/>
        <p:nvPr/>
      </p:nvGrpSpPr>
      <p:grpSpPr>
        <a:xfrm>
          <a:off x="0" y="0"/>
          <a:ext cx="0" cy="0"/>
          <a:chOff x="0" y="0"/>
          <a:chExt cx="0" cy="0"/>
        </a:xfrm>
      </p:grpSpPr>
      <p:sp>
        <p:nvSpPr>
          <p:cNvPr id="1057" name="Google Shape;1057;p42"/>
          <p:cNvSpPr txBox="1">
            <a:spLocks noGrp="1"/>
          </p:cNvSpPr>
          <p:nvPr>
            <p:ph type="title"/>
          </p:nvPr>
        </p:nvSpPr>
        <p:spPr>
          <a:xfrm>
            <a:off x="1540300" y="541113"/>
            <a:ext cx="6486900" cy="478200"/>
          </a:xfrm>
          <a:prstGeom prst="rect">
            <a:avLst/>
          </a:prstGeom>
        </p:spPr>
        <p:txBody>
          <a:bodyPr spcFirstLastPara="1" wrap="square" lIns="91425" tIns="91425" rIns="91425" bIns="91425" anchor="ctr" anchorCtr="0">
            <a:noAutofit/>
          </a:bodyPr>
          <a:lstStyle/>
          <a:p>
            <a:pPr lvl="0"/>
            <a:r>
              <a:rPr lang="en-US" sz="2400" dirty="0">
                <a:solidFill>
                  <a:schemeClr val="accent4"/>
                </a:solidFill>
              </a:rPr>
              <a:t>f. Prop Validation</a:t>
            </a:r>
            <a:endParaRPr sz="2400" b="1" dirty="0">
              <a:solidFill>
                <a:schemeClr val="accent4"/>
              </a:solidFill>
            </a:endParaRPr>
          </a:p>
        </p:txBody>
      </p:sp>
      <p:sp>
        <p:nvSpPr>
          <p:cNvPr id="1127" name="Google Shape;1127;p42">
            <a:hlinkClick r:id="rId3" action="ppaction://hlinksldjump"/>
          </p:cNvPr>
          <p:cNvSpPr/>
          <p:nvPr/>
        </p:nvSpPr>
        <p:spPr>
          <a:xfrm rot="5400000">
            <a:off x="8034175" y="3124075"/>
            <a:ext cx="1158900" cy="59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42">
            <a:hlinkClick r:id="rId4" action="ppaction://hlinksldjump"/>
          </p:cNvPr>
          <p:cNvSpPr/>
          <p:nvPr/>
        </p:nvSpPr>
        <p:spPr>
          <a:xfrm rot="5400000">
            <a:off x="7968625" y="1902850"/>
            <a:ext cx="1290000" cy="59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42">
            <a:hlinkClick r:id="rId5" action="ppaction://hlinksldjump"/>
          </p:cNvPr>
          <p:cNvSpPr/>
          <p:nvPr/>
        </p:nvSpPr>
        <p:spPr>
          <a:xfrm rot="5400000">
            <a:off x="7955725" y="4354575"/>
            <a:ext cx="13158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42">
            <a:hlinkClick r:id="rId4" action="ppaction://hlinksldjump"/>
          </p:cNvPr>
          <p:cNvSpPr txBox="1"/>
          <p:nvPr/>
        </p:nvSpPr>
        <p:spPr>
          <a:xfrm>
            <a:off x="8264833" y="1859014"/>
            <a:ext cx="440400" cy="23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4"/>
                </a:solidFill>
                <a:latin typeface="Ubuntu"/>
                <a:ea typeface="Ubuntu"/>
                <a:cs typeface="Ubuntu"/>
                <a:sym typeface="Ubuntu"/>
              </a:rPr>
              <a:t>2</a:t>
            </a:r>
            <a:endParaRPr b="1">
              <a:solidFill>
                <a:schemeClr val="accent4"/>
              </a:solidFill>
              <a:latin typeface="Ubuntu"/>
              <a:ea typeface="Ubuntu"/>
              <a:cs typeface="Ubuntu"/>
              <a:sym typeface="Ubuntu"/>
            </a:endParaRPr>
          </a:p>
        </p:txBody>
      </p:sp>
      <p:sp>
        <p:nvSpPr>
          <p:cNvPr id="1131" name="Google Shape;1131;p42">
            <a:hlinkClick r:id="rId3" action="ppaction://hlinksldjump"/>
          </p:cNvPr>
          <p:cNvSpPr txBox="1"/>
          <p:nvPr/>
        </p:nvSpPr>
        <p:spPr>
          <a:xfrm>
            <a:off x="8264833" y="3062914"/>
            <a:ext cx="440400" cy="23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2"/>
                </a:solidFill>
                <a:latin typeface="Ubuntu"/>
                <a:ea typeface="Ubuntu"/>
                <a:cs typeface="Ubuntu"/>
                <a:sym typeface="Ubuntu"/>
              </a:rPr>
              <a:t>3</a:t>
            </a:r>
            <a:endParaRPr b="1">
              <a:solidFill>
                <a:schemeClr val="accent2"/>
              </a:solidFill>
              <a:latin typeface="Ubuntu"/>
              <a:ea typeface="Ubuntu"/>
              <a:cs typeface="Ubuntu"/>
              <a:sym typeface="Ubuntu"/>
            </a:endParaRPr>
          </a:p>
        </p:txBody>
      </p:sp>
      <p:sp>
        <p:nvSpPr>
          <p:cNvPr id="1132" name="Google Shape;1132;p42">
            <a:hlinkClick r:id="rId5" action="ppaction://hlinksldjump"/>
          </p:cNvPr>
          <p:cNvSpPr txBox="1"/>
          <p:nvPr/>
        </p:nvSpPr>
        <p:spPr>
          <a:xfrm>
            <a:off x="8264833" y="4266814"/>
            <a:ext cx="440400" cy="23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1"/>
                </a:solidFill>
                <a:latin typeface="Ubuntu"/>
                <a:ea typeface="Ubuntu"/>
                <a:cs typeface="Ubuntu"/>
                <a:sym typeface="Ubuntu"/>
              </a:rPr>
              <a:t>4</a:t>
            </a:r>
            <a:endParaRPr b="1">
              <a:solidFill>
                <a:schemeClr val="accent1"/>
              </a:solidFill>
              <a:latin typeface="Ubuntu"/>
              <a:ea typeface="Ubuntu"/>
              <a:cs typeface="Ubuntu"/>
              <a:sym typeface="Ubuntu"/>
            </a:endParaRPr>
          </a:p>
        </p:txBody>
      </p:sp>
      <p:sp>
        <p:nvSpPr>
          <p:cNvPr id="1133" name="Google Shape;1133;p42">
            <a:hlinkClick r:id="rId6" action="ppaction://hlinksldjump"/>
          </p:cNvPr>
          <p:cNvSpPr/>
          <p:nvPr/>
        </p:nvSpPr>
        <p:spPr>
          <a:xfrm>
            <a:off x="7246284" y="695850"/>
            <a:ext cx="213106" cy="195722"/>
          </a:xfrm>
          <a:custGeom>
            <a:avLst/>
            <a:gdLst/>
            <a:ahLst/>
            <a:cxnLst/>
            <a:rect l="l" t="t" r="r" b="b"/>
            <a:pathLst>
              <a:path w="34372" h="31568" extrusionOk="0">
                <a:moveTo>
                  <a:pt x="17158" y="1"/>
                </a:moveTo>
                <a:cubicBezTo>
                  <a:pt x="11439" y="3246"/>
                  <a:pt x="5719" y="6490"/>
                  <a:pt x="0" y="9735"/>
                </a:cubicBezTo>
                <a:lnTo>
                  <a:pt x="2750" y="9735"/>
                </a:lnTo>
                <a:lnTo>
                  <a:pt x="2750" y="31567"/>
                </a:lnTo>
                <a:lnTo>
                  <a:pt x="11659" y="31567"/>
                </a:lnTo>
                <a:lnTo>
                  <a:pt x="11659" y="17379"/>
                </a:lnTo>
                <a:lnTo>
                  <a:pt x="23373" y="17379"/>
                </a:lnTo>
                <a:lnTo>
                  <a:pt x="23373" y="31567"/>
                </a:lnTo>
                <a:lnTo>
                  <a:pt x="31622" y="31567"/>
                </a:lnTo>
                <a:lnTo>
                  <a:pt x="31622" y="9735"/>
                </a:lnTo>
                <a:lnTo>
                  <a:pt x="34371" y="9735"/>
                </a:lnTo>
                <a:cubicBezTo>
                  <a:pt x="28597" y="6490"/>
                  <a:pt x="22878" y="3246"/>
                  <a:pt x="1715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42">
            <a:hlinkClick r:id="rId7" action="ppaction://hlinksldjump"/>
          </p:cNvPr>
          <p:cNvSpPr/>
          <p:nvPr/>
        </p:nvSpPr>
        <p:spPr>
          <a:xfrm rot="5400000">
            <a:off x="8023975" y="671275"/>
            <a:ext cx="1179300" cy="594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42">
            <a:hlinkClick r:id="rId7" action="ppaction://hlinksldjump"/>
          </p:cNvPr>
          <p:cNvSpPr txBox="1"/>
          <p:nvPr/>
        </p:nvSpPr>
        <p:spPr>
          <a:xfrm>
            <a:off x="8264833" y="655114"/>
            <a:ext cx="440400" cy="23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3"/>
                </a:solidFill>
                <a:latin typeface="Ubuntu"/>
                <a:ea typeface="Ubuntu"/>
                <a:cs typeface="Ubuntu"/>
                <a:sym typeface="Ubuntu"/>
              </a:rPr>
              <a:t>1</a:t>
            </a:r>
            <a:endParaRPr b="1">
              <a:solidFill>
                <a:schemeClr val="accent3"/>
              </a:solidFill>
              <a:latin typeface="Ubuntu"/>
              <a:ea typeface="Ubuntu"/>
              <a:cs typeface="Ubuntu"/>
              <a:sym typeface="Ubuntu"/>
            </a:endParaRPr>
          </a:p>
        </p:txBody>
      </p:sp>
      <p:sp>
        <p:nvSpPr>
          <p:cNvPr id="1139" name="Google Shape;1139;p42">
            <a:hlinkClick r:id="" action="ppaction://hlinkshowjump?jump=nextslide"/>
          </p:cNvPr>
          <p:cNvSpPr/>
          <p:nvPr/>
        </p:nvSpPr>
        <p:spPr>
          <a:xfrm>
            <a:off x="7870218" y="695853"/>
            <a:ext cx="145409" cy="215293"/>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42">
            <a:hlinkClick r:id="" action="ppaction://hlinkshowjump?jump=previousslide"/>
          </p:cNvPr>
          <p:cNvSpPr/>
          <p:nvPr/>
        </p:nvSpPr>
        <p:spPr>
          <a:xfrm rot="10800000">
            <a:off x="7575225" y="695855"/>
            <a:ext cx="145409" cy="215293"/>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301;p46"/>
          <p:cNvSpPr txBox="1">
            <a:spLocks noGrp="1"/>
          </p:cNvSpPr>
          <p:nvPr>
            <p:ph type="subTitle" idx="1"/>
          </p:nvPr>
        </p:nvSpPr>
        <p:spPr>
          <a:xfrm>
            <a:off x="671607" y="1086184"/>
            <a:ext cx="7693460" cy="792162"/>
          </a:xfrm>
          <a:prstGeom prst="rect">
            <a:avLst/>
          </a:prstGeom>
        </p:spPr>
        <p:txBody>
          <a:bodyPr spcFirstLastPara="1" wrap="square" lIns="91425" tIns="91425" rIns="91425" bIns="91425" anchor="ctr" anchorCtr="0">
            <a:noAutofit/>
          </a:bodyPr>
          <a:lstStyle/>
          <a:p>
            <a:pPr marL="0" lvl="0" indent="0" algn="l"/>
            <a:r>
              <a:rPr lang="vi-VN" sz="1700" b="0" dirty="0">
                <a:solidFill>
                  <a:schemeClr val="dk1"/>
                </a:solidFill>
              </a:rPr>
              <a:t>Để xác định một prop bắt buộc phải là required thì ta chỉ cần thiết lập required scope thành true là được.</a:t>
            </a:r>
          </a:p>
          <a:p>
            <a:pPr marL="0" lvl="0" indent="0" algn="l"/>
            <a:r>
              <a:rPr lang="vi-VN" sz="1700" b="0" dirty="0">
                <a:solidFill>
                  <a:schemeClr val="dk1"/>
                </a:solidFill>
              </a:rPr>
              <a:t>VD:</a:t>
            </a:r>
          </a:p>
        </p:txBody>
      </p:sp>
      <p:pic>
        <p:nvPicPr>
          <p:cNvPr id="3" name="Picture 2"/>
          <p:cNvPicPr>
            <a:picLocks noChangeAspect="1"/>
          </p:cNvPicPr>
          <p:nvPr/>
        </p:nvPicPr>
        <p:blipFill>
          <a:blip r:embed="rId8"/>
          <a:stretch>
            <a:fillRect/>
          </a:stretch>
        </p:blipFill>
        <p:spPr>
          <a:xfrm>
            <a:off x="671607" y="1979705"/>
            <a:ext cx="4295238" cy="2523809"/>
          </a:xfrm>
          <a:prstGeom prst="rect">
            <a:avLst/>
          </a:prstGeom>
        </p:spPr>
      </p:pic>
    </p:spTree>
    <p:extLst>
      <p:ext uri="{BB962C8B-B14F-4D97-AF65-F5344CB8AC3E}">
        <p14:creationId xmlns:p14="http://schemas.microsoft.com/office/powerpoint/2010/main" val="390720186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fade">
                                      <p:cBhvr>
                                        <p:cTn id="7" dur="500"/>
                                        <p:tgtEl>
                                          <p:spTgt spid="1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
                                            <p:txEl>
                                              <p:pRg st="1" end="1"/>
                                            </p:txEl>
                                          </p:spTgt>
                                        </p:tgtEl>
                                        <p:attrNameLst>
                                          <p:attrName>style.visibility</p:attrName>
                                        </p:attrNameLst>
                                      </p:cBhvr>
                                      <p:to>
                                        <p:strVal val="visible"/>
                                      </p:to>
                                    </p:set>
                                    <p:animEffect transition="in" filter="fade">
                                      <p:cBhvr>
                                        <p:cTn id="12" dur="500"/>
                                        <p:tgtEl>
                                          <p:spTgt spid="1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p:bld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Shape 1045"/>
        <p:cNvGrpSpPr/>
        <p:nvPr/>
      </p:nvGrpSpPr>
      <p:grpSpPr>
        <a:xfrm>
          <a:off x="0" y="0"/>
          <a:ext cx="0" cy="0"/>
          <a:chOff x="0" y="0"/>
          <a:chExt cx="0" cy="0"/>
        </a:xfrm>
      </p:grpSpPr>
      <p:sp>
        <p:nvSpPr>
          <p:cNvPr id="1057" name="Google Shape;1057;p42"/>
          <p:cNvSpPr txBox="1">
            <a:spLocks noGrp="1"/>
          </p:cNvSpPr>
          <p:nvPr>
            <p:ph type="title"/>
          </p:nvPr>
        </p:nvSpPr>
        <p:spPr>
          <a:xfrm>
            <a:off x="1540300" y="541113"/>
            <a:ext cx="6486900" cy="478200"/>
          </a:xfrm>
          <a:prstGeom prst="rect">
            <a:avLst/>
          </a:prstGeom>
        </p:spPr>
        <p:txBody>
          <a:bodyPr spcFirstLastPara="1" wrap="square" lIns="91425" tIns="91425" rIns="91425" bIns="91425" anchor="ctr" anchorCtr="0">
            <a:noAutofit/>
          </a:bodyPr>
          <a:lstStyle/>
          <a:p>
            <a:pPr lvl="0"/>
            <a:r>
              <a:rPr lang="en-US" sz="2400" dirty="0">
                <a:solidFill>
                  <a:schemeClr val="accent4"/>
                </a:solidFill>
              </a:rPr>
              <a:t>f. Prop Validation</a:t>
            </a:r>
            <a:endParaRPr sz="2400" b="1" dirty="0">
              <a:solidFill>
                <a:schemeClr val="accent4"/>
              </a:solidFill>
            </a:endParaRPr>
          </a:p>
        </p:txBody>
      </p:sp>
      <p:sp>
        <p:nvSpPr>
          <p:cNvPr id="1127" name="Google Shape;1127;p42">
            <a:hlinkClick r:id="rId3" action="ppaction://hlinksldjump"/>
          </p:cNvPr>
          <p:cNvSpPr/>
          <p:nvPr/>
        </p:nvSpPr>
        <p:spPr>
          <a:xfrm rot="5400000">
            <a:off x="8034175" y="3124075"/>
            <a:ext cx="1158900" cy="59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42">
            <a:hlinkClick r:id="rId4" action="ppaction://hlinksldjump"/>
          </p:cNvPr>
          <p:cNvSpPr/>
          <p:nvPr/>
        </p:nvSpPr>
        <p:spPr>
          <a:xfrm rot="5400000">
            <a:off x="7968625" y="1902850"/>
            <a:ext cx="1290000" cy="59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42">
            <a:hlinkClick r:id="rId5" action="ppaction://hlinksldjump"/>
          </p:cNvPr>
          <p:cNvSpPr/>
          <p:nvPr/>
        </p:nvSpPr>
        <p:spPr>
          <a:xfrm rot="5400000">
            <a:off x="7955725" y="4354575"/>
            <a:ext cx="13158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42">
            <a:hlinkClick r:id="rId4" action="ppaction://hlinksldjump"/>
          </p:cNvPr>
          <p:cNvSpPr txBox="1"/>
          <p:nvPr/>
        </p:nvSpPr>
        <p:spPr>
          <a:xfrm>
            <a:off x="8264833" y="1859014"/>
            <a:ext cx="440400" cy="23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4"/>
                </a:solidFill>
                <a:latin typeface="Ubuntu"/>
                <a:ea typeface="Ubuntu"/>
                <a:cs typeface="Ubuntu"/>
                <a:sym typeface="Ubuntu"/>
              </a:rPr>
              <a:t>2</a:t>
            </a:r>
            <a:endParaRPr b="1">
              <a:solidFill>
                <a:schemeClr val="accent4"/>
              </a:solidFill>
              <a:latin typeface="Ubuntu"/>
              <a:ea typeface="Ubuntu"/>
              <a:cs typeface="Ubuntu"/>
              <a:sym typeface="Ubuntu"/>
            </a:endParaRPr>
          </a:p>
        </p:txBody>
      </p:sp>
      <p:sp>
        <p:nvSpPr>
          <p:cNvPr id="1131" name="Google Shape;1131;p42">
            <a:hlinkClick r:id="rId3" action="ppaction://hlinksldjump"/>
          </p:cNvPr>
          <p:cNvSpPr txBox="1"/>
          <p:nvPr/>
        </p:nvSpPr>
        <p:spPr>
          <a:xfrm>
            <a:off x="8264833" y="3062914"/>
            <a:ext cx="440400" cy="23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2"/>
                </a:solidFill>
                <a:latin typeface="Ubuntu"/>
                <a:ea typeface="Ubuntu"/>
                <a:cs typeface="Ubuntu"/>
                <a:sym typeface="Ubuntu"/>
              </a:rPr>
              <a:t>3</a:t>
            </a:r>
            <a:endParaRPr b="1">
              <a:solidFill>
                <a:schemeClr val="accent2"/>
              </a:solidFill>
              <a:latin typeface="Ubuntu"/>
              <a:ea typeface="Ubuntu"/>
              <a:cs typeface="Ubuntu"/>
              <a:sym typeface="Ubuntu"/>
            </a:endParaRPr>
          </a:p>
        </p:txBody>
      </p:sp>
      <p:sp>
        <p:nvSpPr>
          <p:cNvPr id="1132" name="Google Shape;1132;p42">
            <a:hlinkClick r:id="rId5" action="ppaction://hlinksldjump"/>
          </p:cNvPr>
          <p:cNvSpPr txBox="1"/>
          <p:nvPr/>
        </p:nvSpPr>
        <p:spPr>
          <a:xfrm>
            <a:off x="8264833" y="4266814"/>
            <a:ext cx="440400" cy="23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1"/>
                </a:solidFill>
                <a:latin typeface="Ubuntu"/>
                <a:ea typeface="Ubuntu"/>
                <a:cs typeface="Ubuntu"/>
                <a:sym typeface="Ubuntu"/>
              </a:rPr>
              <a:t>4</a:t>
            </a:r>
            <a:endParaRPr b="1">
              <a:solidFill>
                <a:schemeClr val="accent1"/>
              </a:solidFill>
              <a:latin typeface="Ubuntu"/>
              <a:ea typeface="Ubuntu"/>
              <a:cs typeface="Ubuntu"/>
              <a:sym typeface="Ubuntu"/>
            </a:endParaRPr>
          </a:p>
        </p:txBody>
      </p:sp>
      <p:sp>
        <p:nvSpPr>
          <p:cNvPr id="1133" name="Google Shape;1133;p42">
            <a:hlinkClick r:id="rId6" action="ppaction://hlinksldjump"/>
          </p:cNvPr>
          <p:cNvSpPr/>
          <p:nvPr/>
        </p:nvSpPr>
        <p:spPr>
          <a:xfrm>
            <a:off x="7246284" y="695850"/>
            <a:ext cx="213106" cy="195722"/>
          </a:xfrm>
          <a:custGeom>
            <a:avLst/>
            <a:gdLst/>
            <a:ahLst/>
            <a:cxnLst/>
            <a:rect l="l" t="t" r="r" b="b"/>
            <a:pathLst>
              <a:path w="34372" h="31568" extrusionOk="0">
                <a:moveTo>
                  <a:pt x="17158" y="1"/>
                </a:moveTo>
                <a:cubicBezTo>
                  <a:pt x="11439" y="3246"/>
                  <a:pt x="5719" y="6490"/>
                  <a:pt x="0" y="9735"/>
                </a:cubicBezTo>
                <a:lnTo>
                  <a:pt x="2750" y="9735"/>
                </a:lnTo>
                <a:lnTo>
                  <a:pt x="2750" y="31567"/>
                </a:lnTo>
                <a:lnTo>
                  <a:pt x="11659" y="31567"/>
                </a:lnTo>
                <a:lnTo>
                  <a:pt x="11659" y="17379"/>
                </a:lnTo>
                <a:lnTo>
                  <a:pt x="23373" y="17379"/>
                </a:lnTo>
                <a:lnTo>
                  <a:pt x="23373" y="31567"/>
                </a:lnTo>
                <a:lnTo>
                  <a:pt x="31622" y="31567"/>
                </a:lnTo>
                <a:lnTo>
                  <a:pt x="31622" y="9735"/>
                </a:lnTo>
                <a:lnTo>
                  <a:pt x="34371" y="9735"/>
                </a:lnTo>
                <a:cubicBezTo>
                  <a:pt x="28597" y="6490"/>
                  <a:pt x="22878" y="3246"/>
                  <a:pt x="1715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42">
            <a:hlinkClick r:id="rId7" action="ppaction://hlinksldjump"/>
          </p:cNvPr>
          <p:cNvSpPr/>
          <p:nvPr/>
        </p:nvSpPr>
        <p:spPr>
          <a:xfrm rot="5400000">
            <a:off x="8023975" y="671275"/>
            <a:ext cx="1179300" cy="594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42">
            <a:hlinkClick r:id="rId7" action="ppaction://hlinksldjump"/>
          </p:cNvPr>
          <p:cNvSpPr txBox="1"/>
          <p:nvPr/>
        </p:nvSpPr>
        <p:spPr>
          <a:xfrm>
            <a:off x="8264833" y="655114"/>
            <a:ext cx="440400" cy="23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3"/>
                </a:solidFill>
                <a:latin typeface="Ubuntu"/>
                <a:ea typeface="Ubuntu"/>
                <a:cs typeface="Ubuntu"/>
                <a:sym typeface="Ubuntu"/>
              </a:rPr>
              <a:t>1</a:t>
            </a:r>
            <a:endParaRPr b="1">
              <a:solidFill>
                <a:schemeClr val="accent3"/>
              </a:solidFill>
              <a:latin typeface="Ubuntu"/>
              <a:ea typeface="Ubuntu"/>
              <a:cs typeface="Ubuntu"/>
              <a:sym typeface="Ubuntu"/>
            </a:endParaRPr>
          </a:p>
        </p:txBody>
      </p:sp>
      <p:sp>
        <p:nvSpPr>
          <p:cNvPr id="1139" name="Google Shape;1139;p42">
            <a:hlinkClick r:id="" action="ppaction://hlinkshowjump?jump=nextslide"/>
          </p:cNvPr>
          <p:cNvSpPr/>
          <p:nvPr/>
        </p:nvSpPr>
        <p:spPr>
          <a:xfrm>
            <a:off x="7870218" y="695853"/>
            <a:ext cx="145409" cy="215293"/>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42">
            <a:hlinkClick r:id="" action="ppaction://hlinkshowjump?jump=previousslide"/>
          </p:cNvPr>
          <p:cNvSpPr/>
          <p:nvPr/>
        </p:nvSpPr>
        <p:spPr>
          <a:xfrm rot="10800000">
            <a:off x="7575225" y="695855"/>
            <a:ext cx="145409" cy="215293"/>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301;p46"/>
          <p:cNvSpPr txBox="1">
            <a:spLocks noGrp="1"/>
          </p:cNvSpPr>
          <p:nvPr>
            <p:ph type="subTitle" idx="1"/>
          </p:nvPr>
        </p:nvSpPr>
        <p:spPr>
          <a:xfrm>
            <a:off x="671607" y="1086184"/>
            <a:ext cx="7693460" cy="2213430"/>
          </a:xfrm>
          <a:prstGeom prst="rect">
            <a:avLst/>
          </a:prstGeom>
        </p:spPr>
        <p:txBody>
          <a:bodyPr spcFirstLastPara="1" wrap="square" lIns="91425" tIns="91425" rIns="91425" bIns="91425" anchor="ctr" anchorCtr="0">
            <a:noAutofit/>
          </a:bodyPr>
          <a:lstStyle/>
          <a:p>
            <a:pPr marL="0" lvl="0" indent="0" algn="l"/>
            <a:r>
              <a:rPr lang="vi-VN" sz="1700" b="0" dirty="0">
                <a:solidFill>
                  <a:schemeClr val="dk1"/>
                </a:solidFill>
              </a:rPr>
              <a:t>Nếu như dữ liệu validate không qua, mà </a:t>
            </a:r>
            <a:r>
              <a:rPr lang="en-US" sz="1700" b="0" dirty="0" smtClean="0">
                <a:solidFill>
                  <a:schemeClr val="dk1"/>
                </a:solidFill>
              </a:rPr>
              <a:t>ta </a:t>
            </a:r>
            <a:r>
              <a:rPr lang="vi-VN" sz="1700" b="0" dirty="0" smtClean="0">
                <a:solidFill>
                  <a:schemeClr val="dk1"/>
                </a:solidFill>
              </a:rPr>
              <a:t>đang </a:t>
            </a:r>
            <a:r>
              <a:rPr lang="vi-VN" sz="1700" b="0" dirty="0">
                <a:solidFill>
                  <a:schemeClr val="dk1"/>
                </a:solidFill>
              </a:rPr>
              <a:t>mode chương trình ở chế độ development thì Vue.js sẽ thông báo cho </a:t>
            </a:r>
            <a:r>
              <a:rPr lang="en-US" sz="1700" b="0" dirty="0" smtClean="0">
                <a:solidFill>
                  <a:schemeClr val="dk1"/>
                </a:solidFill>
              </a:rPr>
              <a:t>ta </a:t>
            </a:r>
            <a:r>
              <a:rPr lang="vi-VN" sz="1700" b="0" dirty="0" smtClean="0">
                <a:solidFill>
                  <a:schemeClr val="dk1"/>
                </a:solidFill>
              </a:rPr>
              <a:t>ở </a:t>
            </a:r>
            <a:r>
              <a:rPr lang="vi-VN" sz="1700" b="0" dirty="0">
                <a:solidFill>
                  <a:schemeClr val="dk1"/>
                </a:solidFill>
              </a:rPr>
              <a:t>cửa sổ console.</a:t>
            </a:r>
          </a:p>
          <a:p>
            <a:pPr marL="0" lvl="0" indent="0" algn="l"/>
            <a:endParaRPr lang="vi-VN" sz="1700" b="0" dirty="0">
              <a:solidFill>
                <a:schemeClr val="dk1"/>
              </a:solidFill>
            </a:endParaRPr>
          </a:p>
          <a:p>
            <a:pPr marL="0" lvl="0" indent="0" algn="l"/>
            <a:r>
              <a:rPr lang="vi-VN" sz="1700" b="0" dirty="0">
                <a:solidFill>
                  <a:schemeClr val="dk1"/>
                </a:solidFill>
              </a:rPr>
              <a:t>Và dữ liệu trong default scope hay trong validator scope sẽ phải là dữ liệu có sẵn (không dùng được dữ liệu của data, computed, methods) vì validate sẽ được thực hiện trước khi component instance.</a:t>
            </a:r>
          </a:p>
        </p:txBody>
      </p:sp>
    </p:spTree>
    <p:extLst>
      <p:ext uri="{BB962C8B-B14F-4D97-AF65-F5344CB8AC3E}">
        <p14:creationId xmlns:p14="http://schemas.microsoft.com/office/powerpoint/2010/main" val="391792093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fade">
                                      <p:cBhvr>
                                        <p:cTn id="7" dur="500"/>
                                        <p:tgtEl>
                                          <p:spTgt spid="1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
                                            <p:txEl>
                                              <p:pRg st="2" end="2"/>
                                            </p:txEl>
                                          </p:spTgt>
                                        </p:tgtEl>
                                        <p:attrNameLst>
                                          <p:attrName>style.visibility</p:attrName>
                                        </p:attrNameLst>
                                      </p:cBhvr>
                                      <p:to>
                                        <p:strVal val="visible"/>
                                      </p:to>
                                    </p:set>
                                    <p:animEffect transition="in" filter="fade">
                                      <p:cBhvr>
                                        <p:cTn id="12" dur="500"/>
                                        <p:tgtEl>
                                          <p:spTgt spid="1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p:bld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Shape 1045"/>
        <p:cNvGrpSpPr/>
        <p:nvPr/>
      </p:nvGrpSpPr>
      <p:grpSpPr>
        <a:xfrm>
          <a:off x="0" y="0"/>
          <a:ext cx="0" cy="0"/>
          <a:chOff x="0" y="0"/>
          <a:chExt cx="0" cy="0"/>
        </a:xfrm>
      </p:grpSpPr>
      <p:sp>
        <p:nvSpPr>
          <p:cNvPr id="1057" name="Google Shape;1057;p42"/>
          <p:cNvSpPr txBox="1">
            <a:spLocks noGrp="1"/>
          </p:cNvSpPr>
          <p:nvPr>
            <p:ph type="title"/>
          </p:nvPr>
        </p:nvSpPr>
        <p:spPr>
          <a:xfrm>
            <a:off x="1540300" y="541113"/>
            <a:ext cx="6486900" cy="478200"/>
          </a:xfrm>
          <a:prstGeom prst="rect">
            <a:avLst/>
          </a:prstGeom>
        </p:spPr>
        <p:txBody>
          <a:bodyPr spcFirstLastPara="1" wrap="square" lIns="91425" tIns="91425" rIns="91425" bIns="91425" anchor="ctr" anchorCtr="0">
            <a:noAutofit/>
          </a:bodyPr>
          <a:lstStyle/>
          <a:p>
            <a:pPr lvl="0"/>
            <a:r>
              <a:rPr lang="en-US" sz="2400" dirty="0">
                <a:solidFill>
                  <a:schemeClr val="accent4"/>
                </a:solidFill>
              </a:rPr>
              <a:t>4. Non-prop Attributes.</a:t>
            </a:r>
            <a:endParaRPr sz="2400" b="1" dirty="0">
              <a:solidFill>
                <a:schemeClr val="accent4"/>
              </a:solidFill>
            </a:endParaRPr>
          </a:p>
        </p:txBody>
      </p:sp>
      <p:sp>
        <p:nvSpPr>
          <p:cNvPr id="1127" name="Google Shape;1127;p42">
            <a:hlinkClick r:id="rId3" action="ppaction://hlinksldjump"/>
          </p:cNvPr>
          <p:cNvSpPr/>
          <p:nvPr/>
        </p:nvSpPr>
        <p:spPr>
          <a:xfrm rot="5400000">
            <a:off x="8034175" y="3124075"/>
            <a:ext cx="1158900" cy="59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42">
            <a:hlinkClick r:id="rId4" action="ppaction://hlinksldjump"/>
          </p:cNvPr>
          <p:cNvSpPr/>
          <p:nvPr/>
        </p:nvSpPr>
        <p:spPr>
          <a:xfrm rot="5400000">
            <a:off x="7968625" y="1902850"/>
            <a:ext cx="1290000" cy="59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42">
            <a:hlinkClick r:id="rId5" action="ppaction://hlinksldjump"/>
          </p:cNvPr>
          <p:cNvSpPr/>
          <p:nvPr/>
        </p:nvSpPr>
        <p:spPr>
          <a:xfrm rot="5400000">
            <a:off x="7955725" y="4354575"/>
            <a:ext cx="13158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42">
            <a:hlinkClick r:id="rId4" action="ppaction://hlinksldjump"/>
          </p:cNvPr>
          <p:cNvSpPr txBox="1"/>
          <p:nvPr/>
        </p:nvSpPr>
        <p:spPr>
          <a:xfrm>
            <a:off x="8264833" y="1859014"/>
            <a:ext cx="440400" cy="23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4"/>
                </a:solidFill>
                <a:latin typeface="Ubuntu"/>
                <a:ea typeface="Ubuntu"/>
                <a:cs typeface="Ubuntu"/>
                <a:sym typeface="Ubuntu"/>
              </a:rPr>
              <a:t>2</a:t>
            </a:r>
            <a:endParaRPr b="1">
              <a:solidFill>
                <a:schemeClr val="accent4"/>
              </a:solidFill>
              <a:latin typeface="Ubuntu"/>
              <a:ea typeface="Ubuntu"/>
              <a:cs typeface="Ubuntu"/>
              <a:sym typeface="Ubuntu"/>
            </a:endParaRPr>
          </a:p>
        </p:txBody>
      </p:sp>
      <p:sp>
        <p:nvSpPr>
          <p:cNvPr id="1131" name="Google Shape;1131;p42">
            <a:hlinkClick r:id="rId3" action="ppaction://hlinksldjump"/>
          </p:cNvPr>
          <p:cNvSpPr txBox="1"/>
          <p:nvPr/>
        </p:nvSpPr>
        <p:spPr>
          <a:xfrm>
            <a:off x="8264833" y="3062914"/>
            <a:ext cx="440400" cy="23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2"/>
                </a:solidFill>
                <a:latin typeface="Ubuntu"/>
                <a:ea typeface="Ubuntu"/>
                <a:cs typeface="Ubuntu"/>
                <a:sym typeface="Ubuntu"/>
              </a:rPr>
              <a:t>3</a:t>
            </a:r>
            <a:endParaRPr b="1">
              <a:solidFill>
                <a:schemeClr val="accent2"/>
              </a:solidFill>
              <a:latin typeface="Ubuntu"/>
              <a:ea typeface="Ubuntu"/>
              <a:cs typeface="Ubuntu"/>
              <a:sym typeface="Ubuntu"/>
            </a:endParaRPr>
          </a:p>
        </p:txBody>
      </p:sp>
      <p:sp>
        <p:nvSpPr>
          <p:cNvPr id="1132" name="Google Shape;1132;p42">
            <a:hlinkClick r:id="rId5" action="ppaction://hlinksldjump"/>
          </p:cNvPr>
          <p:cNvSpPr txBox="1"/>
          <p:nvPr/>
        </p:nvSpPr>
        <p:spPr>
          <a:xfrm>
            <a:off x="8264833" y="4266814"/>
            <a:ext cx="440400" cy="23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1"/>
                </a:solidFill>
                <a:latin typeface="Ubuntu"/>
                <a:ea typeface="Ubuntu"/>
                <a:cs typeface="Ubuntu"/>
                <a:sym typeface="Ubuntu"/>
              </a:rPr>
              <a:t>4</a:t>
            </a:r>
            <a:endParaRPr b="1">
              <a:solidFill>
                <a:schemeClr val="accent1"/>
              </a:solidFill>
              <a:latin typeface="Ubuntu"/>
              <a:ea typeface="Ubuntu"/>
              <a:cs typeface="Ubuntu"/>
              <a:sym typeface="Ubuntu"/>
            </a:endParaRPr>
          </a:p>
        </p:txBody>
      </p:sp>
      <p:sp>
        <p:nvSpPr>
          <p:cNvPr id="1133" name="Google Shape;1133;p42">
            <a:hlinkClick r:id="rId6" action="ppaction://hlinksldjump"/>
          </p:cNvPr>
          <p:cNvSpPr/>
          <p:nvPr/>
        </p:nvSpPr>
        <p:spPr>
          <a:xfrm>
            <a:off x="7246284" y="695850"/>
            <a:ext cx="213106" cy="195722"/>
          </a:xfrm>
          <a:custGeom>
            <a:avLst/>
            <a:gdLst/>
            <a:ahLst/>
            <a:cxnLst/>
            <a:rect l="l" t="t" r="r" b="b"/>
            <a:pathLst>
              <a:path w="34372" h="31568" extrusionOk="0">
                <a:moveTo>
                  <a:pt x="17158" y="1"/>
                </a:moveTo>
                <a:cubicBezTo>
                  <a:pt x="11439" y="3246"/>
                  <a:pt x="5719" y="6490"/>
                  <a:pt x="0" y="9735"/>
                </a:cubicBezTo>
                <a:lnTo>
                  <a:pt x="2750" y="9735"/>
                </a:lnTo>
                <a:lnTo>
                  <a:pt x="2750" y="31567"/>
                </a:lnTo>
                <a:lnTo>
                  <a:pt x="11659" y="31567"/>
                </a:lnTo>
                <a:lnTo>
                  <a:pt x="11659" y="17379"/>
                </a:lnTo>
                <a:lnTo>
                  <a:pt x="23373" y="17379"/>
                </a:lnTo>
                <a:lnTo>
                  <a:pt x="23373" y="31567"/>
                </a:lnTo>
                <a:lnTo>
                  <a:pt x="31622" y="31567"/>
                </a:lnTo>
                <a:lnTo>
                  <a:pt x="31622" y="9735"/>
                </a:lnTo>
                <a:lnTo>
                  <a:pt x="34371" y="9735"/>
                </a:lnTo>
                <a:cubicBezTo>
                  <a:pt x="28597" y="6490"/>
                  <a:pt x="22878" y="3246"/>
                  <a:pt x="1715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42">
            <a:hlinkClick r:id="rId7" action="ppaction://hlinksldjump"/>
          </p:cNvPr>
          <p:cNvSpPr/>
          <p:nvPr/>
        </p:nvSpPr>
        <p:spPr>
          <a:xfrm rot="5400000">
            <a:off x="8023975" y="671275"/>
            <a:ext cx="1179300" cy="594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42">
            <a:hlinkClick r:id="rId7" action="ppaction://hlinksldjump"/>
          </p:cNvPr>
          <p:cNvSpPr txBox="1"/>
          <p:nvPr/>
        </p:nvSpPr>
        <p:spPr>
          <a:xfrm>
            <a:off x="8264833" y="655114"/>
            <a:ext cx="440400" cy="23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3"/>
                </a:solidFill>
                <a:latin typeface="Ubuntu"/>
                <a:ea typeface="Ubuntu"/>
                <a:cs typeface="Ubuntu"/>
                <a:sym typeface="Ubuntu"/>
              </a:rPr>
              <a:t>1</a:t>
            </a:r>
            <a:endParaRPr b="1">
              <a:solidFill>
                <a:schemeClr val="accent3"/>
              </a:solidFill>
              <a:latin typeface="Ubuntu"/>
              <a:ea typeface="Ubuntu"/>
              <a:cs typeface="Ubuntu"/>
              <a:sym typeface="Ubuntu"/>
            </a:endParaRPr>
          </a:p>
        </p:txBody>
      </p:sp>
      <p:sp>
        <p:nvSpPr>
          <p:cNvPr id="1139" name="Google Shape;1139;p42">
            <a:hlinkClick r:id="" action="ppaction://hlinkshowjump?jump=nextslide"/>
          </p:cNvPr>
          <p:cNvSpPr/>
          <p:nvPr/>
        </p:nvSpPr>
        <p:spPr>
          <a:xfrm>
            <a:off x="7870218" y="695853"/>
            <a:ext cx="145409" cy="215293"/>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42">
            <a:hlinkClick r:id="" action="ppaction://hlinkshowjump?jump=previousslide"/>
          </p:cNvPr>
          <p:cNvSpPr/>
          <p:nvPr/>
        </p:nvSpPr>
        <p:spPr>
          <a:xfrm rot="10800000">
            <a:off x="7575225" y="695855"/>
            <a:ext cx="145409" cy="215293"/>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301;p46"/>
          <p:cNvSpPr txBox="1">
            <a:spLocks noGrp="1"/>
          </p:cNvSpPr>
          <p:nvPr>
            <p:ph type="subTitle" idx="1"/>
          </p:nvPr>
        </p:nvSpPr>
        <p:spPr>
          <a:xfrm>
            <a:off x="671607" y="1086184"/>
            <a:ext cx="7693460" cy="2213430"/>
          </a:xfrm>
          <a:prstGeom prst="rect">
            <a:avLst/>
          </a:prstGeom>
        </p:spPr>
        <p:txBody>
          <a:bodyPr spcFirstLastPara="1" wrap="square" lIns="91425" tIns="91425" rIns="91425" bIns="91425" anchor="ctr" anchorCtr="0">
            <a:noAutofit/>
          </a:bodyPr>
          <a:lstStyle/>
          <a:p>
            <a:pPr marL="0" lvl="0" indent="0" algn="l"/>
            <a:r>
              <a:rPr lang="vi-VN" sz="1700" b="0" dirty="0">
                <a:solidFill>
                  <a:schemeClr val="dk1"/>
                </a:solidFill>
              </a:rPr>
              <a:t>Trong Vue.js, Non-Prop attribute là một attribute được chuyển đến component, nhưng nó sẽ không có được tính chất prop đã định nghĩa.</a:t>
            </a:r>
          </a:p>
          <a:p>
            <a:pPr marL="0" lvl="0" indent="0" algn="l"/>
            <a:endParaRPr lang="vi-VN" sz="1700" b="0" dirty="0">
              <a:solidFill>
                <a:schemeClr val="dk1"/>
              </a:solidFill>
            </a:endParaRPr>
          </a:p>
          <a:p>
            <a:pPr marL="0" lvl="0" indent="0" algn="l"/>
            <a:r>
              <a:rPr lang="vi-VN" sz="1700" b="0" dirty="0">
                <a:solidFill>
                  <a:schemeClr val="dk1"/>
                </a:solidFill>
              </a:rPr>
              <a:t>Mặc dù các prop đã được xác định rõ ràng để chuyển thông tin đến child component, nhưng do chính tác giả của thư viện component trong Vue.js cũng không thể lường trước được bối cảnh của chúng ta sử dụng. Đó chính là lý do mà component cho phép chúng ta xác định bất kỳ một attribute nào cũng có thể được xác định trên component parent.</a:t>
            </a:r>
          </a:p>
        </p:txBody>
      </p:sp>
    </p:spTree>
    <p:extLst>
      <p:ext uri="{BB962C8B-B14F-4D97-AF65-F5344CB8AC3E}">
        <p14:creationId xmlns:p14="http://schemas.microsoft.com/office/powerpoint/2010/main" val="421061563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fade">
                                      <p:cBhvr>
                                        <p:cTn id="7" dur="500"/>
                                        <p:tgtEl>
                                          <p:spTgt spid="1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
                                            <p:txEl>
                                              <p:pRg st="2" end="2"/>
                                            </p:txEl>
                                          </p:spTgt>
                                        </p:tgtEl>
                                        <p:attrNameLst>
                                          <p:attrName>style.visibility</p:attrName>
                                        </p:attrNameLst>
                                      </p:cBhvr>
                                      <p:to>
                                        <p:strVal val="visible"/>
                                      </p:to>
                                    </p:set>
                                    <p:animEffect transition="in" filter="fade">
                                      <p:cBhvr>
                                        <p:cTn id="12" dur="500"/>
                                        <p:tgtEl>
                                          <p:spTgt spid="1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604"/>
        <p:cNvGrpSpPr/>
        <p:nvPr/>
      </p:nvGrpSpPr>
      <p:grpSpPr>
        <a:xfrm>
          <a:off x="0" y="0"/>
          <a:ext cx="0" cy="0"/>
          <a:chOff x="0" y="0"/>
          <a:chExt cx="0" cy="0"/>
        </a:xfrm>
      </p:grpSpPr>
      <p:sp>
        <p:nvSpPr>
          <p:cNvPr id="3605" name="Google Shape;3605;p66"/>
          <p:cNvSpPr txBox="1">
            <a:spLocks noGrp="1"/>
          </p:cNvSpPr>
          <p:nvPr>
            <p:ph type="title"/>
          </p:nvPr>
        </p:nvSpPr>
        <p:spPr>
          <a:xfrm>
            <a:off x="1540300" y="540147"/>
            <a:ext cx="6486900" cy="478200"/>
          </a:xfrm>
          <a:prstGeom prst="rect">
            <a:avLst/>
          </a:prstGeom>
        </p:spPr>
        <p:txBody>
          <a:bodyPr spcFirstLastPara="1" wrap="square" lIns="91425" tIns="91425" rIns="91425" bIns="91425" anchor="ctr" anchorCtr="0">
            <a:noAutofit/>
          </a:bodyPr>
          <a:lstStyle/>
          <a:p>
            <a:pPr lvl="0"/>
            <a:r>
              <a:rPr lang="en-US" sz="1550" dirty="0" smtClean="0">
                <a:solidFill>
                  <a:schemeClr val="accent4"/>
                </a:solidFill>
              </a:rPr>
              <a:t>I. </a:t>
            </a:r>
            <a:r>
              <a:rPr lang="vi-VN" sz="1550" dirty="0" smtClean="0">
                <a:solidFill>
                  <a:schemeClr val="accent4"/>
                </a:solidFill>
              </a:rPr>
              <a:t>Vuejs </a:t>
            </a:r>
            <a:r>
              <a:rPr lang="vi-VN" sz="1550" dirty="0">
                <a:solidFill>
                  <a:schemeClr val="accent4"/>
                </a:solidFill>
              </a:rPr>
              <a:t>là gì? Cài </a:t>
            </a:r>
            <a:r>
              <a:rPr lang="vi-VN" sz="1550" dirty="0" smtClean="0">
                <a:solidFill>
                  <a:schemeClr val="accent4"/>
                </a:solidFill>
              </a:rPr>
              <a:t>đặt</a:t>
            </a:r>
            <a:r>
              <a:rPr lang="en-US" sz="1550" dirty="0" smtClean="0">
                <a:solidFill>
                  <a:schemeClr val="accent4"/>
                </a:solidFill>
              </a:rPr>
              <a:t>, c</a:t>
            </a:r>
            <a:r>
              <a:rPr lang="vi-VN" sz="1550" dirty="0" smtClean="0">
                <a:solidFill>
                  <a:schemeClr val="accent4"/>
                </a:solidFill>
              </a:rPr>
              <a:t>ác </a:t>
            </a:r>
            <a:r>
              <a:rPr lang="vi-VN" sz="1550" dirty="0">
                <a:solidFill>
                  <a:schemeClr val="accent4"/>
                </a:solidFill>
              </a:rPr>
              <a:t>tool hỗ trợ </a:t>
            </a:r>
            <a:r>
              <a:rPr lang="en-US" sz="1550" dirty="0" err="1" smtClean="0">
                <a:solidFill>
                  <a:schemeClr val="accent4"/>
                </a:solidFill>
              </a:rPr>
              <a:t>và</a:t>
            </a:r>
            <a:r>
              <a:rPr lang="en-US" sz="1550" dirty="0" smtClean="0">
                <a:solidFill>
                  <a:schemeClr val="accent4"/>
                </a:solidFill>
              </a:rPr>
              <a:t> c</a:t>
            </a:r>
            <a:r>
              <a:rPr lang="vi-VN" sz="1550" dirty="0" smtClean="0">
                <a:solidFill>
                  <a:schemeClr val="accent4"/>
                </a:solidFill>
              </a:rPr>
              <a:t>hương </a:t>
            </a:r>
            <a:r>
              <a:rPr lang="vi-VN" sz="1550" dirty="0">
                <a:solidFill>
                  <a:schemeClr val="accent4"/>
                </a:solidFill>
              </a:rPr>
              <a:t>trình đầu tiên</a:t>
            </a:r>
            <a:endParaRPr sz="1550" b="1" dirty="0">
              <a:solidFill>
                <a:schemeClr val="accent4"/>
              </a:solidFill>
            </a:endParaRPr>
          </a:p>
        </p:txBody>
      </p:sp>
      <p:grpSp>
        <p:nvGrpSpPr>
          <p:cNvPr id="3606" name="Google Shape;3606;p66"/>
          <p:cNvGrpSpPr/>
          <p:nvPr/>
        </p:nvGrpSpPr>
        <p:grpSpPr>
          <a:xfrm>
            <a:off x="1018725" y="1676946"/>
            <a:ext cx="3132775" cy="305215"/>
            <a:chOff x="1384025" y="1945908"/>
            <a:chExt cx="3132775" cy="305215"/>
          </a:xfrm>
        </p:grpSpPr>
        <p:sp>
          <p:nvSpPr>
            <p:cNvPr id="3607" name="Google Shape;3607;p66"/>
            <p:cNvSpPr/>
            <p:nvPr/>
          </p:nvSpPr>
          <p:spPr>
            <a:xfrm>
              <a:off x="1389900" y="1950823"/>
              <a:ext cx="3126900" cy="300300"/>
            </a:xfrm>
            <a:prstGeom prst="roundRect">
              <a:avLst>
                <a:gd name="adj" fmla="val 50000"/>
              </a:avLst>
            </a:prstGeom>
            <a:solidFill>
              <a:schemeClr val="accent5"/>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66"/>
            <p:cNvSpPr/>
            <p:nvPr/>
          </p:nvSpPr>
          <p:spPr>
            <a:xfrm>
              <a:off x="1384025" y="1945908"/>
              <a:ext cx="300900" cy="3009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09" name="Google Shape;3609;p66"/>
          <p:cNvGrpSpPr/>
          <p:nvPr/>
        </p:nvGrpSpPr>
        <p:grpSpPr>
          <a:xfrm>
            <a:off x="1018726" y="2214943"/>
            <a:ext cx="3132774" cy="307218"/>
            <a:chOff x="1384026" y="2431680"/>
            <a:chExt cx="3132774" cy="307218"/>
          </a:xfrm>
        </p:grpSpPr>
        <p:sp>
          <p:nvSpPr>
            <p:cNvPr id="3610" name="Google Shape;3610;p66"/>
            <p:cNvSpPr/>
            <p:nvPr/>
          </p:nvSpPr>
          <p:spPr>
            <a:xfrm>
              <a:off x="1389900" y="2431680"/>
              <a:ext cx="3126900" cy="301800"/>
            </a:xfrm>
            <a:prstGeom prst="roundRect">
              <a:avLst>
                <a:gd name="adj" fmla="val 50000"/>
              </a:avLst>
            </a:prstGeom>
            <a:solidFill>
              <a:schemeClr val="accent5"/>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1" name="Google Shape;3611;p66"/>
            <p:cNvSpPr/>
            <p:nvPr/>
          </p:nvSpPr>
          <p:spPr>
            <a:xfrm>
              <a:off x="1384026" y="2437099"/>
              <a:ext cx="301800" cy="3018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12" name="Google Shape;3612;p66"/>
          <p:cNvGrpSpPr/>
          <p:nvPr/>
        </p:nvGrpSpPr>
        <p:grpSpPr>
          <a:xfrm>
            <a:off x="1018726" y="2754931"/>
            <a:ext cx="3132774" cy="307223"/>
            <a:chOff x="1384026" y="2887116"/>
            <a:chExt cx="3132774" cy="307223"/>
          </a:xfrm>
        </p:grpSpPr>
        <p:sp>
          <p:nvSpPr>
            <p:cNvPr id="3613" name="Google Shape;3613;p66"/>
            <p:cNvSpPr/>
            <p:nvPr/>
          </p:nvSpPr>
          <p:spPr>
            <a:xfrm>
              <a:off x="1389900" y="2887116"/>
              <a:ext cx="3126900" cy="301800"/>
            </a:xfrm>
            <a:prstGeom prst="roundRect">
              <a:avLst>
                <a:gd name="adj" fmla="val 50000"/>
              </a:avLst>
            </a:prstGeom>
            <a:solidFill>
              <a:schemeClr val="accent5"/>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66"/>
            <p:cNvSpPr/>
            <p:nvPr/>
          </p:nvSpPr>
          <p:spPr>
            <a:xfrm>
              <a:off x="1384026" y="2892539"/>
              <a:ext cx="301800" cy="3018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15" name="Google Shape;3615;p66"/>
          <p:cNvGrpSpPr/>
          <p:nvPr/>
        </p:nvGrpSpPr>
        <p:grpSpPr>
          <a:xfrm>
            <a:off x="1018726" y="3294906"/>
            <a:ext cx="3132774" cy="307227"/>
            <a:chOff x="1384026" y="3349212"/>
            <a:chExt cx="3132774" cy="307227"/>
          </a:xfrm>
        </p:grpSpPr>
        <p:sp>
          <p:nvSpPr>
            <p:cNvPr id="3616" name="Google Shape;3616;p66"/>
            <p:cNvSpPr/>
            <p:nvPr/>
          </p:nvSpPr>
          <p:spPr>
            <a:xfrm>
              <a:off x="1389900" y="3349212"/>
              <a:ext cx="3126900" cy="301800"/>
            </a:xfrm>
            <a:prstGeom prst="roundRect">
              <a:avLst>
                <a:gd name="adj" fmla="val 50000"/>
              </a:avLst>
            </a:prstGeom>
            <a:solidFill>
              <a:schemeClr val="accent5"/>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66"/>
            <p:cNvSpPr/>
            <p:nvPr/>
          </p:nvSpPr>
          <p:spPr>
            <a:xfrm>
              <a:off x="1384026" y="3354639"/>
              <a:ext cx="301800" cy="301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18" name="Google Shape;3618;p66"/>
          <p:cNvSpPr txBox="1">
            <a:spLocks noGrp="1"/>
          </p:cNvSpPr>
          <p:nvPr>
            <p:ph type="subTitle" idx="1"/>
          </p:nvPr>
        </p:nvSpPr>
        <p:spPr>
          <a:xfrm>
            <a:off x="1281513" y="2789742"/>
            <a:ext cx="2736300" cy="237600"/>
          </a:xfrm>
          <a:prstGeom prst="rect">
            <a:avLst/>
          </a:prstGeom>
        </p:spPr>
        <p:txBody>
          <a:bodyPr spcFirstLastPara="1" wrap="square" lIns="91425" tIns="91425" rIns="91425" bIns="91425" anchor="ctr" anchorCtr="0">
            <a:noAutofit/>
          </a:bodyPr>
          <a:lstStyle/>
          <a:p>
            <a:pPr marL="0" lvl="0" indent="0"/>
            <a:r>
              <a:rPr lang="en-US" dirty="0" smtClean="0"/>
              <a:t>3. </a:t>
            </a:r>
            <a:r>
              <a:rPr lang="en-US" dirty="0" err="1" smtClean="0"/>
              <a:t>Nhúng</a:t>
            </a:r>
            <a:r>
              <a:rPr lang="en-US" dirty="0" smtClean="0"/>
              <a:t> </a:t>
            </a:r>
            <a:r>
              <a:rPr lang="en-US" dirty="0"/>
              <a:t>core </a:t>
            </a:r>
            <a:r>
              <a:rPr lang="en-US" dirty="0" err="1" smtClean="0"/>
              <a:t>vue</a:t>
            </a:r>
            <a:r>
              <a:rPr lang="en-US" dirty="0" smtClean="0"/>
              <a:t>.</a:t>
            </a:r>
            <a:endParaRPr dirty="0"/>
          </a:p>
        </p:txBody>
      </p:sp>
      <p:sp>
        <p:nvSpPr>
          <p:cNvPr id="3619" name="Google Shape;3619;p66"/>
          <p:cNvSpPr txBox="1">
            <a:spLocks noGrp="1"/>
          </p:cNvSpPr>
          <p:nvPr>
            <p:ph type="subTitle" idx="2"/>
          </p:nvPr>
        </p:nvSpPr>
        <p:spPr>
          <a:xfrm>
            <a:off x="1281525" y="3330169"/>
            <a:ext cx="2736300" cy="236700"/>
          </a:xfrm>
          <a:prstGeom prst="rect">
            <a:avLst/>
          </a:prstGeom>
        </p:spPr>
        <p:txBody>
          <a:bodyPr spcFirstLastPara="1" wrap="square" lIns="91425" tIns="91425" rIns="91425" bIns="91425" anchor="ctr" anchorCtr="0">
            <a:noAutofit/>
          </a:bodyPr>
          <a:lstStyle/>
          <a:p>
            <a:pPr marL="0" lvl="0" indent="0"/>
            <a:r>
              <a:rPr lang="en-US" dirty="0" smtClean="0"/>
              <a:t>4. </a:t>
            </a:r>
            <a:r>
              <a:rPr lang="en-US" dirty="0" err="1" smtClean="0"/>
              <a:t>Vue</a:t>
            </a:r>
            <a:r>
              <a:rPr lang="en-US" dirty="0" smtClean="0"/>
              <a:t> </a:t>
            </a:r>
            <a:r>
              <a:rPr lang="en-US" dirty="0" err="1"/>
              <a:t>devtool</a:t>
            </a:r>
            <a:r>
              <a:rPr lang="en-US" dirty="0"/>
              <a:t> (</a:t>
            </a:r>
            <a:r>
              <a:rPr lang="en-US" dirty="0" err="1"/>
              <a:t>Tham</a:t>
            </a:r>
            <a:r>
              <a:rPr lang="en-US" dirty="0"/>
              <a:t> </a:t>
            </a:r>
            <a:r>
              <a:rPr lang="en-US" dirty="0" err="1"/>
              <a:t>khảo</a:t>
            </a:r>
            <a:r>
              <a:rPr lang="en-US" dirty="0" smtClean="0"/>
              <a:t>).</a:t>
            </a:r>
            <a:endParaRPr dirty="0"/>
          </a:p>
        </p:txBody>
      </p:sp>
      <p:sp>
        <p:nvSpPr>
          <p:cNvPr id="3620" name="Google Shape;3620;p66"/>
          <p:cNvSpPr txBox="1">
            <a:spLocks noGrp="1"/>
          </p:cNvSpPr>
          <p:nvPr>
            <p:ph type="subTitle" idx="3"/>
          </p:nvPr>
        </p:nvSpPr>
        <p:spPr>
          <a:xfrm>
            <a:off x="1281513" y="2249752"/>
            <a:ext cx="2736300" cy="237600"/>
          </a:xfrm>
          <a:prstGeom prst="rect">
            <a:avLst/>
          </a:prstGeom>
        </p:spPr>
        <p:txBody>
          <a:bodyPr spcFirstLastPara="1" wrap="square" lIns="91425" tIns="91425" rIns="91425" bIns="91425" anchor="ctr" anchorCtr="0">
            <a:noAutofit/>
          </a:bodyPr>
          <a:lstStyle/>
          <a:p>
            <a:pPr marL="0" lvl="0" indent="0"/>
            <a:r>
              <a:rPr lang="en-US" dirty="0" smtClean="0"/>
              <a:t>2. </a:t>
            </a:r>
            <a:r>
              <a:rPr lang="en-US" dirty="0" err="1" smtClean="0"/>
              <a:t>Kiến</a:t>
            </a:r>
            <a:r>
              <a:rPr lang="en-US" dirty="0" smtClean="0"/>
              <a:t> </a:t>
            </a:r>
            <a:r>
              <a:rPr lang="en-US" dirty="0" err="1"/>
              <a:t>thức</a:t>
            </a:r>
            <a:r>
              <a:rPr lang="en-US" dirty="0"/>
              <a:t> </a:t>
            </a:r>
            <a:r>
              <a:rPr lang="en-US" dirty="0" err="1"/>
              <a:t>cần</a:t>
            </a:r>
            <a:r>
              <a:rPr lang="en-US" dirty="0"/>
              <a:t> </a:t>
            </a:r>
            <a:r>
              <a:rPr lang="en-US" dirty="0" err="1" smtClean="0"/>
              <a:t>có</a:t>
            </a:r>
            <a:r>
              <a:rPr lang="en-US" dirty="0" smtClean="0"/>
              <a:t>.</a:t>
            </a:r>
            <a:endParaRPr dirty="0"/>
          </a:p>
        </p:txBody>
      </p:sp>
      <p:sp>
        <p:nvSpPr>
          <p:cNvPr id="3621" name="Google Shape;3621;p66"/>
          <p:cNvSpPr txBox="1">
            <a:spLocks noGrp="1"/>
          </p:cNvSpPr>
          <p:nvPr>
            <p:ph type="subTitle" idx="4"/>
          </p:nvPr>
        </p:nvSpPr>
        <p:spPr>
          <a:xfrm>
            <a:off x="1281513" y="1710753"/>
            <a:ext cx="2736300" cy="237600"/>
          </a:xfrm>
          <a:prstGeom prst="rect">
            <a:avLst/>
          </a:prstGeom>
        </p:spPr>
        <p:txBody>
          <a:bodyPr spcFirstLastPara="1" wrap="square" lIns="91425" tIns="91425" rIns="91425" bIns="91425" anchor="ctr" anchorCtr="0">
            <a:noAutofit/>
          </a:bodyPr>
          <a:lstStyle/>
          <a:p>
            <a:pPr marL="0" lvl="0" indent="0"/>
            <a:r>
              <a:rPr lang="en-US" dirty="0" smtClean="0"/>
              <a:t>1. Vue.js </a:t>
            </a:r>
            <a:r>
              <a:rPr lang="en-US" dirty="0" err="1"/>
              <a:t>là</a:t>
            </a:r>
            <a:r>
              <a:rPr lang="en-US" dirty="0"/>
              <a:t> </a:t>
            </a:r>
            <a:r>
              <a:rPr lang="en-US" dirty="0" err="1"/>
              <a:t>gì</a:t>
            </a:r>
            <a:r>
              <a:rPr lang="en-US" dirty="0"/>
              <a:t>?</a:t>
            </a:r>
            <a:endParaRPr dirty="0"/>
          </a:p>
        </p:txBody>
      </p:sp>
      <p:grpSp>
        <p:nvGrpSpPr>
          <p:cNvPr id="3622" name="Google Shape;3622;p66"/>
          <p:cNvGrpSpPr/>
          <p:nvPr/>
        </p:nvGrpSpPr>
        <p:grpSpPr>
          <a:xfrm>
            <a:off x="4820537" y="1296060"/>
            <a:ext cx="2700072" cy="3140665"/>
            <a:chOff x="4820537" y="1296060"/>
            <a:chExt cx="2700072" cy="3140665"/>
          </a:xfrm>
        </p:grpSpPr>
        <p:grpSp>
          <p:nvGrpSpPr>
            <p:cNvPr id="3623" name="Google Shape;3623;p66"/>
            <p:cNvGrpSpPr/>
            <p:nvPr/>
          </p:nvGrpSpPr>
          <p:grpSpPr>
            <a:xfrm>
              <a:off x="4820537" y="1296060"/>
              <a:ext cx="2700072" cy="3140665"/>
              <a:chOff x="4765325" y="1286925"/>
              <a:chExt cx="2700072" cy="3140665"/>
            </a:xfrm>
          </p:grpSpPr>
          <p:sp>
            <p:nvSpPr>
              <p:cNvPr id="3624" name="Google Shape;3624;p66"/>
              <p:cNvSpPr/>
              <p:nvPr/>
            </p:nvSpPr>
            <p:spPr>
              <a:xfrm>
                <a:off x="4765325" y="1649822"/>
                <a:ext cx="1906996" cy="2760544"/>
              </a:xfrm>
              <a:custGeom>
                <a:avLst/>
                <a:gdLst/>
                <a:ahLst/>
                <a:cxnLst/>
                <a:rect l="l" t="t" r="r" b="b"/>
                <a:pathLst>
                  <a:path w="33437" h="48403" extrusionOk="0">
                    <a:moveTo>
                      <a:pt x="17324" y="0"/>
                    </a:moveTo>
                    <a:lnTo>
                      <a:pt x="14723" y="13"/>
                    </a:lnTo>
                    <a:cubicBezTo>
                      <a:pt x="13838" y="13"/>
                      <a:pt x="13125" y="1281"/>
                      <a:pt x="13125" y="2179"/>
                    </a:cubicBezTo>
                    <a:lnTo>
                      <a:pt x="13191" y="20998"/>
                    </a:lnTo>
                    <a:lnTo>
                      <a:pt x="1556" y="42314"/>
                    </a:lnTo>
                    <a:cubicBezTo>
                      <a:pt x="0" y="45029"/>
                      <a:pt x="1957" y="48402"/>
                      <a:pt x="5077" y="48402"/>
                    </a:cubicBezTo>
                    <a:cubicBezTo>
                      <a:pt x="5083" y="48402"/>
                      <a:pt x="5089" y="48402"/>
                      <a:pt x="5095" y="48402"/>
                    </a:cubicBezTo>
                    <a:lnTo>
                      <a:pt x="28273" y="48323"/>
                    </a:lnTo>
                    <a:cubicBezTo>
                      <a:pt x="31495" y="48310"/>
                      <a:pt x="33436" y="44731"/>
                      <a:pt x="31667" y="42036"/>
                    </a:cubicBezTo>
                    <a:lnTo>
                      <a:pt x="19002" y="20972"/>
                    </a:lnTo>
                    <a:lnTo>
                      <a:pt x="18936" y="2153"/>
                    </a:lnTo>
                    <a:cubicBezTo>
                      <a:pt x="18936" y="1268"/>
                      <a:pt x="18209" y="0"/>
                      <a:pt x="173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66"/>
              <p:cNvSpPr/>
              <p:nvPr/>
            </p:nvSpPr>
            <p:spPr>
              <a:xfrm>
                <a:off x="4766123" y="3643275"/>
                <a:ext cx="1906939" cy="776098"/>
              </a:xfrm>
              <a:custGeom>
                <a:avLst/>
                <a:gdLst/>
                <a:ahLst/>
                <a:cxnLst/>
                <a:rect l="l" t="t" r="r" b="b"/>
                <a:pathLst>
                  <a:path w="33436" h="13608" extrusionOk="0">
                    <a:moveTo>
                      <a:pt x="23129" y="0"/>
                    </a:moveTo>
                    <a:cubicBezTo>
                      <a:pt x="21593" y="0"/>
                      <a:pt x="19695" y="294"/>
                      <a:pt x="17429" y="1154"/>
                    </a:cubicBezTo>
                    <a:cubicBezTo>
                      <a:pt x="15045" y="2065"/>
                      <a:pt x="12849" y="2366"/>
                      <a:pt x="10991" y="2366"/>
                    </a:cubicBezTo>
                    <a:cubicBezTo>
                      <a:pt x="7383" y="2366"/>
                      <a:pt x="5041" y="1233"/>
                      <a:pt x="5041" y="1233"/>
                    </a:cubicBezTo>
                    <a:lnTo>
                      <a:pt x="1938" y="6925"/>
                    </a:lnTo>
                    <a:cubicBezTo>
                      <a:pt x="0" y="9878"/>
                      <a:pt x="1457" y="13462"/>
                      <a:pt x="4969" y="13462"/>
                    </a:cubicBezTo>
                    <a:cubicBezTo>
                      <a:pt x="4976" y="13462"/>
                      <a:pt x="4982" y="13462"/>
                      <a:pt x="4989" y="13462"/>
                    </a:cubicBezTo>
                    <a:lnTo>
                      <a:pt x="27545" y="13607"/>
                    </a:lnTo>
                    <a:cubicBezTo>
                      <a:pt x="31256" y="13594"/>
                      <a:pt x="33436" y="9883"/>
                      <a:pt x="31098" y="6991"/>
                    </a:cubicBezTo>
                    <a:lnTo>
                      <a:pt x="28087" y="1378"/>
                    </a:lnTo>
                    <a:cubicBezTo>
                      <a:pt x="28087" y="1378"/>
                      <a:pt x="26455" y="0"/>
                      <a:pt x="231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66"/>
              <p:cNvSpPr/>
              <p:nvPr/>
            </p:nvSpPr>
            <p:spPr>
              <a:xfrm>
                <a:off x="5206525" y="3837813"/>
                <a:ext cx="76138" cy="76138"/>
              </a:xfrm>
              <a:custGeom>
                <a:avLst/>
                <a:gdLst/>
                <a:ahLst/>
                <a:cxnLst/>
                <a:rect l="l" t="t" r="r" b="b"/>
                <a:pathLst>
                  <a:path w="1335" h="1335" extrusionOk="0">
                    <a:moveTo>
                      <a:pt x="684" y="1"/>
                    </a:moveTo>
                    <a:cubicBezTo>
                      <a:pt x="676" y="1"/>
                      <a:pt x="668" y="1"/>
                      <a:pt x="661" y="1"/>
                    </a:cubicBezTo>
                    <a:cubicBezTo>
                      <a:pt x="291" y="1"/>
                      <a:pt x="0" y="292"/>
                      <a:pt x="0" y="661"/>
                    </a:cubicBezTo>
                    <a:cubicBezTo>
                      <a:pt x="0" y="1031"/>
                      <a:pt x="304" y="1335"/>
                      <a:pt x="674" y="1335"/>
                    </a:cubicBezTo>
                    <a:cubicBezTo>
                      <a:pt x="1044" y="1335"/>
                      <a:pt x="1334" y="1031"/>
                      <a:pt x="1334" y="661"/>
                    </a:cubicBezTo>
                    <a:cubicBezTo>
                      <a:pt x="1334" y="299"/>
                      <a:pt x="1043" y="1"/>
                      <a:pt x="684" y="1"/>
                    </a:cubicBezTo>
                    <a:close/>
                  </a:path>
                </a:pathLst>
              </a:custGeom>
              <a:solidFill>
                <a:srgbClr val="6889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66"/>
              <p:cNvSpPr/>
              <p:nvPr/>
            </p:nvSpPr>
            <p:spPr>
              <a:xfrm>
                <a:off x="6086987" y="3820532"/>
                <a:ext cx="76138" cy="76138"/>
              </a:xfrm>
              <a:custGeom>
                <a:avLst/>
                <a:gdLst/>
                <a:ahLst/>
                <a:cxnLst/>
                <a:rect l="l" t="t" r="r" b="b"/>
                <a:pathLst>
                  <a:path w="1335" h="1335" extrusionOk="0">
                    <a:moveTo>
                      <a:pt x="661" y="0"/>
                    </a:moveTo>
                    <a:cubicBezTo>
                      <a:pt x="291" y="0"/>
                      <a:pt x="1" y="291"/>
                      <a:pt x="1" y="661"/>
                    </a:cubicBezTo>
                    <a:cubicBezTo>
                      <a:pt x="1" y="1030"/>
                      <a:pt x="305" y="1334"/>
                      <a:pt x="674" y="1334"/>
                    </a:cubicBezTo>
                    <a:cubicBezTo>
                      <a:pt x="1044" y="1334"/>
                      <a:pt x="1335" y="1030"/>
                      <a:pt x="1335" y="661"/>
                    </a:cubicBezTo>
                    <a:cubicBezTo>
                      <a:pt x="1335" y="291"/>
                      <a:pt x="1031" y="0"/>
                      <a:pt x="661" y="0"/>
                    </a:cubicBezTo>
                    <a:close/>
                  </a:path>
                </a:pathLst>
              </a:custGeom>
              <a:solidFill>
                <a:srgbClr val="6889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8" name="Google Shape;3628;p66"/>
              <p:cNvSpPr/>
              <p:nvPr/>
            </p:nvSpPr>
            <p:spPr>
              <a:xfrm>
                <a:off x="5905511" y="3356573"/>
                <a:ext cx="72317" cy="72317"/>
              </a:xfrm>
              <a:custGeom>
                <a:avLst/>
                <a:gdLst/>
                <a:ahLst/>
                <a:cxnLst/>
                <a:rect l="l" t="t" r="r" b="b"/>
                <a:pathLst>
                  <a:path w="1268" h="1268" extrusionOk="0">
                    <a:moveTo>
                      <a:pt x="634" y="0"/>
                    </a:moveTo>
                    <a:cubicBezTo>
                      <a:pt x="291" y="0"/>
                      <a:pt x="0" y="291"/>
                      <a:pt x="13" y="634"/>
                    </a:cubicBezTo>
                    <a:cubicBezTo>
                      <a:pt x="13" y="991"/>
                      <a:pt x="291" y="1268"/>
                      <a:pt x="634" y="1268"/>
                    </a:cubicBezTo>
                    <a:cubicBezTo>
                      <a:pt x="991" y="1268"/>
                      <a:pt x="1268" y="977"/>
                      <a:pt x="1268" y="634"/>
                    </a:cubicBezTo>
                    <a:cubicBezTo>
                      <a:pt x="1268" y="291"/>
                      <a:pt x="977" y="0"/>
                      <a:pt x="634" y="0"/>
                    </a:cubicBezTo>
                    <a:close/>
                  </a:path>
                </a:pathLst>
              </a:custGeom>
              <a:solidFill>
                <a:srgbClr val="6889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66"/>
              <p:cNvSpPr/>
              <p:nvPr/>
            </p:nvSpPr>
            <p:spPr>
              <a:xfrm>
                <a:off x="5885150" y="3905624"/>
                <a:ext cx="72374" cy="72374"/>
              </a:xfrm>
              <a:custGeom>
                <a:avLst/>
                <a:gdLst/>
                <a:ahLst/>
                <a:cxnLst/>
                <a:rect l="l" t="t" r="r" b="b"/>
                <a:pathLst>
                  <a:path w="1269" h="1269" extrusionOk="0">
                    <a:moveTo>
                      <a:pt x="634" y="1"/>
                    </a:moveTo>
                    <a:cubicBezTo>
                      <a:pt x="291" y="1"/>
                      <a:pt x="0" y="291"/>
                      <a:pt x="0" y="635"/>
                    </a:cubicBezTo>
                    <a:cubicBezTo>
                      <a:pt x="0" y="991"/>
                      <a:pt x="291" y="1268"/>
                      <a:pt x="634" y="1268"/>
                    </a:cubicBezTo>
                    <a:cubicBezTo>
                      <a:pt x="991" y="1268"/>
                      <a:pt x="1268" y="978"/>
                      <a:pt x="1268" y="635"/>
                    </a:cubicBezTo>
                    <a:cubicBezTo>
                      <a:pt x="1268" y="291"/>
                      <a:pt x="978" y="1"/>
                      <a:pt x="634" y="1"/>
                    </a:cubicBezTo>
                    <a:close/>
                  </a:path>
                </a:pathLst>
              </a:custGeom>
              <a:solidFill>
                <a:srgbClr val="6889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3630;p66"/>
              <p:cNvSpPr/>
              <p:nvPr/>
            </p:nvSpPr>
            <p:spPr>
              <a:xfrm>
                <a:off x="5656166" y="3131353"/>
                <a:ext cx="72374" cy="71633"/>
              </a:xfrm>
              <a:custGeom>
                <a:avLst/>
                <a:gdLst/>
                <a:ahLst/>
                <a:cxnLst/>
                <a:rect l="l" t="t" r="r" b="b"/>
                <a:pathLst>
                  <a:path w="1269" h="1256" extrusionOk="0">
                    <a:moveTo>
                      <a:pt x="635" y="0"/>
                    </a:moveTo>
                    <a:cubicBezTo>
                      <a:pt x="291" y="0"/>
                      <a:pt x="1" y="291"/>
                      <a:pt x="14" y="634"/>
                    </a:cubicBezTo>
                    <a:cubicBezTo>
                      <a:pt x="14" y="970"/>
                      <a:pt x="279" y="1255"/>
                      <a:pt x="612" y="1255"/>
                    </a:cubicBezTo>
                    <a:cubicBezTo>
                      <a:pt x="620" y="1255"/>
                      <a:pt x="627" y="1255"/>
                      <a:pt x="635" y="1255"/>
                    </a:cubicBezTo>
                    <a:cubicBezTo>
                      <a:pt x="991" y="1255"/>
                      <a:pt x="1269" y="978"/>
                      <a:pt x="1269" y="634"/>
                    </a:cubicBezTo>
                    <a:cubicBezTo>
                      <a:pt x="1269" y="278"/>
                      <a:pt x="978" y="0"/>
                      <a:pt x="6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66"/>
              <p:cNvSpPr/>
              <p:nvPr/>
            </p:nvSpPr>
            <p:spPr>
              <a:xfrm>
                <a:off x="5053622" y="3834049"/>
                <a:ext cx="125814" cy="125129"/>
              </a:xfrm>
              <a:custGeom>
                <a:avLst/>
                <a:gdLst/>
                <a:ahLst/>
                <a:cxnLst/>
                <a:rect l="l" t="t" r="r" b="b"/>
                <a:pathLst>
                  <a:path w="2206" h="2194" extrusionOk="0">
                    <a:moveTo>
                      <a:pt x="1097" y="1"/>
                    </a:moveTo>
                    <a:cubicBezTo>
                      <a:pt x="489" y="1"/>
                      <a:pt x="0" y="503"/>
                      <a:pt x="0" y="1097"/>
                    </a:cubicBezTo>
                    <a:cubicBezTo>
                      <a:pt x="0" y="1705"/>
                      <a:pt x="502" y="2193"/>
                      <a:pt x="1110" y="2193"/>
                    </a:cubicBezTo>
                    <a:cubicBezTo>
                      <a:pt x="1717" y="2193"/>
                      <a:pt x="2206" y="1705"/>
                      <a:pt x="2193" y="1097"/>
                    </a:cubicBezTo>
                    <a:cubicBezTo>
                      <a:pt x="2193" y="490"/>
                      <a:pt x="1704" y="1"/>
                      <a:pt x="1097" y="1"/>
                    </a:cubicBezTo>
                    <a:close/>
                  </a:path>
                </a:pathLst>
              </a:custGeom>
              <a:solidFill>
                <a:srgbClr val="6889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66"/>
              <p:cNvSpPr/>
              <p:nvPr/>
            </p:nvSpPr>
            <p:spPr>
              <a:xfrm>
                <a:off x="5463341" y="3427351"/>
                <a:ext cx="107050" cy="106993"/>
              </a:xfrm>
              <a:custGeom>
                <a:avLst/>
                <a:gdLst/>
                <a:ahLst/>
                <a:cxnLst/>
                <a:rect l="l" t="t" r="r" b="b"/>
                <a:pathLst>
                  <a:path w="1877" h="1876" extrusionOk="0">
                    <a:moveTo>
                      <a:pt x="938" y="0"/>
                    </a:moveTo>
                    <a:cubicBezTo>
                      <a:pt x="423" y="0"/>
                      <a:pt x="1" y="423"/>
                      <a:pt x="1" y="938"/>
                    </a:cubicBezTo>
                    <a:cubicBezTo>
                      <a:pt x="14" y="1453"/>
                      <a:pt x="423" y="1876"/>
                      <a:pt x="952" y="1876"/>
                    </a:cubicBezTo>
                    <a:cubicBezTo>
                      <a:pt x="1467" y="1876"/>
                      <a:pt x="1876" y="1453"/>
                      <a:pt x="1876" y="925"/>
                    </a:cubicBezTo>
                    <a:cubicBezTo>
                      <a:pt x="1876" y="410"/>
                      <a:pt x="1454" y="0"/>
                      <a:pt x="9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3633;p66"/>
              <p:cNvSpPr/>
              <p:nvPr/>
            </p:nvSpPr>
            <p:spPr>
              <a:xfrm>
                <a:off x="5670481" y="2795432"/>
                <a:ext cx="44485" cy="44485"/>
              </a:xfrm>
              <a:custGeom>
                <a:avLst/>
                <a:gdLst/>
                <a:ahLst/>
                <a:cxnLst/>
                <a:rect l="l" t="t" r="r" b="b"/>
                <a:pathLst>
                  <a:path w="780" h="780" extrusionOk="0">
                    <a:moveTo>
                      <a:pt x="384" y="0"/>
                    </a:moveTo>
                    <a:cubicBezTo>
                      <a:pt x="172" y="0"/>
                      <a:pt x="1" y="172"/>
                      <a:pt x="1" y="383"/>
                    </a:cubicBezTo>
                    <a:cubicBezTo>
                      <a:pt x="1" y="608"/>
                      <a:pt x="172" y="779"/>
                      <a:pt x="384" y="779"/>
                    </a:cubicBezTo>
                    <a:cubicBezTo>
                      <a:pt x="595" y="779"/>
                      <a:pt x="780" y="594"/>
                      <a:pt x="780" y="383"/>
                    </a:cubicBezTo>
                    <a:cubicBezTo>
                      <a:pt x="780" y="172"/>
                      <a:pt x="595" y="0"/>
                      <a:pt x="3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66"/>
              <p:cNvSpPr/>
              <p:nvPr/>
            </p:nvSpPr>
            <p:spPr>
              <a:xfrm>
                <a:off x="6260250" y="3829543"/>
                <a:ext cx="149197" cy="148456"/>
              </a:xfrm>
              <a:custGeom>
                <a:avLst/>
                <a:gdLst/>
                <a:ahLst/>
                <a:cxnLst/>
                <a:rect l="l" t="t" r="r" b="b"/>
                <a:pathLst>
                  <a:path w="2616" h="2603" extrusionOk="0">
                    <a:moveTo>
                      <a:pt x="1308" y="1"/>
                    </a:moveTo>
                    <a:cubicBezTo>
                      <a:pt x="581" y="1"/>
                      <a:pt x="0" y="582"/>
                      <a:pt x="0" y="1308"/>
                    </a:cubicBezTo>
                    <a:cubicBezTo>
                      <a:pt x="0" y="2021"/>
                      <a:pt x="595" y="2602"/>
                      <a:pt x="1308" y="2602"/>
                    </a:cubicBezTo>
                    <a:cubicBezTo>
                      <a:pt x="2034" y="2602"/>
                      <a:pt x="2615" y="2021"/>
                      <a:pt x="2615" y="1295"/>
                    </a:cubicBezTo>
                    <a:cubicBezTo>
                      <a:pt x="2602" y="582"/>
                      <a:pt x="2021" y="1"/>
                      <a:pt x="1308" y="1"/>
                    </a:cubicBezTo>
                    <a:close/>
                  </a:path>
                </a:pathLst>
              </a:custGeom>
              <a:solidFill>
                <a:srgbClr val="6889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66"/>
              <p:cNvSpPr/>
              <p:nvPr/>
            </p:nvSpPr>
            <p:spPr>
              <a:xfrm>
                <a:off x="5516837" y="3896613"/>
                <a:ext cx="135623" cy="135623"/>
              </a:xfrm>
              <a:custGeom>
                <a:avLst/>
                <a:gdLst/>
                <a:ahLst/>
                <a:cxnLst/>
                <a:rect l="l" t="t" r="r" b="b"/>
                <a:pathLst>
                  <a:path w="2378" h="2378" extrusionOk="0">
                    <a:moveTo>
                      <a:pt x="1189" y="0"/>
                    </a:moveTo>
                    <a:cubicBezTo>
                      <a:pt x="529" y="0"/>
                      <a:pt x="0" y="542"/>
                      <a:pt x="0" y="1189"/>
                    </a:cubicBezTo>
                    <a:cubicBezTo>
                      <a:pt x="0" y="1849"/>
                      <a:pt x="542" y="2377"/>
                      <a:pt x="1202" y="2377"/>
                    </a:cubicBezTo>
                    <a:cubicBezTo>
                      <a:pt x="1849" y="2377"/>
                      <a:pt x="2378" y="1849"/>
                      <a:pt x="2378" y="1189"/>
                    </a:cubicBezTo>
                    <a:cubicBezTo>
                      <a:pt x="2378" y="528"/>
                      <a:pt x="1849" y="0"/>
                      <a:pt x="11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66"/>
              <p:cNvSpPr/>
              <p:nvPr/>
            </p:nvSpPr>
            <p:spPr>
              <a:xfrm>
                <a:off x="5753349" y="1651305"/>
                <a:ext cx="937044" cy="2758263"/>
              </a:xfrm>
              <a:custGeom>
                <a:avLst/>
                <a:gdLst/>
                <a:ahLst/>
                <a:cxnLst/>
                <a:rect l="l" t="t" r="r" b="b"/>
                <a:pathLst>
                  <a:path w="16430" h="48363" extrusionOk="0">
                    <a:moveTo>
                      <a:pt x="0" y="0"/>
                    </a:moveTo>
                    <a:lnTo>
                      <a:pt x="146" y="48363"/>
                    </a:lnTo>
                    <a:lnTo>
                      <a:pt x="11437" y="48297"/>
                    </a:lnTo>
                    <a:cubicBezTo>
                      <a:pt x="14673" y="48284"/>
                      <a:pt x="16429" y="44480"/>
                      <a:pt x="14329" y="42010"/>
                    </a:cubicBezTo>
                    <a:lnTo>
                      <a:pt x="1678" y="20946"/>
                    </a:lnTo>
                    <a:lnTo>
                      <a:pt x="1836" y="2364"/>
                    </a:lnTo>
                    <a:cubicBezTo>
                      <a:pt x="1849" y="1414"/>
                      <a:pt x="1096" y="93"/>
                      <a:pt x="146" y="53"/>
                    </a:cubicBez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66"/>
              <p:cNvSpPr/>
              <p:nvPr/>
            </p:nvSpPr>
            <p:spPr>
              <a:xfrm>
                <a:off x="4812576" y="1649708"/>
                <a:ext cx="1828861" cy="2777882"/>
              </a:xfrm>
              <a:custGeom>
                <a:avLst/>
                <a:gdLst/>
                <a:ahLst/>
                <a:cxnLst/>
                <a:rect l="l" t="t" r="r" b="b"/>
                <a:pathLst>
                  <a:path w="32067" h="48707" extrusionOk="0">
                    <a:moveTo>
                      <a:pt x="16667" y="305"/>
                    </a:moveTo>
                    <a:cubicBezTo>
                      <a:pt x="17473" y="305"/>
                      <a:pt x="18120" y="1506"/>
                      <a:pt x="18120" y="2299"/>
                    </a:cubicBezTo>
                    <a:lnTo>
                      <a:pt x="18186" y="21118"/>
                    </a:lnTo>
                    <a:cubicBezTo>
                      <a:pt x="18186" y="21144"/>
                      <a:pt x="18199" y="21171"/>
                      <a:pt x="18212" y="21197"/>
                    </a:cubicBezTo>
                    <a:lnTo>
                      <a:pt x="30878" y="42262"/>
                    </a:lnTo>
                    <a:cubicBezTo>
                      <a:pt x="31683" y="43477"/>
                      <a:pt x="31736" y="44969"/>
                      <a:pt x="31049" y="46263"/>
                    </a:cubicBezTo>
                    <a:cubicBezTo>
                      <a:pt x="30363" y="47544"/>
                      <a:pt x="29081" y="48310"/>
                      <a:pt x="27616" y="48310"/>
                    </a:cubicBezTo>
                    <a:lnTo>
                      <a:pt x="4438" y="48403"/>
                    </a:lnTo>
                    <a:lnTo>
                      <a:pt x="4425" y="48403"/>
                    </a:lnTo>
                    <a:cubicBezTo>
                      <a:pt x="3012" y="48403"/>
                      <a:pt x="1757" y="47676"/>
                      <a:pt x="1044" y="46461"/>
                    </a:cubicBezTo>
                    <a:cubicBezTo>
                      <a:pt x="331" y="45233"/>
                      <a:pt x="331" y="43767"/>
                      <a:pt x="1031" y="42539"/>
                    </a:cubicBezTo>
                    <a:lnTo>
                      <a:pt x="12666" y="21210"/>
                    </a:lnTo>
                    <a:cubicBezTo>
                      <a:pt x="12679" y="21197"/>
                      <a:pt x="12679" y="21171"/>
                      <a:pt x="12679" y="21144"/>
                    </a:cubicBezTo>
                    <a:lnTo>
                      <a:pt x="12626" y="2325"/>
                    </a:lnTo>
                    <a:cubicBezTo>
                      <a:pt x="12613" y="1903"/>
                      <a:pt x="12785" y="1401"/>
                      <a:pt x="13062" y="991"/>
                    </a:cubicBezTo>
                    <a:cubicBezTo>
                      <a:pt x="13352" y="569"/>
                      <a:pt x="13722" y="318"/>
                      <a:pt x="14066" y="318"/>
                    </a:cubicBezTo>
                    <a:lnTo>
                      <a:pt x="16667" y="305"/>
                    </a:lnTo>
                    <a:close/>
                    <a:moveTo>
                      <a:pt x="16667" y="1"/>
                    </a:moveTo>
                    <a:lnTo>
                      <a:pt x="14066" y="14"/>
                    </a:lnTo>
                    <a:cubicBezTo>
                      <a:pt x="13603" y="14"/>
                      <a:pt x="13154" y="305"/>
                      <a:pt x="12811" y="820"/>
                    </a:cubicBezTo>
                    <a:cubicBezTo>
                      <a:pt x="12494" y="1282"/>
                      <a:pt x="12309" y="1850"/>
                      <a:pt x="12309" y="2325"/>
                    </a:cubicBezTo>
                    <a:lnTo>
                      <a:pt x="12375" y="21105"/>
                    </a:lnTo>
                    <a:lnTo>
                      <a:pt x="767" y="42394"/>
                    </a:lnTo>
                    <a:cubicBezTo>
                      <a:pt x="1" y="43714"/>
                      <a:pt x="14" y="45286"/>
                      <a:pt x="780" y="46607"/>
                    </a:cubicBezTo>
                    <a:cubicBezTo>
                      <a:pt x="1546" y="47927"/>
                      <a:pt x="2906" y="48706"/>
                      <a:pt x="4425" y="48706"/>
                    </a:cubicBezTo>
                    <a:lnTo>
                      <a:pt x="4438" y="48706"/>
                    </a:lnTo>
                    <a:lnTo>
                      <a:pt x="27616" y="48627"/>
                    </a:lnTo>
                    <a:cubicBezTo>
                      <a:pt x="29187" y="48614"/>
                      <a:pt x="30574" y="47795"/>
                      <a:pt x="31327" y="46409"/>
                    </a:cubicBezTo>
                    <a:cubicBezTo>
                      <a:pt x="32066" y="45022"/>
                      <a:pt x="32000" y="43411"/>
                      <a:pt x="31142" y="42103"/>
                    </a:cubicBezTo>
                    <a:lnTo>
                      <a:pt x="18490" y="21078"/>
                    </a:lnTo>
                    <a:lnTo>
                      <a:pt x="18437" y="2299"/>
                    </a:lnTo>
                    <a:cubicBezTo>
                      <a:pt x="18424" y="1374"/>
                      <a:pt x="17684" y="1"/>
                      <a:pt x="166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66"/>
              <p:cNvSpPr/>
              <p:nvPr/>
            </p:nvSpPr>
            <p:spPr>
              <a:xfrm>
                <a:off x="5397811" y="1506671"/>
                <a:ext cx="564964" cy="291550"/>
              </a:xfrm>
              <a:custGeom>
                <a:avLst/>
                <a:gdLst/>
                <a:ahLst/>
                <a:cxnLst/>
                <a:rect l="l" t="t" r="r" b="b"/>
                <a:pathLst>
                  <a:path w="9906" h="5112" extrusionOk="0">
                    <a:moveTo>
                      <a:pt x="437" y="1"/>
                    </a:moveTo>
                    <a:cubicBezTo>
                      <a:pt x="199" y="1"/>
                      <a:pt x="1" y="186"/>
                      <a:pt x="1" y="437"/>
                    </a:cubicBezTo>
                    <a:lnTo>
                      <a:pt x="1" y="4676"/>
                    </a:lnTo>
                    <a:cubicBezTo>
                      <a:pt x="1" y="4927"/>
                      <a:pt x="199" y="5112"/>
                      <a:pt x="437" y="5112"/>
                    </a:cubicBezTo>
                    <a:lnTo>
                      <a:pt x="9483" y="5112"/>
                    </a:lnTo>
                    <a:cubicBezTo>
                      <a:pt x="9721" y="5112"/>
                      <a:pt x="9906" y="4927"/>
                      <a:pt x="9906" y="4676"/>
                    </a:cubicBezTo>
                    <a:lnTo>
                      <a:pt x="9906" y="437"/>
                    </a:lnTo>
                    <a:cubicBezTo>
                      <a:pt x="9906" y="186"/>
                      <a:pt x="9721" y="1"/>
                      <a:pt x="948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3639;p66"/>
              <p:cNvSpPr/>
              <p:nvPr/>
            </p:nvSpPr>
            <p:spPr>
              <a:xfrm>
                <a:off x="5489747" y="1550358"/>
                <a:ext cx="95701" cy="198929"/>
              </a:xfrm>
              <a:custGeom>
                <a:avLst/>
                <a:gdLst/>
                <a:ahLst/>
                <a:cxnLst/>
                <a:rect l="l" t="t" r="r" b="b"/>
                <a:pathLst>
                  <a:path w="1678" h="3488" extrusionOk="0">
                    <a:moveTo>
                      <a:pt x="0" y="1"/>
                    </a:moveTo>
                    <a:lnTo>
                      <a:pt x="0" y="3487"/>
                    </a:lnTo>
                    <a:lnTo>
                      <a:pt x="1677" y="3487"/>
                    </a:lnTo>
                    <a:lnTo>
                      <a:pt x="167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66"/>
              <p:cNvSpPr/>
              <p:nvPr/>
            </p:nvSpPr>
            <p:spPr>
              <a:xfrm>
                <a:off x="6761106" y="1541404"/>
                <a:ext cx="495669" cy="437154"/>
              </a:xfrm>
              <a:custGeom>
                <a:avLst/>
                <a:gdLst/>
                <a:ahLst/>
                <a:cxnLst/>
                <a:rect l="l" t="t" r="r" b="b"/>
                <a:pathLst>
                  <a:path w="8691" h="7665" extrusionOk="0">
                    <a:moveTo>
                      <a:pt x="4345" y="1"/>
                    </a:moveTo>
                    <a:cubicBezTo>
                      <a:pt x="3861" y="1"/>
                      <a:pt x="3369" y="94"/>
                      <a:pt x="2893" y="290"/>
                    </a:cubicBezTo>
                    <a:cubicBezTo>
                      <a:pt x="925" y="1095"/>
                      <a:pt x="1" y="3327"/>
                      <a:pt x="793" y="5282"/>
                    </a:cubicBezTo>
                    <a:cubicBezTo>
                      <a:pt x="1403" y="6773"/>
                      <a:pt x="2833" y="7665"/>
                      <a:pt x="4346" y="7665"/>
                    </a:cubicBezTo>
                    <a:cubicBezTo>
                      <a:pt x="4829" y="7665"/>
                      <a:pt x="5322" y="7574"/>
                      <a:pt x="5798" y="7382"/>
                    </a:cubicBezTo>
                    <a:cubicBezTo>
                      <a:pt x="7753" y="6576"/>
                      <a:pt x="8691" y="4344"/>
                      <a:pt x="7885" y="2376"/>
                    </a:cubicBezTo>
                    <a:cubicBezTo>
                      <a:pt x="7275" y="898"/>
                      <a:pt x="5849" y="1"/>
                      <a:pt x="4345" y="1"/>
                    </a:cubicBezTo>
                    <a:close/>
                  </a:path>
                </a:pathLst>
              </a:custGeom>
              <a:solidFill>
                <a:srgbClr val="203B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66"/>
              <p:cNvSpPr/>
              <p:nvPr/>
            </p:nvSpPr>
            <p:spPr>
              <a:xfrm>
                <a:off x="6489976" y="4226488"/>
                <a:ext cx="379608" cy="183074"/>
              </a:xfrm>
              <a:custGeom>
                <a:avLst/>
                <a:gdLst/>
                <a:ahLst/>
                <a:cxnLst/>
                <a:rect l="l" t="t" r="r" b="b"/>
                <a:pathLst>
                  <a:path w="6656" h="3210" extrusionOk="0">
                    <a:moveTo>
                      <a:pt x="6169" y="1"/>
                    </a:moveTo>
                    <a:cubicBezTo>
                      <a:pt x="6168" y="1"/>
                      <a:pt x="6168" y="1"/>
                      <a:pt x="6168" y="1"/>
                    </a:cubicBezTo>
                    <a:lnTo>
                      <a:pt x="2510" y="2352"/>
                    </a:lnTo>
                    <a:cubicBezTo>
                      <a:pt x="2476" y="2351"/>
                      <a:pt x="2444" y="2351"/>
                      <a:pt x="2411" y="2351"/>
                    </a:cubicBezTo>
                    <a:cubicBezTo>
                      <a:pt x="244" y="2351"/>
                      <a:pt x="0" y="3210"/>
                      <a:pt x="0" y="3210"/>
                    </a:cubicBezTo>
                    <a:lnTo>
                      <a:pt x="4781" y="3210"/>
                    </a:lnTo>
                    <a:lnTo>
                      <a:pt x="6168" y="1612"/>
                    </a:lnTo>
                    <a:lnTo>
                      <a:pt x="6168" y="3210"/>
                    </a:lnTo>
                    <a:lnTo>
                      <a:pt x="6630" y="3210"/>
                    </a:lnTo>
                    <a:cubicBezTo>
                      <a:pt x="6630" y="3210"/>
                      <a:pt x="6604" y="1850"/>
                      <a:pt x="6630" y="912"/>
                    </a:cubicBezTo>
                    <a:cubicBezTo>
                      <a:pt x="6656" y="13"/>
                      <a:pt x="6195" y="1"/>
                      <a:pt x="6169" y="1"/>
                    </a:cubicBezTo>
                    <a:close/>
                  </a:path>
                </a:pathLst>
              </a:custGeom>
              <a:solidFill>
                <a:srgbClr val="1B04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2" name="Google Shape;3642;p66"/>
              <p:cNvSpPr/>
              <p:nvPr/>
            </p:nvSpPr>
            <p:spPr>
              <a:xfrm>
                <a:off x="6621035" y="3974919"/>
                <a:ext cx="223738" cy="409037"/>
              </a:xfrm>
              <a:custGeom>
                <a:avLst/>
                <a:gdLst/>
                <a:ahLst/>
                <a:cxnLst/>
                <a:rect l="l" t="t" r="r" b="b"/>
                <a:pathLst>
                  <a:path w="3923" h="7172" extrusionOk="0">
                    <a:moveTo>
                      <a:pt x="1585" y="1"/>
                    </a:moveTo>
                    <a:lnTo>
                      <a:pt x="2047" y="4808"/>
                    </a:lnTo>
                    <a:lnTo>
                      <a:pt x="0" y="7172"/>
                    </a:lnTo>
                    <a:lnTo>
                      <a:pt x="1057" y="7172"/>
                    </a:lnTo>
                    <a:cubicBezTo>
                      <a:pt x="1545" y="7172"/>
                      <a:pt x="2021" y="6987"/>
                      <a:pt x="2391" y="6657"/>
                    </a:cubicBezTo>
                    <a:cubicBezTo>
                      <a:pt x="2879" y="6208"/>
                      <a:pt x="3540" y="5521"/>
                      <a:pt x="3870" y="4808"/>
                    </a:cubicBezTo>
                    <a:lnTo>
                      <a:pt x="3923" y="397"/>
                    </a:lnTo>
                    <a:lnTo>
                      <a:pt x="1585" y="1"/>
                    </a:lnTo>
                    <a:close/>
                  </a:path>
                </a:pathLst>
              </a:custGeom>
              <a:solidFill>
                <a:srgbClr val="FFB4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3643;p66"/>
              <p:cNvSpPr/>
              <p:nvPr/>
            </p:nvSpPr>
            <p:spPr>
              <a:xfrm>
                <a:off x="6533662" y="2444398"/>
                <a:ext cx="345788" cy="1762589"/>
              </a:xfrm>
              <a:custGeom>
                <a:avLst/>
                <a:gdLst/>
                <a:ahLst/>
                <a:cxnLst/>
                <a:rect l="l" t="t" r="r" b="b"/>
                <a:pathLst>
                  <a:path w="6063" h="30905" extrusionOk="0">
                    <a:moveTo>
                      <a:pt x="1532" y="1"/>
                    </a:moveTo>
                    <a:cubicBezTo>
                      <a:pt x="1532" y="1"/>
                      <a:pt x="0" y="3659"/>
                      <a:pt x="1215" y="17103"/>
                    </a:cubicBezTo>
                    <a:cubicBezTo>
                      <a:pt x="1744" y="23046"/>
                      <a:pt x="2998" y="30904"/>
                      <a:pt x="2998" y="30904"/>
                    </a:cubicBezTo>
                    <a:lnTo>
                      <a:pt x="6062" y="30851"/>
                    </a:lnTo>
                    <a:lnTo>
                      <a:pt x="525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3644;p66"/>
              <p:cNvSpPr/>
              <p:nvPr/>
            </p:nvSpPr>
            <p:spPr>
              <a:xfrm>
                <a:off x="7206983" y="4206185"/>
                <a:ext cx="258414" cy="161231"/>
              </a:xfrm>
              <a:custGeom>
                <a:avLst/>
                <a:gdLst/>
                <a:ahLst/>
                <a:cxnLst/>
                <a:rect l="l" t="t" r="r" b="b"/>
                <a:pathLst>
                  <a:path w="4531" h="2827" extrusionOk="0">
                    <a:moveTo>
                      <a:pt x="384" y="1"/>
                    </a:moveTo>
                    <a:cubicBezTo>
                      <a:pt x="371" y="1"/>
                      <a:pt x="66" y="13"/>
                      <a:pt x="1" y="1229"/>
                    </a:cubicBezTo>
                    <a:lnTo>
                      <a:pt x="1" y="2827"/>
                    </a:lnTo>
                    <a:lnTo>
                      <a:pt x="384" y="2827"/>
                    </a:lnTo>
                    <a:lnTo>
                      <a:pt x="384" y="1718"/>
                    </a:lnTo>
                    <a:lnTo>
                      <a:pt x="807" y="2827"/>
                    </a:lnTo>
                    <a:lnTo>
                      <a:pt x="4333" y="2827"/>
                    </a:lnTo>
                    <a:cubicBezTo>
                      <a:pt x="4333" y="2827"/>
                      <a:pt x="4531" y="2074"/>
                      <a:pt x="3078" y="1718"/>
                    </a:cubicBezTo>
                    <a:lnTo>
                      <a:pt x="384" y="1"/>
                    </a:lnTo>
                    <a:cubicBezTo>
                      <a:pt x="384" y="1"/>
                      <a:pt x="384" y="1"/>
                      <a:pt x="384" y="1"/>
                    </a:cubicBezTo>
                    <a:close/>
                  </a:path>
                </a:pathLst>
              </a:custGeom>
              <a:solidFill>
                <a:srgbClr val="1B04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66"/>
              <p:cNvSpPr/>
              <p:nvPr/>
            </p:nvSpPr>
            <p:spPr>
              <a:xfrm>
                <a:off x="7161814" y="4016324"/>
                <a:ext cx="155242" cy="254650"/>
              </a:xfrm>
              <a:custGeom>
                <a:avLst/>
                <a:gdLst/>
                <a:ahLst/>
                <a:cxnLst/>
                <a:rect l="l" t="t" r="r" b="b"/>
                <a:pathLst>
                  <a:path w="2722" h="4465" extrusionOk="0">
                    <a:moveTo>
                      <a:pt x="1968" y="1"/>
                    </a:moveTo>
                    <a:lnTo>
                      <a:pt x="1" y="292"/>
                    </a:lnTo>
                    <a:lnTo>
                      <a:pt x="1176" y="4465"/>
                    </a:lnTo>
                    <a:lnTo>
                      <a:pt x="2721" y="4465"/>
                    </a:lnTo>
                    <a:lnTo>
                      <a:pt x="1968" y="1"/>
                    </a:lnTo>
                    <a:close/>
                  </a:path>
                </a:pathLst>
              </a:custGeom>
              <a:solidFill>
                <a:srgbClr val="FFB4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6" name="Google Shape;3646;p66"/>
              <p:cNvSpPr/>
              <p:nvPr/>
            </p:nvSpPr>
            <p:spPr>
              <a:xfrm>
                <a:off x="7227344" y="4158734"/>
                <a:ext cx="155242" cy="144691"/>
              </a:xfrm>
              <a:custGeom>
                <a:avLst/>
                <a:gdLst/>
                <a:ahLst/>
                <a:cxnLst/>
                <a:rect l="l" t="t" r="r" b="b"/>
                <a:pathLst>
                  <a:path w="2722" h="2537" extrusionOk="0">
                    <a:moveTo>
                      <a:pt x="1374" y="1"/>
                    </a:moveTo>
                    <a:lnTo>
                      <a:pt x="27" y="833"/>
                    </a:lnTo>
                    <a:lnTo>
                      <a:pt x="27" y="1216"/>
                    </a:lnTo>
                    <a:cubicBezTo>
                      <a:pt x="1" y="1942"/>
                      <a:pt x="595" y="2536"/>
                      <a:pt x="1321" y="2536"/>
                    </a:cubicBezTo>
                    <a:lnTo>
                      <a:pt x="2721" y="2536"/>
                    </a:lnTo>
                    <a:lnTo>
                      <a:pt x="1374" y="1"/>
                    </a:lnTo>
                    <a:close/>
                  </a:path>
                </a:pathLst>
              </a:custGeom>
              <a:solidFill>
                <a:srgbClr val="FFB4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66"/>
              <p:cNvSpPr/>
              <p:nvPr/>
            </p:nvSpPr>
            <p:spPr>
              <a:xfrm>
                <a:off x="6696318" y="2444398"/>
                <a:ext cx="645551" cy="1747533"/>
              </a:xfrm>
              <a:custGeom>
                <a:avLst/>
                <a:gdLst/>
                <a:ahLst/>
                <a:cxnLst/>
                <a:rect l="l" t="t" r="r" b="b"/>
                <a:pathLst>
                  <a:path w="11319" h="30641" extrusionOk="0">
                    <a:moveTo>
                      <a:pt x="437" y="1"/>
                    </a:moveTo>
                    <a:lnTo>
                      <a:pt x="1" y="2576"/>
                    </a:lnTo>
                    <a:lnTo>
                      <a:pt x="7463" y="30640"/>
                    </a:lnTo>
                    <a:lnTo>
                      <a:pt x="11319" y="30587"/>
                    </a:lnTo>
                    <a:cubicBezTo>
                      <a:pt x="11319" y="30587"/>
                      <a:pt x="8968" y="16879"/>
                      <a:pt x="7872" y="9536"/>
                    </a:cubicBezTo>
                    <a:cubicBezTo>
                      <a:pt x="6776" y="2193"/>
                      <a:pt x="4967" y="1"/>
                      <a:pt x="49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648;p66"/>
              <p:cNvSpPr/>
              <p:nvPr/>
            </p:nvSpPr>
            <p:spPr>
              <a:xfrm>
                <a:off x="6585618" y="1855424"/>
                <a:ext cx="539356" cy="589032"/>
              </a:xfrm>
              <a:custGeom>
                <a:avLst/>
                <a:gdLst/>
                <a:ahLst/>
                <a:cxnLst/>
                <a:rect l="l" t="t" r="r" b="b"/>
                <a:pathLst>
                  <a:path w="9457" h="10328" extrusionOk="0">
                    <a:moveTo>
                      <a:pt x="3540" y="0"/>
                    </a:moveTo>
                    <a:lnTo>
                      <a:pt x="1097" y="397"/>
                    </a:lnTo>
                    <a:cubicBezTo>
                      <a:pt x="661" y="489"/>
                      <a:pt x="14" y="1242"/>
                      <a:pt x="1" y="1678"/>
                    </a:cubicBezTo>
                    <a:lnTo>
                      <a:pt x="608" y="10328"/>
                    </a:lnTo>
                    <a:lnTo>
                      <a:pt x="6908" y="10328"/>
                    </a:lnTo>
                    <a:cubicBezTo>
                      <a:pt x="8717" y="6141"/>
                      <a:pt x="9404" y="2034"/>
                      <a:pt x="9443" y="595"/>
                    </a:cubicBezTo>
                    <a:cubicBezTo>
                      <a:pt x="9456" y="265"/>
                      <a:pt x="8585" y="0"/>
                      <a:pt x="825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66"/>
              <p:cNvSpPr/>
              <p:nvPr/>
            </p:nvSpPr>
            <p:spPr>
              <a:xfrm>
                <a:off x="6685025" y="1855424"/>
                <a:ext cx="275011" cy="80644"/>
              </a:xfrm>
              <a:custGeom>
                <a:avLst/>
                <a:gdLst/>
                <a:ahLst/>
                <a:cxnLst/>
                <a:rect l="l" t="t" r="r" b="b"/>
                <a:pathLst>
                  <a:path w="4822" h="1414" extrusionOk="0">
                    <a:moveTo>
                      <a:pt x="4821" y="0"/>
                    </a:moveTo>
                    <a:lnTo>
                      <a:pt x="1506" y="27"/>
                    </a:lnTo>
                    <a:lnTo>
                      <a:pt x="740" y="172"/>
                    </a:lnTo>
                    <a:cubicBezTo>
                      <a:pt x="740" y="172"/>
                      <a:pt x="1" y="1414"/>
                      <a:pt x="1982" y="1414"/>
                    </a:cubicBezTo>
                    <a:cubicBezTo>
                      <a:pt x="3976" y="1414"/>
                      <a:pt x="4782" y="212"/>
                      <a:pt x="4821" y="0"/>
                    </a:cubicBezTo>
                    <a:close/>
                  </a:path>
                </a:pathLst>
              </a:custGeom>
              <a:solidFill>
                <a:srgbClr val="FFB4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66"/>
              <p:cNvSpPr/>
              <p:nvPr/>
            </p:nvSpPr>
            <p:spPr>
              <a:xfrm>
                <a:off x="6309925" y="1864606"/>
                <a:ext cx="380464" cy="660722"/>
              </a:xfrm>
              <a:custGeom>
                <a:avLst/>
                <a:gdLst/>
                <a:ahLst/>
                <a:cxnLst/>
                <a:rect l="l" t="t" r="r" b="b"/>
                <a:pathLst>
                  <a:path w="6671" h="11585" extrusionOk="0">
                    <a:moveTo>
                      <a:pt x="6117" y="1"/>
                    </a:moveTo>
                    <a:cubicBezTo>
                      <a:pt x="5509" y="1"/>
                      <a:pt x="3895" y="172"/>
                      <a:pt x="3237" y="1913"/>
                    </a:cubicBezTo>
                    <a:cubicBezTo>
                      <a:pt x="2550" y="3775"/>
                      <a:pt x="146" y="7988"/>
                      <a:pt x="14" y="10246"/>
                    </a:cubicBezTo>
                    <a:cubicBezTo>
                      <a:pt x="1" y="10391"/>
                      <a:pt x="41" y="10537"/>
                      <a:pt x="93" y="10669"/>
                    </a:cubicBezTo>
                    <a:cubicBezTo>
                      <a:pt x="309" y="11224"/>
                      <a:pt x="941" y="11584"/>
                      <a:pt x="1558" y="11584"/>
                    </a:cubicBezTo>
                    <a:cubicBezTo>
                      <a:pt x="1661" y="11584"/>
                      <a:pt x="1763" y="11574"/>
                      <a:pt x="1863" y="11554"/>
                    </a:cubicBezTo>
                    <a:cubicBezTo>
                      <a:pt x="2405" y="11435"/>
                      <a:pt x="2880" y="11105"/>
                      <a:pt x="3144" y="10616"/>
                    </a:cubicBezTo>
                    <a:lnTo>
                      <a:pt x="6670" y="4224"/>
                    </a:lnTo>
                    <a:lnTo>
                      <a:pt x="6353" y="11"/>
                    </a:lnTo>
                    <a:cubicBezTo>
                      <a:pt x="6353" y="11"/>
                      <a:pt x="6265" y="1"/>
                      <a:pt x="611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1" name="Google Shape;3651;p66"/>
              <p:cNvSpPr/>
              <p:nvPr/>
            </p:nvSpPr>
            <p:spPr>
              <a:xfrm>
                <a:off x="5859543" y="2149939"/>
                <a:ext cx="116061" cy="199614"/>
              </a:xfrm>
              <a:custGeom>
                <a:avLst/>
                <a:gdLst/>
                <a:ahLst/>
                <a:cxnLst/>
                <a:rect l="l" t="t" r="r" b="b"/>
                <a:pathLst>
                  <a:path w="2035" h="3500" extrusionOk="0">
                    <a:moveTo>
                      <a:pt x="516" y="0"/>
                    </a:moveTo>
                    <a:lnTo>
                      <a:pt x="0" y="845"/>
                    </a:lnTo>
                    <a:lnTo>
                      <a:pt x="0" y="3500"/>
                    </a:lnTo>
                    <a:lnTo>
                      <a:pt x="1374" y="2655"/>
                    </a:lnTo>
                    <a:lnTo>
                      <a:pt x="2034" y="1202"/>
                    </a:lnTo>
                    <a:lnTo>
                      <a:pt x="516" y="0"/>
                    </a:lnTo>
                    <a:close/>
                  </a:path>
                </a:pathLst>
              </a:custGeom>
              <a:solidFill>
                <a:srgbClr val="FFB4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66"/>
              <p:cNvSpPr/>
              <p:nvPr/>
            </p:nvSpPr>
            <p:spPr>
              <a:xfrm>
                <a:off x="5937848" y="2218435"/>
                <a:ext cx="189861" cy="139444"/>
              </a:xfrm>
              <a:custGeom>
                <a:avLst/>
                <a:gdLst/>
                <a:ahLst/>
                <a:cxnLst/>
                <a:rect l="l" t="t" r="r" b="b"/>
                <a:pathLst>
                  <a:path w="3329" h="2445" extrusionOk="0">
                    <a:moveTo>
                      <a:pt x="661" y="1"/>
                    </a:moveTo>
                    <a:lnTo>
                      <a:pt x="1" y="1454"/>
                    </a:lnTo>
                    <a:lnTo>
                      <a:pt x="2193" y="2444"/>
                    </a:lnTo>
                    <a:lnTo>
                      <a:pt x="3329" y="912"/>
                    </a:lnTo>
                    <a:lnTo>
                      <a:pt x="661" y="1"/>
                    </a:lnTo>
                    <a:close/>
                  </a:path>
                </a:pathLst>
              </a:custGeom>
              <a:solidFill>
                <a:srgbClr val="FFB4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3653;p66"/>
              <p:cNvSpPr/>
              <p:nvPr/>
            </p:nvSpPr>
            <p:spPr>
              <a:xfrm>
                <a:off x="5798518" y="2133229"/>
                <a:ext cx="117544" cy="141041"/>
              </a:xfrm>
              <a:custGeom>
                <a:avLst/>
                <a:gdLst/>
                <a:ahLst/>
                <a:cxnLst/>
                <a:rect l="l" t="t" r="r" b="b"/>
                <a:pathLst>
                  <a:path w="2061" h="2473" extrusionOk="0">
                    <a:moveTo>
                      <a:pt x="399" y="1"/>
                    </a:moveTo>
                    <a:cubicBezTo>
                      <a:pt x="216" y="1"/>
                      <a:pt x="61" y="143"/>
                      <a:pt x="27" y="333"/>
                    </a:cubicBezTo>
                    <a:cubicBezTo>
                      <a:pt x="1" y="491"/>
                      <a:pt x="93" y="650"/>
                      <a:pt x="238" y="729"/>
                    </a:cubicBezTo>
                    <a:lnTo>
                      <a:pt x="886" y="1046"/>
                    </a:lnTo>
                    <a:cubicBezTo>
                      <a:pt x="886" y="1046"/>
                      <a:pt x="740" y="2076"/>
                      <a:pt x="2061" y="2472"/>
                    </a:cubicBezTo>
                    <a:lnTo>
                      <a:pt x="1586" y="293"/>
                    </a:lnTo>
                    <a:lnTo>
                      <a:pt x="503" y="16"/>
                    </a:lnTo>
                    <a:cubicBezTo>
                      <a:pt x="468" y="6"/>
                      <a:pt x="433" y="1"/>
                      <a:pt x="399" y="1"/>
                    </a:cubicBezTo>
                    <a:close/>
                  </a:path>
                </a:pathLst>
              </a:custGeom>
              <a:solidFill>
                <a:srgbClr val="FFB4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66"/>
              <p:cNvSpPr/>
              <p:nvPr/>
            </p:nvSpPr>
            <p:spPr>
              <a:xfrm>
                <a:off x="5860284" y="2235773"/>
                <a:ext cx="57318" cy="39980"/>
              </a:xfrm>
              <a:custGeom>
                <a:avLst/>
                <a:gdLst/>
                <a:ahLst/>
                <a:cxnLst/>
                <a:rect l="l" t="t" r="r" b="b"/>
                <a:pathLst>
                  <a:path w="1005" h="701" extrusionOk="0">
                    <a:moveTo>
                      <a:pt x="14" y="1"/>
                    </a:moveTo>
                    <a:cubicBezTo>
                      <a:pt x="1" y="14"/>
                      <a:pt x="1" y="27"/>
                      <a:pt x="14" y="40"/>
                    </a:cubicBezTo>
                    <a:cubicBezTo>
                      <a:pt x="27" y="67"/>
                      <a:pt x="397" y="674"/>
                      <a:pt x="978" y="701"/>
                    </a:cubicBezTo>
                    <a:cubicBezTo>
                      <a:pt x="991" y="701"/>
                      <a:pt x="1004" y="687"/>
                      <a:pt x="1004" y="687"/>
                    </a:cubicBezTo>
                    <a:cubicBezTo>
                      <a:pt x="1004" y="661"/>
                      <a:pt x="991" y="661"/>
                      <a:pt x="978" y="661"/>
                    </a:cubicBezTo>
                    <a:cubicBezTo>
                      <a:pt x="423" y="621"/>
                      <a:pt x="53" y="27"/>
                      <a:pt x="53" y="14"/>
                    </a:cubicBezTo>
                    <a:cubicBezTo>
                      <a:pt x="40" y="1"/>
                      <a:pt x="27" y="1"/>
                      <a:pt x="14" y="1"/>
                    </a:cubicBezTo>
                    <a:close/>
                  </a:path>
                </a:pathLst>
              </a:custGeom>
              <a:solidFill>
                <a:srgbClr val="1B04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3655;p66"/>
              <p:cNvSpPr/>
              <p:nvPr/>
            </p:nvSpPr>
            <p:spPr>
              <a:xfrm>
                <a:off x="6001153" y="2201154"/>
                <a:ext cx="464758" cy="314135"/>
              </a:xfrm>
              <a:custGeom>
                <a:avLst/>
                <a:gdLst/>
                <a:ahLst/>
                <a:cxnLst/>
                <a:rect l="l" t="t" r="r" b="b"/>
                <a:pathLst>
                  <a:path w="8149" h="5508" extrusionOk="0">
                    <a:moveTo>
                      <a:pt x="1123" y="0"/>
                    </a:moveTo>
                    <a:lnTo>
                      <a:pt x="0" y="2879"/>
                    </a:lnTo>
                    <a:lnTo>
                      <a:pt x="6538" y="5507"/>
                    </a:lnTo>
                    <a:lnTo>
                      <a:pt x="8149" y="2126"/>
                    </a:lnTo>
                    <a:lnTo>
                      <a:pt x="112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6" name="Google Shape;3656;p66"/>
              <p:cNvSpPr/>
              <p:nvPr/>
            </p:nvSpPr>
            <p:spPr>
              <a:xfrm>
                <a:off x="6472638" y="1863694"/>
                <a:ext cx="265201" cy="1538109"/>
              </a:xfrm>
              <a:custGeom>
                <a:avLst/>
                <a:gdLst/>
                <a:ahLst/>
                <a:cxnLst/>
                <a:rect l="l" t="t" r="r" b="b"/>
                <a:pathLst>
                  <a:path w="4650" h="26969" extrusionOk="0">
                    <a:moveTo>
                      <a:pt x="4649" y="1"/>
                    </a:moveTo>
                    <a:lnTo>
                      <a:pt x="2972" y="40"/>
                    </a:lnTo>
                    <a:lnTo>
                      <a:pt x="1414" y="1269"/>
                    </a:lnTo>
                    <a:lnTo>
                      <a:pt x="1863" y="10183"/>
                    </a:lnTo>
                    <a:cubicBezTo>
                      <a:pt x="1" y="19177"/>
                      <a:pt x="674" y="26968"/>
                      <a:pt x="674" y="26968"/>
                    </a:cubicBezTo>
                    <a:lnTo>
                      <a:pt x="3514" y="26968"/>
                    </a:lnTo>
                    <a:cubicBezTo>
                      <a:pt x="2048" y="12270"/>
                      <a:pt x="4174" y="833"/>
                      <a:pt x="46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66"/>
              <p:cNvSpPr/>
              <p:nvPr/>
            </p:nvSpPr>
            <p:spPr>
              <a:xfrm>
                <a:off x="6831142" y="1855424"/>
                <a:ext cx="495669" cy="1552425"/>
              </a:xfrm>
              <a:custGeom>
                <a:avLst/>
                <a:gdLst/>
                <a:ahLst/>
                <a:cxnLst/>
                <a:rect l="l" t="t" r="r" b="b"/>
                <a:pathLst>
                  <a:path w="8691" h="27220" extrusionOk="0">
                    <a:moveTo>
                      <a:pt x="2035" y="0"/>
                    </a:moveTo>
                    <a:cubicBezTo>
                      <a:pt x="2035" y="0"/>
                      <a:pt x="1071" y="1321"/>
                      <a:pt x="529" y="7568"/>
                    </a:cubicBezTo>
                    <a:cubicBezTo>
                      <a:pt x="1" y="13814"/>
                      <a:pt x="3686" y="26889"/>
                      <a:pt x="3686" y="26889"/>
                    </a:cubicBezTo>
                    <a:lnTo>
                      <a:pt x="8691" y="27219"/>
                    </a:lnTo>
                    <a:lnTo>
                      <a:pt x="8691" y="27219"/>
                    </a:lnTo>
                    <a:lnTo>
                      <a:pt x="3831" y="9734"/>
                    </a:lnTo>
                    <a:lnTo>
                      <a:pt x="5270" y="3487"/>
                    </a:lnTo>
                    <a:lnTo>
                      <a:pt x="486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66"/>
              <p:cNvSpPr/>
              <p:nvPr/>
            </p:nvSpPr>
            <p:spPr>
              <a:xfrm>
                <a:off x="7023967" y="1855025"/>
                <a:ext cx="309858" cy="685816"/>
              </a:xfrm>
              <a:custGeom>
                <a:avLst/>
                <a:gdLst/>
                <a:ahLst/>
                <a:cxnLst/>
                <a:rect l="l" t="t" r="r" b="b"/>
                <a:pathLst>
                  <a:path w="5433" h="12025" extrusionOk="0">
                    <a:moveTo>
                      <a:pt x="1300" y="0"/>
                    </a:moveTo>
                    <a:cubicBezTo>
                      <a:pt x="1007" y="0"/>
                      <a:pt x="710" y="74"/>
                      <a:pt x="437" y="232"/>
                    </a:cubicBezTo>
                    <a:lnTo>
                      <a:pt x="1" y="3177"/>
                    </a:lnTo>
                    <a:cubicBezTo>
                      <a:pt x="714" y="4854"/>
                      <a:pt x="1625" y="8090"/>
                      <a:pt x="2061" y="10612"/>
                    </a:cubicBezTo>
                    <a:cubicBezTo>
                      <a:pt x="2167" y="11207"/>
                      <a:pt x="2563" y="11708"/>
                      <a:pt x="3131" y="11920"/>
                    </a:cubicBezTo>
                    <a:cubicBezTo>
                      <a:pt x="3324" y="11991"/>
                      <a:pt x="3520" y="12024"/>
                      <a:pt x="3712" y="12024"/>
                    </a:cubicBezTo>
                    <a:cubicBezTo>
                      <a:pt x="4621" y="12024"/>
                      <a:pt x="5433" y="11277"/>
                      <a:pt x="5389" y="10295"/>
                    </a:cubicBezTo>
                    <a:cubicBezTo>
                      <a:pt x="5336" y="9054"/>
                      <a:pt x="5019" y="6281"/>
                      <a:pt x="4293" y="4352"/>
                    </a:cubicBezTo>
                    <a:cubicBezTo>
                      <a:pt x="3712" y="2794"/>
                      <a:pt x="3236" y="1711"/>
                      <a:pt x="2867" y="972"/>
                    </a:cubicBezTo>
                    <a:cubicBezTo>
                      <a:pt x="2558" y="355"/>
                      <a:pt x="1939" y="0"/>
                      <a:pt x="130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66"/>
              <p:cNvSpPr/>
              <p:nvPr/>
            </p:nvSpPr>
            <p:spPr>
              <a:xfrm>
                <a:off x="6541190" y="2128837"/>
                <a:ext cx="491905" cy="500175"/>
              </a:xfrm>
              <a:custGeom>
                <a:avLst/>
                <a:gdLst/>
                <a:ahLst/>
                <a:cxnLst/>
                <a:rect l="l" t="t" r="r" b="b"/>
                <a:pathLst>
                  <a:path w="8625" h="8770" extrusionOk="0">
                    <a:moveTo>
                      <a:pt x="6802" y="0"/>
                    </a:moveTo>
                    <a:lnTo>
                      <a:pt x="0" y="1598"/>
                    </a:lnTo>
                    <a:lnTo>
                      <a:pt x="1546" y="7607"/>
                    </a:lnTo>
                    <a:lnTo>
                      <a:pt x="2959" y="8770"/>
                    </a:lnTo>
                    <a:lnTo>
                      <a:pt x="8624" y="7409"/>
                    </a:lnTo>
                    <a:lnTo>
                      <a:pt x="680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66"/>
              <p:cNvSpPr/>
              <p:nvPr/>
            </p:nvSpPr>
            <p:spPr>
              <a:xfrm>
                <a:off x="6541190" y="2128096"/>
                <a:ext cx="393239" cy="113038"/>
              </a:xfrm>
              <a:custGeom>
                <a:avLst/>
                <a:gdLst/>
                <a:ahLst/>
                <a:cxnLst/>
                <a:rect l="l" t="t" r="r" b="b"/>
                <a:pathLst>
                  <a:path w="6895" h="1982" extrusionOk="0">
                    <a:moveTo>
                      <a:pt x="6802" y="0"/>
                    </a:moveTo>
                    <a:lnTo>
                      <a:pt x="0" y="1598"/>
                    </a:lnTo>
                    <a:lnTo>
                      <a:pt x="80" y="1981"/>
                    </a:lnTo>
                    <a:lnTo>
                      <a:pt x="6894" y="383"/>
                    </a:lnTo>
                    <a:lnTo>
                      <a:pt x="6802" y="0"/>
                    </a:lnTo>
                    <a:close/>
                  </a:path>
                </a:pathLst>
              </a:custGeom>
              <a:solidFill>
                <a:srgbClr val="010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66"/>
              <p:cNvSpPr/>
              <p:nvPr/>
            </p:nvSpPr>
            <p:spPr>
              <a:xfrm>
                <a:off x="6673733" y="2141784"/>
                <a:ext cx="125072" cy="62451"/>
              </a:xfrm>
              <a:custGeom>
                <a:avLst/>
                <a:gdLst/>
                <a:ahLst/>
                <a:cxnLst/>
                <a:rect l="l" t="t" r="r" b="b"/>
                <a:pathLst>
                  <a:path w="2193" h="1095" extrusionOk="0">
                    <a:moveTo>
                      <a:pt x="1439" y="1"/>
                    </a:moveTo>
                    <a:cubicBezTo>
                      <a:pt x="1378" y="1"/>
                      <a:pt x="1317" y="9"/>
                      <a:pt x="1255" y="24"/>
                    </a:cubicBezTo>
                    <a:lnTo>
                      <a:pt x="674" y="156"/>
                    </a:lnTo>
                    <a:cubicBezTo>
                      <a:pt x="252" y="249"/>
                      <a:pt x="1" y="671"/>
                      <a:pt x="93" y="1094"/>
                    </a:cubicBezTo>
                    <a:lnTo>
                      <a:pt x="2193" y="592"/>
                    </a:lnTo>
                    <a:cubicBezTo>
                      <a:pt x="2103" y="244"/>
                      <a:pt x="1784" y="1"/>
                      <a:pt x="1439" y="1"/>
                    </a:cubicBezTo>
                    <a:close/>
                  </a:path>
                </a:pathLst>
              </a:custGeom>
              <a:solidFill>
                <a:srgbClr val="010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662;p66"/>
              <p:cNvSpPr/>
              <p:nvPr/>
            </p:nvSpPr>
            <p:spPr>
              <a:xfrm>
                <a:off x="6563775" y="2483579"/>
                <a:ext cx="241818" cy="200298"/>
              </a:xfrm>
              <a:custGeom>
                <a:avLst/>
                <a:gdLst/>
                <a:ahLst/>
                <a:cxnLst/>
                <a:rect l="l" t="t" r="r" b="b"/>
                <a:pathLst>
                  <a:path w="4240" h="3512" extrusionOk="0">
                    <a:moveTo>
                      <a:pt x="1733" y="0"/>
                    </a:moveTo>
                    <a:cubicBezTo>
                      <a:pt x="1574" y="0"/>
                      <a:pt x="1431" y="99"/>
                      <a:pt x="1387" y="252"/>
                    </a:cubicBezTo>
                    <a:cubicBezTo>
                      <a:pt x="1348" y="410"/>
                      <a:pt x="1414" y="569"/>
                      <a:pt x="1559" y="661"/>
                    </a:cubicBezTo>
                    <a:lnTo>
                      <a:pt x="2166" y="1004"/>
                    </a:lnTo>
                    <a:lnTo>
                      <a:pt x="1084" y="1136"/>
                    </a:lnTo>
                    <a:lnTo>
                      <a:pt x="978" y="727"/>
                    </a:lnTo>
                    <a:cubicBezTo>
                      <a:pt x="978" y="727"/>
                      <a:pt x="1" y="1189"/>
                      <a:pt x="727" y="1876"/>
                    </a:cubicBezTo>
                    <a:cubicBezTo>
                      <a:pt x="727" y="1876"/>
                      <a:pt x="714" y="2272"/>
                      <a:pt x="951" y="2484"/>
                    </a:cubicBezTo>
                    <a:cubicBezTo>
                      <a:pt x="951" y="2484"/>
                      <a:pt x="978" y="2840"/>
                      <a:pt x="1295" y="3012"/>
                    </a:cubicBezTo>
                    <a:cubicBezTo>
                      <a:pt x="1295" y="3012"/>
                      <a:pt x="1564" y="3511"/>
                      <a:pt x="1999" y="3511"/>
                    </a:cubicBezTo>
                    <a:cubicBezTo>
                      <a:pt x="2065" y="3511"/>
                      <a:pt x="2134" y="3500"/>
                      <a:pt x="2206" y="3474"/>
                    </a:cubicBezTo>
                    <a:cubicBezTo>
                      <a:pt x="2761" y="3263"/>
                      <a:pt x="4240" y="2536"/>
                      <a:pt x="4240" y="2536"/>
                    </a:cubicBezTo>
                    <a:lnTo>
                      <a:pt x="3593" y="555"/>
                    </a:lnTo>
                    <a:lnTo>
                      <a:pt x="1836" y="14"/>
                    </a:lnTo>
                    <a:cubicBezTo>
                      <a:pt x="1802" y="5"/>
                      <a:pt x="1767" y="0"/>
                      <a:pt x="1733" y="0"/>
                    </a:cubicBezTo>
                    <a:close/>
                  </a:path>
                </a:pathLst>
              </a:custGeom>
              <a:solidFill>
                <a:srgbClr val="FFB4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66"/>
              <p:cNvSpPr/>
              <p:nvPr/>
            </p:nvSpPr>
            <p:spPr>
              <a:xfrm>
                <a:off x="6602956" y="2589203"/>
                <a:ext cx="53496" cy="11920"/>
              </a:xfrm>
              <a:custGeom>
                <a:avLst/>
                <a:gdLst/>
                <a:ahLst/>
                <a:cxnLst/>
                <a:rect l="l" t="t" r="r" b="b"/>
                <a:pathLst>
                  <a:path w="938" h="209" extrusionOk="0">
                    <a:moveTo>
                      <a:pt x="33" y="1"/>
                    </a:moveTo>
                    <a:cubicBezTo>
                      <a:pt x="27" y="1"/>
                      <a:pt x="20" y="4"/>
                      <a:pt x="14" y="11"/>
                    </a:cubicBezTo>
                    <a:cubicBezTo>
                      <a:pt x="0" y="24"/>
                      <a:pt x="14" y="37"/>
                      <a:pt x="14" y="50"/>
                    </a:cubicBezTo>
                    <a:cubicBezTo>
                      <a:pt x="27" y="50"/>
                      <a:pt x="225" y="209"/>
                      <a:pt x="555" y="209"/>
                    </a:cubicBezTo>
                    <a:cubicBezTo>
                      <a:pt x="661" y="209"/>
                      <a:pt x="793" y="196"/>
                      <a:pt x="925" y="143"/>
                    </a:cubicBezTo>
                    <a:cubicBezTo>
                      <a:pt x="938" y="143"/>
                      <a:pt x="938" y="130"/>
                      <a:pt x="938" y="116"/>
                    </a:cubicBezTo>
                    <a:cubicBezTo>
                      <a:pt x="938" y="107"/>
                      <a:pt x="931" y="98"/>
                      <a:pt x="923" y="98"/>
                    </a:cubicBezTo>
                    <a:cubicBezTo>
                      <a:pt x="919" y="98"/>
                      <a:pt x="915" y="99"/>
                      <a:pt x="912" y="103"/>
                    </a:cubicBezTo>
                    <a:cubicBezTo>
                      <a:pt x="782" y="145"/>
                      <a:pt x="664" y="161"/>
                      <a:pt x="561" y="161"/>
                    </a:cubicBezTo>
                    <a:cubicBezTo>
                      <a:pt x="241" y="161"/>
                      <a:pt x="53" y="11"/>
                      <a:pt x="53" y="11"/>
                    </a:cubicBezTo>
                    <a:cubicBezTo>
                      <a:pt x="47" y="4"/>
                      <a:pt x="40" y="1"/>
                      <a:pt x="33" y="1"/>
                    </a:cubicBezTo>
                    <a:close/>
                  </a:path>
                </a:pathLst>
              </a:custGeom>
              <a:solidFill>
                <a:srgbClr val="1B04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66"/>
              <p:cNvSpPr/>
              <p:nvPr/>
            </p:nvSpPr>
            <p:spPr>
              <a:xfrm>
                <a:off x="6616530" y="2623707"/>
                <a:ext cx="45227" cy="6787"/>
              </a:xfrm>
              <a:custGeom>
                <a:avLst/>
                <a:gdLst/>
                <a:ahLst/>
                <a:cxnLst/>
                <a:rect l="l" t="t" r="r" b="b"/>
                <a:pathLst>
                  <a:path w="793" h="119" extrusionOk="0">
                    <a:moveTo>
                      <a:pt x="40" y="0"/>
                    </a:moveTo>
                    <a:cubicBezTo>
                      <a:pt x="26" y="0"/>
                      <a:pt x="13" y="0"/>
                      <a:pt x="13" y="13"/>
                    </a:cubicBezTo>
                    <a:cubicBezTo>
                      <a:pt x="0" y="27"/>
                      <a:pt x="13" y="40"/>
                      <a:pt x="26" y="53"/>
                    </a:cubicBezTo>
                    <a:cubicBezTo>
                      <a:pt x="26" y="53"/>
                      <a:pt x="172" y="119"/>
                      <a:pt x="396" y="119"/>
                    </a:cubicBezTo>
                    <a:cubicBezTo>
                      <a:pt x="502" y="119"/>
                      <a:pt x="634" y="106"/>
                      <a:pt x="779" y="53"/>
                    </a:cubicBezTo>
                    <a:cubicBezTo>
                      <a:pt x="792" y="53"/>
                      <a:pt x="792" y="40"/>
                      <a:pt x="792" y="27"/>
                    </a:cubicBezTo>
                    <a:cubicBezTo>
                      <a:pt x="792" y="17"/>
                      <a:pt x="786" y="8"/>
                      <a:pt x="777" y="8"/>
                    </a:cubicBezTo>
                    <a:cubicBezTo>
                      <a:pt x="774" y="8"/>
                      <a:pt x="770" y="9"/>
                      <a:pt x="766" y="13"/>
                    </a:cubicBezTo>
                    <a:cubicBezTo>
                      <a:pt x="627" y="57"/>
                      <a:pt x="502" y="72"/>
                      <a:pt x="395" y="72"/>
                    </a:cubicBezTo>
                    <a:cubicBezTo>
                      <a:pt x="177" y="72"/>
                      <a:pt x="40" y="9"/>
                      <a:pt x="40" y="0"/>
                    </a:cubicBezTo>
                    <a:close/>
                  </a:path>
                </a:pathLst>
              </a:custGeom>
              <a:solidFill>
                <a:srgbClr val="1B04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66"/>
              <p:cNvSpPr/>
              <p:nvPr/>
            </p:nvSpPr>
            <p:spPr>
              <a:xfrm>
                <a:off x="6636092" y="2651539"/>
                <a:ext cx="32451" cy="7585"/>
              </a:xfrm>
              <a:custGeom>
                <a:avLst/>
                <a:gdLst/>
                <a:ahLst/>
                <a:cxnLst/>
                <a:rect l="l" t="t" r="r" b="b"/>
                <a:pathLst>
                  <a:path w="569" h="133" extrusionOk="0">
                    <a:moveTo>
                      <a:pt x="529" y="1"/>
                    </a:moveTo>
                    <a:cubicBezTo>
                      <a:pt x="401" y="65"/>
                      <a:pt x="293" y="83"/>
                      <a:pt x="212" y="83"/>
                    </a:cubicBezTo>
                    <a:cubicBezTo>
                      <a:pt x="109" y="83"/>
                      <a:pt x="47" y="54"/>
                      <a:pt x="40" y="54"/>
                    </a:cubicBezTo>
                    <a:cubicBezTo>
                      <a:pt x="40" y="50"/>
                      <a:pt x="38" y="48"/>
                      <a:pt x="35" y="48"/>
                    </a:cubicBezTo>
                    <a:cubicBezTo>
                      <a:pt x="27" y="48"/>
                      <a:pt x="14" y="57"/>
                      <a:pt x="14" y="67"/>
                    </a:cubicBezTo>
                    <a:cubicBezTo>
                      <a:pt x="0" y="80"/>
                      <a:pt x="14" y="93"/>
                      <a:pt x="27" y="93"/>
                    </a:cubicBezTo>
                    <a:cubicBezTo>
                      <a:pt x="27" y="93"/>
                      <a:pt x="93" y="133"/>
                      <a:pt x="212" y="133"/>
                    </a:cubicBezTo>
                    <a:cubicBezTo>
                      <a:pt x="304" y="133"/>
                      <a:pt x="410" y="106"/>
                      <a:pt x="555" y="40"/>
                    </a:cubicBezTo>
                    <a:cubicBezTo>
                      <a:pt x="568" y="40"/>
                      <a:pt x="568" y="27"/>
                      <a:pt x="568" y="14"/>
                    </a:cubicBezTo>
                    <a:cubicBezTo>
                      <a:pt x="555" y="1"/>
                      <a:pt x="542" y="1"/>
                      <a:pt x="529" y="1"/>
                    </a:cubicBezTo>
                    <a:close/>
                  </a:path>
                </a:pathLst>
              </a:custGeom>
              <a:solidFill>
                <a:srgbClr val="1B04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66"/>
              <p:cNvSpPr/>
              <p:nvPr/>
            </p:nvSpPr>
            <p:spPr>
              <a:xfrm>
                <a:off x="6768634" y="2498635"/>
                <a:ext cx="127354" cy="129635"/>
              </a:xfrm>
              <a:custGeom>
                <a:avLst/>
                <a:gdLst/>
                <a:ahLst/>
                <a:cxnLst/>
                <a:rect l="l" t="t" r="r" b="b"/>
                <a:pathLst>
                  <a:path w="2233" h="2273" extrusionOk="0">
                    <a:moveTo>
                      <a:pt x="1321" y="1"/>
                    </a:moveTo>
                    <a:lnTo>
                      <a:pt x="1" y="291"/>
                    </a:lnTo>
                    <a:lnTo>
                      <a:pt x="661" y="2272"/>
                    </a:lnTo>
                    <a:lnTo>
                      <a:pt x="2233" y="1718"/>
                    </a:lnTo>
                    <a:lnTo>
                      <a:pt x="1321" y="1"/>
                    </a:lnTo>
                    <a:close/>
                  </a:path>
                </a:pathLst>
              </a:custGeom>
              <a:solidFill>
                <a:srgbClr val="FFB4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66"/>
              <p:cNvSpPr/>
              <p:nvPr/>
            </p:nvSpPr>
            <p:spPr>
              <a:xfrm>
                <a:off x="6806333" y="2347500"/>
                <a:ext cx="535535" cy="284535"/>
              </a:xfrm>
              <a:custGeom>
                <a:avLst/>
                <a:gdLst/>
                <a:ahLst/>
                <a:cxnLst/>
                <a:rect l="l" t="t" r="r" b="b"/>
                <a:pathLst>
                  <a:path w="9390" h="4989" extrusionOk="0">
                    <a:moveTo>
                      <a:pt x="7236" y="1"/>
                    </a:moveTo>
                    <a:cubicBezTo>
                      <a:pt x="7075" y="1"/>
                      <a:pt x="6911" y="21"/>
                      <a:pt x="6749" y="62"/>
                    </a:cubicBezTo>
                    <a:lnTo>
                      <a:pt x="0" y="2123"/>
                    </a:lnTo>
                    <a:lnTo>
                      <a:pt x="581" y="4988"/>
                    </a:lnTo>
                    <a:lnTo>
                      <a:pt x="7501" y="3919"/>
                    </a:lnTo>
                    <a:cubicBezTo>
                      <a:pt x="8637" y="3760"/>
                      <a:pt x="9390" y="2690"/>
                      <a:pt x="9165" y="1568"/>
                    </a:cubicBezTo>
                    <a:cubicBezTo>
                      <a:pt x="8975" y="637"/>
                      <a:pt x="8145" y="1"/>
                      <a:pt x="723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8" name="Google Shape;3668;p66"/>
              <p:cNvSpPr/>
              <p:nvPr/>
            </p:nvSpPr>
            <p:spPr>
              <a:xfrm>
                <a:off x="6630046" y="1303921"/>
                <a:ext cx="391756" cy="367917"/>
              </a:xfrm>
              <a:custGeom>
                <a:avLst/>
                <a:gdLst/>
                <a:ahLst/>
                <a:cxnLst/>
                <a:rect l="l" t="t" r="r" b="b"/>
                <a:pathLst>
                  <a:path w="6869" h="6451" extrusionOk="0">
                    <a:moveTo>
                      <a:pt x="3426" y="1"/>
                    </a:moveTo>
                    <a:cubicBezTo>
                      <a:pt x="1621" y="1"/>
                      <a:pt x="131" y="1365"/>
                      <a:pt x="67" y="3107"/>
                    </a:cubicBezTo>
                    <a:cubicBezTo>
                      <a:pt x="1" y="4876"/>
                      <a:pt x="1453" y="6369"/>
                      <a:pt x="3316" y="6448"/>
                    </a:cubicBezTo>
                    <a:cubicBezTo>
                      <a:pt x="3358" y="6450"/>
                      <a:pt x="3401" y="6450"/>
                      <a:pt x="3443" y="6450"/>
                    </a:cubicBezTo>
                    <a:cubicBezTo>
                      <a:pt x="5248" y="6450"/>
                      <a:pt x="6738" y="5087"/>
                      <a:pt x="6802" y="3345"/>
                    </a:cubicBezTo>
                    <a:cubicBezTo>
                      <a:pt x="6868" y="1575"/>
                      <a:pt x="5415" y="82"/>
                      <a:pt x="3553" y="3"/>
                    </a:cubicBezTo>
                    <a:cubicBezTo>
                      <a:pt x="3511" y="2"/>
                      <a:pt x="3468" y="1"/>
                      <a:pt x="3426"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9" name="Google Shape;3669;p66"/>
              <p:cNvSpPr/>
              <p:nvPr/>
            </p:nvSpPr>
            <p:spPr>
              <a:xfrm>
                <a:off x="6588641" y="1506899"/>
                <a:ext cx="109274" cy="97183"/>
              </a:xfrm>
              <a:custGeom>
                <a:avLst/>
                <a:gdLst/>
                <a:ahLst/>
                <a:cxnLst/>
                <a:rect l="l" t="t" r="r" b="b"/>
                <a:pathLst>
                  <a:path w="1916" h="1704" extrusionOk="0">
                    <a:moveTo>
                      <a:pt x="945" y="0"/>
                    </a:moveTo>
                    <a:cubicBezTo>
                      <a:pt x="594" y="0"/>
                      <a:pt x="271" y="223"/>
                      <a:pt x="146" y="578"/>
                    </a:cubicBezTo>
                    <a:cubicBezTo>
                      <a:pt x="0" y="1014"/>
                      <a:pt x="225" y="1502"/>
                      <a:pt x="674" y="1661"/>
                    </a:cubicBezTo>
                    <a:cubicBezTo>
                      <a:pt x="763" y="1690"/>
                      <a:pt x="854" y="1704"/>
                      <a:pt x="944" y="1704"/>
                    </a:cubicBezTo>
                    <a:cubicBezTo>
                      <a:pt x="1304" y="1704"/>
                      <a:pt x="1641" y="1482"/>
                      <a:pt x="1757" y="1133"/>
                    </a:cubicBezTo>
                    <a:cubicBezTo>
                      <a:pt x="1915" y="684"/>
                      <a:pt x="1678" y="195"/>
                      <a:pt x="1229" y="50"/>
                    </a:cubicBezTo>
                    <a:cubicBezTo>
                      <a:pt x="1134" y="16"/>
                      <a:pt x="1039" y="0"/>
                      <a:pt x="945" y="0"/>
                    </a:cubicBezTo>
                    <a:close/>
                  </a:path>
                </a:pathLst>
              </a:custGeom>
              <a:solidFill>
                <a:srgbClr val="FA97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66"/>
              <p:cNvSpPr/>
              <p:nvPr/>
            </p:nvSpPr>
            <p:spPr>
              <a:xfrm>
                <a:off x="6764129" y="1559426"/>
                <a:ext cx="152220" cy="314135"/>
              </a:xfrm>
              <a:custGeom>
                <a:avLst/>
                <a:gdLst/>
                <a:ahLst/>
                <a:cxnLst/>
                <a:rect l="l" t="t" r="r" b="b"/>
                <a:pathLst>
                  <a:path w="2669" h="5508" extrusionOk="0">
                    <a:moveTo>
                      <a:pt x="2087" y="0"/>
                    </a:moveTo>
                    <a:lnTo>
                      <a:pt x="67" y="2074"/>
                    </a:lnTo>
                    <a:lnTo>
                      <a:pt x="1" y="5507"/>
                    </a:lnTo>
                    <a:lnTo>
                      <a:pt x="1" y="5507"/>
                    </a:lnTo>
                    <a:lnTo>
                      <a:pt x="2668" y="5441"/>
                    </a:lnTo>
                    <a:lnTo>
                      <a:pt x="2087" y="0"/>
                    </a:lnTo>
                    <a:close/>
                  </a:path>
                </a:pathLst>
              </a:custGeom>
              <a:solidFill>
                <a:srgbClr val="FFB4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66"/>
              <p:cNvSpPr/>
              <p:nvPr/>
            </p:nvSpPr>
            <p:spPr>
              <a:xfrm>
                <a:off x="6608944" y="1337285"/>
                <a:ext cx="337290" cy="374989"/>
              </a:xfrm>
              <a:custGeom>
                <a:avLst/>
                <a:gdLst/>
                <a:ahLst/>
                <a:cxnLst/>
                <a:rect l="l" t="t" r="r" b="b"/>
                <a:pathLst>
                  <a:path w="5914" h="6575" extrusionOk="0">
                    <a:moveTo>
                      <a:pt x="2844" y="0"/>
                    </a:moveTo>
                    <a:cubicBezTo>
                      <a:pt x="2197" y="0"/>
                      <a:pt x="1527" y="223"/>
                      <a:pt x="952" y="673"/>
                    </a:cubicBezTo>
                    <a:cubicBezTo>
                      <a:pt x="714" y="858"/>
                      <a:pt x="569" y="1122"/>
                      <a:pt x="503" y="1399"/>
                    </a:cubicBezTo>
                    <a:cubicBezTo>
                      <a:pt x="292" y="2258"/>
                      <a:pt x="1" y="3724"/>
                      <a:pt x="278" y="4648"/>
                    </a:cubicBezTo>
                    <a:cubicBezTo>
                      <a:pt x="585" y="5732"/>
                      <a:pt x="1280" y="6574"/>
                      <a:pt x="2543" y="6574"/>
                    </a:cubicBezTo>
                    <a:cubicBezTo>
                      <a:pt x="2695" y="6574"/>
                      <a:pt x="2856" y="6562"/>
                      <a:pt x="3025" y="6537"/>
                    </a:cubicBezTo>
                    <a:cubicBezTo>
                      <a:pt x="3025" y="6537"/>
                      <a:pt x="4914" y="6418"/>
                      <a:pt x="5376" y="4067"/>
                    </a:cubicBezTo>
                    <a:cubicBezTo>
                      <a:pt x="5913" y="1381"/>
                      <a:pt x="4453" y="0"/>
                      <a:pt x="2844" y="0"/>
                    </a:cubicBezTo>
                    <a:close/>
                  </a:path>
                </a:pathLst>
              </a:custGeom>
              <a:solidFill>
                <a:srgbClr val="FFB4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66"/>
              <p:cNvSpPr/>
              <p:nvPr/>
            </p:nvSpPr>
            <p:spPr>
              <a:xfrm>
                <a:off x="6662441" y="1551556"/>
                <a:ext cx="20418" cy="32794"/>
              </a:xfrm>
              <a:custGeom>
                <a:avLst/>
                <a:gdLst/>
                <a:ahLst/>
                <a:cxnLst/>
                <a:rect l="l" t="t" r="r" b="b"/>
                <a:pathLst>
                  <a:path w="358" h="575" extrusionOk="0">
                    <a:moveTo>
                      <a:pt x="187" y="1"/>
                    </a:moveTo>
                    <a:cubicBezTo>
                      <a:pt x="178" y="1"/>
                      <a:pt x="168" y="10"/>
                      <a:pt x="159" y="19"/>
                    </a:cubicBezTo>
                    <a:lnTo>
                      <a:pt x="14" y="376"/>
                    </a:lnTo>
                    <a:cubicBezTo>
                      <a:pt x="1" y="442"/>
                      <a:pt x="40" y="508"/>
                      <a:pt x="106" y="521"/>
                    </a:cubicBezTo>
                    <a:lnTo>
                      <a:pt x="318" y="574"/>
                    </a:lnTo>
                    <a:lnTo>
                      <a:pt x="331" y="574"/>
                    </a:lnTo>
                    <a:cubicBezTo>
                      <a:pt x="344" y="574"/>
                      <a:pt x="344" y="561"/>
                      <a:pt x="357" y="561"/>
                    </a:cubicBezTo>
                    <a:cubicBezTo>
                      <a:pt x="357" y="548"/>
                      <a:pt x="344" y="534"/>
                      <a:pt x="331" y="521"/>
                    </a:cubicBezTo>
                    <a:lnTo>
                      <a:pt x="119" y="482"/>
                    </a:lnTo>
                    <a:cubicBezTo>
                      <a:pt x="80" y="468"/>
                      <a:pt x="53" y="429"/>
                      <a:pt x="67" y="402"/>
                    </a:cubicBezTo>
                    <a:lnTo>
                      <a:pt x="212" y="33"/>
                    </a:lnTo>
                    <a:cubicBezTo>
                      <a:pt x="212" y="19"/>
                      <a:pt x="212" y="6"/>
                      <a:pt x="199" y="6"/>
                    </a:cubicBezTo>
                    <a:cubicBezTo>
                      <a:pt x="195" y="2"/>
                      <a:pt x="191" y="1"/>
                      <a:pt x="187" y="1"/>
                    </a:cubicBezTo>
                    <a:close/>
                  </a:path>
                </a:pathLst>
              </a:custGeom>
              <a:solidFill>
                <a:srgbClr val="1B04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66"/>
              <p:cNvSpPr/>
              <p:nvPr/>
            </p:nvSpPr>
            <p:spPr>
              <a:xfrm>
                <a:off x="6715187" y="1451863"/>
                <a:ext cx="90454" cy="33820"/>
              </a:xfrm>
              <a:custGeom>
                <a:avLst/>
                <a:gdLst/>
                <a:ahLst/>
                <a:cxnLst/>
                <a:rect l="l" t="t" r="r" b="b"/>
                <a:pathLst>
                  <a:path w="1586" h="593" extrusionOk="0">
                    <a:moveTo>
                      <a:pt x="712" y="0"/>
                    </a:moveTo>
                    <a:cubicBezTo>
                      <a:pt x="317" y="0"/>
                      <a:pt x="0" y="328"/>
                      <a:pt x="0" y="328"/>
                    </a:cubicBezTo>
                    <a:lnTo>
                      <a:pt x="1585" y="592"/>
                    </a:lnTo>
                    <a:cubicBezTo>
                      <a:pt x="1585" y="592"/>
                      <a:pt x="1295" y="77"/>
                      <a:pt x="832" y="11"/>
                    </a:cubicBezTo>
                    <a:cubicBezTo>
                      <a:pt x="791" y="4"/>
                      <a:pt x="751" y="0"/>
                      <a:pt x="712"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66"/>
              <p:cNvSpPr/>
              <p:nvPr/>
            </p:nvSpPr>
            <p:spPr>
              <a:xfrm>
                <a:off x="6607453" y="1447643"/>
                <a:ext cx="69352" cy="31995"/>
              </a:xfrm>
              <a:custGeom>
                <a:avLst/>
                <a:gdLst/>
                <a:ahLst/>
                <a:cxnLst/>
                <a:rect l="l" t="t" r="r" b="b"/>
                <a:pathLst>
                  <a:path w="1216" h="561" extrusionOk="0">
                    <a:moveTo>
                      <a:pt x="618" y="1"/>
                    </a:moveTo>
                    <a:cubicBezTo>
                      <a:pt x="597" y="1"/>
                      <a:pt x="576" y="2"/>
                      <a:pt x="555" y="6"/>
                    </a:cubicBezTo>
                    <a:cubicBezTo>
                      <a:pt x="199" y="59"/>
                      <a:pt x="1" y="560"/>
                      <a:pt x="1" y="560"/>
                    </a:cubicBezTo>
                    <a:lnTo>
                      <a:pt x="1216" y="362"/>
                    </a:lnTo>
                    <a:cubicBezTo>
                      <a:pt x="1216" y="362"/>
                      <a:pt x="936" y="1"/>
                      <a:pt x="618"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66"/>
              <p:cNvSpPr/>
              <p:nvPr/>
            </p:nvSpPr>
            <p:spPr>
              <a:xfrm>
                <a:off x="6669969" y="1603113"/>
                <a:ext cx="69352" cy="27946"/>
              </a:xfrm>
              <a:custGeom>
                <a:avLst/>
                <a:gdLst/>
                <a:ahLst/>
                <a:cxnLst/>
                <a:rect l="l" t="t" r="r" b="b"/>
                <a:pathLst>
                  <a:path w="1216" h="490" extrusionOk="0">
                    <a:moveTo>
                      <a:pt x="1" y="0"/>
                    </a:moveTo>
                    <a:cubicBezTo>
                      <a:pt x="1" y="0"/>
                      <a:pt x="146" y="462"/>
                      <a:pt x="608" y="489"/>
                    </a:cubicBezTo>
                    <a:cubicBezTo>
                      <a:pt x="614" y="489"/>
                      <a:pt x="620" y="489"/>
                      <a:pt x="626" y="489"/>
                    </a:cubicBezTo>
                    <a:cubicBezTo>
                      <a:pt x="1074" y="489"/>
                      <a:pt x="1216" y="0"/>
                      <a:pt x="121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66"/>
              <p:cNvSpPr/>
              <p:nvPr/>
            </p:nvSpPr>
            <p:spPr>
              <a:xfrm>
                <a:off x="6755232" y="1322399"/>
                <a:ext cx="221514" cy="149368"/>
              </a:xfrm>
              <a:custGeom>
                <a:avLst/>
                <a:gdLst/>
                <a:ahLst/>
                <a:cxnLst/>
                <a:rect l="l" t="t" r="r" b="b"/>
                <a:pathLst>
                  <a:path w="3884" h="2619" extrusionOk="0">
                    <a:moveTo>
                      <a:pt x="1290" y="1"/>
                    </a:moveTo>
                    <a:cubicBezTo>
                      <a:pt x="986" y="1"/>
                      <a:pt x="645" y="36"/>
                      <a:pt x="262" y="115"/>
                    </a:cubicBezTo>
                    <a:cubicBezTo>
                      <a:pt x="262" y="115"/>
                      <a:pt x="0" y="2619"/>
                      <a:pt x="3026" y="2619"/>
                    </a:cubicBezTo>
                    <a:cubicBezTo>
                      <a:pt x="3260" y="2619"/>
                      <a:pt x="3514" y="2604"/>
                      <a:pt x="3788" y="2571"/>
                    </a:cubicBezTo>
                    <a:cubicBezTo>
                      <a:pt x="3788" y="2571"/>
                      <a:pt x="3884" y="1"/>
                      <a:pt x="1290"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66"/>
              <p:cNvSpPr/>
              <p:nvPr/>
            </p:nvSpPr>
            <p:spPr>
              <a:xfrm>
                <a:off x="6869581" y="1411028"/>
                <a:ext cx="142410" cy="161972"/>
              </a:xfrm>
              <a:custGeom>
                <a:avLst/>
                <a:gdLst/>
                <a:ahLst/>
                <a:cxnLst/>
                <a:rect l="l" t="t" r="r" b="b"/>
                <a:pathLst>
                  <a:path w="2497" h="2840" extrusionOk="0">
                    <a:moveTo>
                      <a:pt x="0" y="1"/>
                    </a:moveTo>
                    <a:lnTo>
                      <a:pt x="265" y="2840"/>
                    </a:lnTo>
                    <a:lnTo>
                      <a:pt x="2496" y="951"/>
                    </a:lnTo>
                    <a:lnTo>
                      <a:pt x="0" y="1"/>
                    </a:lnTo>
                    <a:close/>
                  </a:path>
                </a:pathLst>
              </a:custGeom>
              <a:solidFill>
                <a:srgbClr val="203B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66"/>
              <p:cNvSpPr/>
              <p:nvPr/>
            </p:nvSpPr>
            <p:spPr>
              <a:xfrm>
                <a:off x="6872604" y="1506899"/>
                <a:ext cx="108476" cy="96784"/>
              </a:xfrm>
              <a:custGeom>
                <a:avLst/>
                <a:gdLst/>
                <a:ahLst/>
                <a:cxnLst/>
                <a:rect l="l" t="t" r="r" b="b"/>
                <a:pathLst>
                  <a:path w="1902" h="1697" extrusionOk="0">
                    <a:moveTo>
                      <a:pt x="945" y="0"/>
                    </a:moveTo>
                    <a:cubicBezTo>
                      <a:pt x="593" y="0"/>
                      <a:pt x="271" y="223"/>
                      <a:pt x="146" y="578"/>
                    </a:cubicBezTo>
                    <a:cubicBezTo>
                      <a:pt x="0" y="1014"/>
                      <a:pt x="238" y="1502"/>
                      <a:pt x="674" y="1648"/>
                    </a:cubicBezTo>
                    <a:cubicBezTo>
                      <a:pt x="768" y="1681"/>
                      <a:pt x="864" y="1697"/>
                      <a:pt x="957" y="1697"/>
                    </a:cubicBezTo>
                    <a:cubicBezTo>
                      <a:pt x="1309" y="1697"/>
                      <a:pt x="1632" y="1474"/>
                      <a:pt x="1757" y="1119"/>
                    </a:cubicBezTo>
                    <a:cubicBezTo>
                      <a:pt x="1902" y="684"/>
                      <a:pt x="1677" y="195"/>
                      <a:pt x="1228" y="50"/>
                    </a:cubicBezTo>
                    <a:cubicBezTo>
                      <a:pt x="1134" y="16"/>
                      <a:pt x="1038" y="0"/>
                      <a:pt x="945" y="0"/>
                    </a:cubicBezTo>
                    <a:close/>
                  </a:path>
                </a:pathLst>
              </a:custGeom>
              <a:solidFill>
                <a:srgbClr val="FFB4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66"/>
              <p:cNvSpPr/>
              <p:nvPr/>
            </p:nvSpPr>
            <p:spPr>
              <a:xfrm>
                <a:off x="6907222" y="1538609"/>
                <a:ext cx="43744" cy="28402"/>
              </a:xfrm>
              <a:custGeom>
                <a:avLst/>
                <a:gdLst/>
                <a:ahLst/>
                <a:cxnLst/>
                <a:rect l="l" t="t" r="r" b="b"/>
                <a:pathLst>
                  <a:path w="767" h="498" extrusionOk="0">
                    <a:moveTo>
                      <a:pt x="528" y="1"/>
                    </a:moveTo>
                    <a:cubicBezTo>
                      <a:pt x="450" y="1"/>
                      <a:pt x="361" y="15"/>
                      <a:pt x="278" y="62"/>
                    </a:cubicBezTo>
                    <a:cubicBezTo>
                      <a:pt x="146" y="141"/>
                      <a:pt x="54" y="273"/>
                      <a:pt x="14" y="471"/>
                    </a:cubicBezTo>
                    <a:cubicBezTo>
                      <a:pt x="1" y="484"/>
                      <a:pt x="14" y="497"/>
                      <a:pt x="27" y="497"/>
                    </a:cubicBezTo>
                    <a:cubicBezTo>
                      <a:pt x="40" y="497"/>
                      <a:pt x="54" y="497"/>
                      <a:pt x="54" y="484"/>
                    </a:cubicBezTo>
                    <a:cubicBezTo>
                      <a:pt x="93" y="299"/>
                      <a:pt x="186" y="167"/>
                      <a:pt x="305" y="101"/>
                    </a:cubicBezTo>
                    <a:cubicBezTo>
                      <a:pt x="381" y="60"/>
                      <a:pt x="462" y="47"/>
                      <a:pt x="532" y="47"/>
                    </a:cubicBezTo>
                    <a:cubicBezTo>
                      <a:pt x="643" y="47"/>
                      <a:pt x="727" y="80"/>
                      <a:pt x="727" y="88"/>
                    </a:cubicBezTo>
                    <a:cubicBezTo>
                      <a:pt x="740" y="88"/>
                      <a:pt x="754" y="75"/>
                      <a:pt x="767" y="62"/>
                    </a:cubicBezTo>
                    <a:cubicBezTo>
                      <a:pt x="767" y="62"/>
                      <a:pt x="767" y="48"/>
                      <a:pt x="754" y="35"/>
                    </a:cubicBezTo>
                    <a:cubicBezTo>
                      <a:pt x="745" y="35"/>
                      <a:pt x="649" y="1"/>
                      <a:pt x="528" y="1"/>
                    </a:cubicBezTo>
                    <a:close/>
                  </a:path>
                </a:pathLst>
              </a:custGeom>
              <a:solidFill>
                <a:srgbClr val="1B04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66"/>
              <p:cNvSpPr/>
              <p:nvPr/>
            </p:nvSpPr>
            <p:spPr>
              <a:xfrm>
                <a:off x="6566056" y="1286925"/>
                <a:ext cx="244841" cy="147771"/>
              </a:xfrm>
              <a:custGeom>
                <a:avLst/>
                <a:gdLst/>
                <a:ahLst/>
                <a:cxnLst/>
                <a:rect l="l" t="t" r="r" b="b"/>
                <a:pathLst>
                  <a:path w="4293" h="2591" extrusionOk="0">
                    <a:moveTo>
                      <a:pt x="2981" y="1"/>
                    </a:moveTo>
                    <a:cubicBezTo>
                      <a:pt x="2291" y="1"/>
                      <a:pt x="1541" y="327"/>
                      <a:pt x="1189" y="988"/>
                    </a:cubicBezTo>
                    <a:cubicBezTo>
                      <a:pt x="740" y="1846"/>
                      <a:pt x="0" y="2282"/>
                      <a:pt x="0" y="2282"/>
                    </a:cubicBezTo>
                    <a:cubicBezTo>
                      <a:pt x="489" y="2503"/>
                      <a:pt x="938" y="2591"/>
                      <a:pt x="1344" y="2591"/>
                    </a:cubicBezTo>
                    <a:cubicBezTo>
                      <a:pt x="2960" y="2591"/>
                      <a:pt x="3896" y="1199"/>
                      <a:pt x="3896" y="1199"/>
                    </a:cubicBezTo>
                    <a:lnTo>
                      <a:pt x="4292" y="618"/>
                    </a:lnTo>
                    <a:cubicBezTo>
                      <a:pt x="4046" y="208"/>
                      <a:pt x="3532" y="1"/>
                      <a:pt x="2981" y="1"/>
                    </a:cubicBezTo>
                    <a:close/>
                  </a:path>
                </a:pathLst>
              </a:custGeom>
              <a:solidFill>
                <a:srgbClr val="203B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81" name="Google Shape;3681;p66"/>
            <p:cNvSpPr/>
            <p:nvPr/>
          </p:nvSpPr>
          <p:spPr>
            <a:xfrm>
              <a:off x="4848734" y="3644645"/>
              <a:ext cx="1906939" cy="776098"/>
            </a:xfrm>
            <a:custGeom>
              <a:avLst/>
              <a:gdLst/>
              <a:ahLst/>
              <a:cxnLst/>
              <a:rect l="l" t="t" r="r" b="b"/>
              <a:pathLst>
                <a:path w="33436" h="13608" extrusionOk="0">
                  <a:moveTo>
                    <a:pt x="23129" y="0"/>
                  </a:moveTo>
                  <a:cubicBezTo>
                    <a:pt x="21593" y="0"/>
                    <a:pt x="19695" y="294"/>
                    <a:pt x="17429" y="1154"/>
                  </a:cubicBezTo>
                  <a:cubicBezTo>
                    <a:pt x="15045" y="2065"/>
                    <a:pt x="12849" y="2366"/>
                    <a:pt x="10991" y="2366"/>
                  </a:cubicBezTo>
                  <a:cubicBezTo>
                    <a:pt x="7383" y="2366"/>
                    <a:pt x="5041" y="1233"/>
                    <a:pt x="5041" y="1233"/>
                  </a:cubicBezTo>
                  <a:lnTo>
                    <a:pt x="1938" y="6925"/>
                  </a:lnTo>
                  <a:cubicBezTo>
                    <a:pt x="0" y="9878"/>
                    <a:pt x="1457" y="13462"/>
                    <a:pt x="4969" y="13462"/>
                  </a:cubicBezTo>
                  <a:cubicBezTo>
                    <a:pt x="4976" y="13462"/>
                    <a:pt x="4982" y="13462"/>
                    <a:pt x="4989" y="13462"/>
                  </a:cubicBezTo>
                  <a:lnTo>
                    <a:pt x="27545" y="13607"/>
                  </a:lnTo>
                  <a:cubicBezTo>
                    <a:pt x="31256" y="13594"/>
                    <a:pt x="33436" y="9883"/>
                    <a:pt x="31098" y="6991"/>
                  </a:cubicBezTo>
                  <a:lnTo>
                    <a:pt x="28087" y="1378"/>
                  </a:lnTo>
                  <a:cubicBezTo>
                    <a:pt x="28087" y="1378"/>
                    <a:pt x="26455" y="0"/>
                    <a:pt x="231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82" name="Google Shape;3682;p66"/>
            <p:cNvGrpSpPr/>
            <p:nvPr/>
          </p:nvGrpSpPr>
          <p:grpSpPr>
            <a:xfrm rot="1131465">
              <a:off x="6770117" y="1497502"/>
              <a:ext cx="86195" cy="63022"/>
              <a:chOff x="2659716" y="2883799"/>
              <a:chExt cx="199141" cy="136442"/>
            </a:xfrm>
          </p:grpSpPr>
          <p:sp>
            <p:nvSpPr>
              <p:cNvPr id="3683" name="Google Shape;3683;p66"/>
              <p:cNvSpPr/>
              <p:nvPr/>
            </p:nvSpPr>
            <p:spPr>
              <a:xfrm>
                <a:off x="2659716" y="2893028"/>
                <a:ext cx="199141" cy="118604"/>
              </a:xfrm>
              <a:custGeom>
                <a:avLst/>
                <a:gdLst/>
                <a:ahLst/>
                <a:cxnLst/>
                <a:rect l="l" t="t" r="r" b="b"/>
                <a:pathLst>
                  <a:path w="13162" h="7839" extrusionOk="0">
                    <a:moveTo>
                      <a:pt x="7081" y="1"/>
                    </a:moveTo>
                    <a:cubicBezTo>
                      <a:pt x="6601" y="1"/>
                      <a:pt x="6101" y="45"/>
                      <a:pt x="5584" y="143"/>
                    </a:cubicBezTo>
                    <a:cubicBezTo>
                      <a:pt x="1153" y="985"/>
                      <a:pt x="1" y="5904"/>
                      <a:pt x="1" y="5904"/>
                    </a:cubicBezTo>
                    <a:cubicBezTo>
                      <a:pt x="1" y="5904"/>
                      <a:pt x="1321" y="7838"/>
                      <a:pt x="4944" y="7838"/>
                    </a:cubicBezTo>
                    <a:cubicBezTo>
                      <a:pt x="5621" y="7838"/>
                      <a:pt x="6379" y="7771"/>
                      <a:pt x="7224" y="7610"/>
                    </a:cubicBezTo>
                    <a:cubicBezTo>
                      <a:pt x="12585" y="6569"/>
                      <a:pt x="13161" y="2470"/>
                      <a:pt x="13161" y="2470"/>
                    </a:cubicBezTo>
                    <a:cubicBezTo>
                      <a:pt x="13161" y="2470"/>
                      <a:pt x="10693" y="1"/>
                      <a:pt x="708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66"/>
              <p:cNvSpPr/>
              <p:nvPr/>
            </p:nvSpPr>
            <p:spPr>
              <a:xfrm>
                <a:off x="2686425" y="2883799"/>
                <a:ext cx="135777" cy="136442"/>
              </a:xfrm>
              <a:custGeom>
                <a:avLst/>
                <a:gdLst/>
                <a:ahLst/>
                <a:cxnLst/>
                <a:rect l="l" t="t" r="r" b="b"/>
                <a:pathLst>
                  <a:path w="8974" h="9018" extrusionOk="0">
                    <a:moveTo>
                      <a:pt x="4476" y="0"/>
                    </a:moveTo>
                    <a:cubicBezTo>
                      <a:pt x="1994" y="0"/>
                      <a:pt x="0" y="2016"/>
                      <a:pt x="0" y="4498"/>
                    </a:cubicBezTo>
                    <a:cubicBezTo>
                      <a:pt x="0" y="7001"/>
                      <a:pt x="1994" y="9018"/>
                      <a:pt x="4476" y="9018"/>
                    </a:cubicBezTo>
                    <a:cubicBezTo>
                      <a:pt x="6957" y="9018"/>
                      <a:pt x="8974" y="7001"/>
                      <a:pt x="8974" y="4498"/>
                    </a:cubicBezTo>
                    <a:cubicBezTo>
                      <a:pt x="8974" y="2016"/>
                      <a:pt x="6957" y="0"/>
                      <a:pt x="4476" y="0"/>
                    </a:cubicBezTo>
                    <a:close/>
                  </a:path>
                </a:pathLst>
              </a:custGeom>
              <a:solidFill>
                <a:srgbClr val="1C1C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85" name="Google Shape;3685;p66"/>
            <p:cNvGrpSpPr/>
            <p:nvPr/>
          </p:nvGrpSpPr>
          <p:grpSpPr>
            <a:xfrm rot="1125989">
              <a:off x="6663757" y="1497722"/>
              <a:ext cx="72919" cy="57409"/>
              <a:chOff x="2659716" y="2883799"/>
              <a:chExt cx="199141" cy="136442"/>
            </a:xfrm>
          </p:grpSpPr>
          <p:sp>
            <p:nvSpPr>
              <p:cNvPr id="3686" name="Google Shape;3686;p66"/>
              <p:cNvSpPr/>
              <p:nvPr/>
            </p:nvSpPr>
            <p:spPr>
              <a:xfrm>
                <a:off x="2659716" y="2893028"/>
                <a:ext cx="199141" cy="118604"/>
              </a:xfrm>
              <a:custGeom>
                <a:avLst/>
                <a:gdLst/>
                <a:ahLst/>
                <a:cxnLst/>
                <a:rect l="l" t="t" r="r" b="b"/>
                <a:pathLst>
                  <a:path w="13162" h="7839" extrusionOk="0">
                    <a:moveTo>
                      <a:pt x="7081" y="1"/>
                    </a:moveTo>
                    <a:cubicBezTo>
                      <a:pt x="6601" y="1"/>
                      <a:pt x="6101" y="45"/>
                      <a:pt x="5584" y="143"/>
                    </a:cubicBezTo>
                    <a:cubicBezTo>
                      <a:pt x="1153" y="985"/>
                      <a:pt x="1" y="5904"/>
                      <a:pt x="1" y="5904"/>
                    </a:cubicBezTo>
                    <a:cubicBezTo>
                      <a:pt x="1" y="5904"/>
                      <a:pt x="1321" y="7838"/>
                      <a:pt x="4944" y="7838"/>
                    </a:cubicBezTo>
                    <a:cubicBezTo>
                      <a:pt x="5621" y="7838"/>
                      <a:pt x="6379" y="7771"/>
                      <a:pt x="7224" y="7610"/>
                    </a:cubicBezTo>
                    <a:cubicBezTo>
                      <a:pt x="12585" y="6569"/>
                      <a:pt x="13161" y="2470"/>
                      <a:pt x="13161" y="2470"/>
                    </a:cubicBezTo>
                    <a:cubicBezTo>
                      <a:pt x="13161" y="2470"/>
                      <a:pt x="10693" y="1"/>
                      <a:pt x="708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66"/>
              <p:cNvSpPr/>
              <p:nvPr/>
            </p:nvSpPr>
            <p:spPr>
              <a:xfrm>
                <a:off x="2686425" y="2883799"/>
                <a:ext cx="135777" cy="136442"/>
              </a:xfrm>
              <a:custGeom>
                <a:avLst/>
                <a:gdLst/>
                <a:ahLst/>
                <a:cxnLst/>
                <a:rect l="l" t="t" r="r" b="b"/>
                <a:pathLst>
                  <a:path w="8974" h="9018" extrusionOk="0">
                    <a:moveTo>
                      <a:pt x="4476" y="0"/>
                    </a:moveTo>
                    <a:cubicBezTo>
                      <a:pt x="1994" y="0"/>
                      <a:pt x="0" y="2016"/>
                      <a:pt x="0" y="4498"/>
                    </a:cubicBezTo>
                    <a:cubicBezTo>
                      <a:pt x="0" y="7001"/>
                      <a:pt x="1994" y="9018"/>
                      <a:pt x="4476" y="9018"/>
                    </a:cubicBezTo>
                    <a:cubicBezTo>
                      <a:pt x="6957" y="9018"/>
                      <a:pt x="8974" y="7001"/>
                      <a:pt x="8974" y="4498"/>
                    </a:cubicBezTo>
                    <a:cubicBezTo>
                      <a:pt x="8974" y="2016"/>
                      <a:pt x="6957" y="0"/>
                      <a:pt x="4476" y="0"/>
                    </a:cubicBezTo>
                    <a:close/>
                  </a:path>
                </a:pathLst>
              </a:custGeom>
              <a:solidFill>
                <a:srgbClr val="1C1C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688" name="Google Shape;3688;p66">
            <a:hlinkClick r:id="rId3" action="ppaction://hlinksldjump"/>
          </p:cNvPr>
          <p:cNvSpPr/>
          <p:nvPr/>
        </p:nvSpPr>
        <p:spPr>
          <a:xfrm rot="5400000">
            <a:off x="8135450" y="1556928"/>
            <a:ext cx="950100" cy="62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66">
            <a:hlinkClick r:id="rId4" action="ppaction://hlinksldjump"/>
          </p:cNvPr>
          <p:cNvSpPr/>
          <p:nvPr/>
        </p:nvSpPr>
        <p:spPr>
          <a:xfrm rot="5400000">
            <a:off x="8100942" y="589675"/>
            <a:ext cx="1019100" cy="62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66">
            <a:hlinkClick r:id="rId5" action="ppaction://hlinksldjump"/>
          </p:cNvPr>
          <p:cNvSpPr/>
          <p:nvPr/>
        </p:nvSpPr>
        <p:spPr>
          <a:xfrm rot="5400000">
            <a:off x="8089092" y="2537633"/>
            <a:ext cx="1042800" cy="62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66">
            <a:hlinkClick r:id="rId6" action="ppaction://hlinksldjump"/>
          </p:cNvPr>
          <p:cNvSpPr/>
          <p:nvPr/>
        </p:nvSpPr>
        <p:spPr>
          <a:xfrm rot="5400000">
            <a:off x="8100942" y="4501251"/>
            <a:ext cx="1019100" cy="62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66">
            <a:hlinkClick r:id="rId7" action="ppaction://hlinksldjump"/>
          </p:cNvPr>
          <p:cNvSpPr/>
          <p:nvPr/>
        </p:nvSpPr>
        <p:spPr>
          <a:xfrm rot="5400000">
            <a:off x="8141446" y="3528444"/>
            <a:ext cx="938100" cy="624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66">
            <a:hlinkClick r:id="rId4" action="ppaction://hlinksldjump"/>
          </p:cNvPr>
          <p:cNvSpPr txBox="1"/>
          <p:nvPr/>
        </p:nvSpPr>
        <p:spPr>
          <a:xfrm>
            <a:off x="8189650" y="470225"/>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4"/>
                </a:solidFill>
                <a:latin typeface="Ubuntu"/>
                <a:ea typeface="Ubuntu"/>
                <a:cs typeface="Ubuntu"/>
                <a:sym typeface="Ubuntu"/>
              </a:rPr>
              <a:t>M</a:t>
            </a:r>
            <a:endParaRPr b="1">
              <a:solidFill>
                <a:schemeClr val="accent4"/>
              </a:solidFill>
              <a:latin typeface="Ubuntu"/>
              <a:ea typeface="Ubuntu"/>
              <a:cs typeface="Ubuntu"/>
              <a:sym typeface="Ubuntu"/>
            </a:endParaRPr>
          </a:p>
        </p:txBody>
      </p:sp>
      <p:sp>
        <p:nvSpPr>
          <p:cNvPr id="3694" name="Google Shape;3694;p66">
            <a:hlinkClick r:id="rId3" action="ppaction://hlinksldjump"/>
          </p:cNvPr>
          <p:cNvSpPr txBox="1"/>
          <p:nvPr/>
        </p:nvSpPr>
        <p:spPr>
          <a:xfrm>
            <a:off x="8189650" y="1476316"/>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2"/>
                </a:solidFill>
                <a:latin typeface="Ubuntu"/>
                <a:ea typeface="Ubuntu"/>
                <a:cs typeface="Ubuntu"/>
                <a:sym typeface="Ubuntu"/>
              </a:rPr>
              <a:t>T</a:t>
            </a:r>
            <a:endParaRPr b="1">
              <a:solidFill>
                <a:schemeClr val="accent2"/>
              </a:solidFill>
              <a:latin typeface="Ubuntu"/>
              <a:ea typeface="Ubuntu"/>
              <a:cs typeface="Ubuntu"/>
              <a:sym typeface="Ubuntu"/>
            </a:endParaRPr>
          </a:p>
        </p:txBody>
      </p:sp>
      <p:sp>
        <p:nvSpPr>
          <p:cNvPr id="3695" name="Google Shape;3695;p66">
            <a:hlinkClick r:id="rId5" action="ppaction://hlinksldjump"/>
          </p:cNvPr>
          <p:cNvSpPr txBox="1"/>
          <p:nvPr/>
        </p:nvSpPr>
        <p:spPr>
          <a:xfrm>
            <a:off x="8189650" y="2400638"/>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1"/>
                </a:solidFill>
                <a:latin typeface="Ubuntu"/>
                <a:ea typeface="Ubuntu"/>
                <a:cs typeface="Ubuntu"/>
                <a:sym typeface="Ubuntu"/>
              </a:rPr>
              <a:t>X</a:t>
            </a:r>
            <a:endParaRPr b="1">
              <a:solidFill>
                <a:schemeClr val="accent1"/>
              </a:solidFill>
              <a:latin typeface="Ubuntu"/>
              <a:ea typeface="Ubuntu"/>
              <a:cs typeface="Ubuntu"/>
              <a:sym typeface="Ubuntu"/>
            </a:endParaRPr>
          </a:p>
        </p:txBody>
      </p:sp>
      <p:sp>
        <p:nvSpPr>
          <p:cNvPr id="3696" name="Google Shape;3696;p66">
            <a:hlinkClick r:id="rId7" action="ppaction://hlinksldjump"/>
          </p:cNvPr>
          <p:cNvSpPr txBox="1"/>
          <p:nvPr/>
        </p:nvSpPr>
        <p:spPr>
          <a:xfrm>
            <a:off x="8189650" y="3423511"/>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3"/>
                </a:solidFill>
                <a:latin typeface="Ubuntu"/>
                <a:ea typeface="Ubuntu"/>
                <a:cs typeface="Ubuntu"/>
                <a:sym typeface="Ubuntu"/>
              </a:rPr>
              <a:t>T</a:t>
            </a:r>
            <a:endParaRPr b="1">
              <a:solidFill>
                <a:schemeClr val="accent3"/>
              </a:solidFill>
              <a:latin typeface="Ubuntu"/>
              <a:ea typeface="Ubuntu"/>
              <a:cs typeface="Ubuntu"/>
              <a:sym typeface="Ubuntu"/>
            </a:endParaRPr>
          </a:p>
        </p:txBody>
      </p:sp>
      <p:sp>
        <p:nvSpPr>
          <p:cNvPr id="3697" name="Google Shape;3697;p66">
            <a:hlinkClick r:id="rId6" action="ppaction://hlinksldjump"/>
          </p:cNvPr>
          <p:cNvSpPr txBox="1"/>
          <p:nvPr/>
        </p:nvSpPr>
        <p:spPr>
          <a:xfrm>
            <a:off x="8189650" y="4362805"/>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4"/>
                </a:solidFill>
                <a:latin typeface="Ubuntu"/>
                <a:ea typeface="Ubuntu"/>
                <a:cs typeface="Ubuntu"/>
                <a:sym typeface="Ubuntu"/>
              </a:rPr>
              <a:t>F</a:t>
            </a:r>
            <a:endParaRPr b="1">
              <a:solidFill>
                <a:schemeClr val="accent4"/>
              </a:solidFill>
              <a:latin typeface="Ubuntu"/>
              <a:ea typeface="Ubuntu"/>
              <a:cs typeface="Ubuntu"/>
              <a:sym typeface="Ubuntu"/>
            </a:endParaRPr>
          </a:p>
        </p:txBody>
      </p:sp>
      <p:grpSp>
        <p:nvGrpSpPr>
          <p:cNvPr id="3698" name="Google Shape;3698;p66"/>
          <p:cNvGrpSpPr/>
          <p:nvPr/>
        </p:nvGrpSpPr>
        <p:grpSpPr>
          <a:xfrm>
            <a:off x="6935171" y="696541"/>
            <a:ext cx="195284" cy="195284"/>
            <a:chOff x="5660400" y="238125"/>
            <a:chExt cx="481825" cy="481825"/>
          </a:xfrm>
        </p:grpSpPr>
        <p:sp>
          <p:nvSpPr>
            <p:cNvPr id="3699" name="Google Shape;3699;p66"/>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700" name="Google Shape;3700;p66"/>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3701" name="Google Shape;3701;p66">
            <a:hlinkClick r:id="rId8" action="ppaction://hlinksldjump"/>
          </p:cNvPr>
          <p:cNvSpPr/>
          <p:nvPr/>
        </p:nvSpPr>
        <p:spPr>
          <a:xfrm>
            <a:off x="6934475" y="681975"/>
            <a:ext cx="195900" cy="215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702;p66">
            <a:hlinkClick r:id="rId9" action="ppaction://hlinksldjump"/>
          </p:cNvPr>
          <p:cNvSpPr/>
          <p:nvPr/>
        </p:nvSpPr>
        <p:spPr>
          <a:xfrm>
            <a:off x="7246284" y="695850"/>
            <a:ext cx="213106" cy="195722"/>
          </a:xfrm>
          <a:custGeom>
            <a:avLst/>
            <a:gdLst/>
            <a:ahLst/>
            <a:cxnLst/>
            <a:rect l="l" t="t" r="r" b="b"/>
            <a:pathLst>
              <a:path w="34372" h="31568" extrusionOk="0">
                <a:moveTo>
                  <a:pt x="17158" y="1"/>
                </a:moveTo>
                <a:cubicBezTo>
                  <a:pt x="11439" y="3246"/>
                  <a:pt x="5719" y="6490"/>
                  <a:pt x="0" y="9735"/>
                </a:cubicBezTo>
                <a:lnTo>
                  <a:pt x="2750" y="9735"/>
                </a:lnTo>
                <a:lnTo>
                  <a:pt x="2750" y="31567"/>
                </a:lnTo>
                <a:lnTo>
                  <a:pt x="11659" y="31567"/>
                </a:lnTo>
                <a:lnTo>
                  <a:pt x="11659" y="17379"/>
                </a:lnTo>
                <a:lnTo>
                  <a:pt x="23373" y="17379"/>
                </a:lnTo>
                <a:lnTo>
                  <a:pt x="23373" y="31567"/>
                </a:lnTo>
                <a:lnTo>
                  <a:pt x="31622" y="31567"/>
                </a:lnTo>
                <a:lnTo>
                  <a:pt x="31622" y="9735"/>
                </a:lnTo>
                <a:lnTo>
                  <a:pt x="34371" y="9735"/>
                </a:lnTo>
                <a:cubicBezTo>
                  <a:pt x="28597" y="6490"/>
                  <a:pt x="22878" y="3246"/>
                  <a:pt x="1715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66">
            <a:hlinkClick r:id="" action="ppaction://hlinkshowjump?jump=nextslide"/>
          </p:cNvPr>
          <p:cNvSpPr/>
          <p:nvPr/>
        </p:nvSpPr>
        <p:spPr>
          <a:xfrm>
            <a:off x="7870218" y="695853"/>
            <a:ext cx="145409" cy="215293"/>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66">
            <a:hlinkClick r:id="" action="ppaction://hlinkshowjump?jump=previousslide"/>
          </p:cNvPr>
          <p:cNvSpPr/>
          <p:nvPr/>
        </p:nvSpPr>
        <p:spPr>
          <a:xfrm rot="10800000">
            <a:off x="7575225" y="695855"/>
            <a:ext cx="145409" cy="215293"/>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2" name="Google Shape;3606;p66"/>
          <p:cNvGrpSpPr/>
          <p:nvPr/>
        </p:nvGrpSpPr>
        <p:grpSpPr>
          <a:xfrm>
            <a:off x="1032233" y="3821325"/>
            <a:ext cx="3132775" cy="305215"/>
            <a:chOff x="1384025" y="1945908"/>
            <a:chExt cx="3132775" cy="305215"/>
          </a:xfrm>
        </p:grpSpPr>
        <p:sp>
          <p:nvSpPr>
            <p:cNvPr id="103" name="Google Shape;3607;p66"/>
            <p:cNvSpPr/>
            <p:nvPr/>
          </p:nvSpPr>
          <p:spPr>
            <a:xfrm>
              <a:off x="1389900" y="1950823"/>
              <a:ext cx="3126900" cy="300300"/>
            </a:xfrm>
            <a:prstGeom prst="roundRect">
              <a:avLst>
                <a:gd name="adj" fmla="val 50000"/>
              </a:avLst>
            </a:prstGeom>
            <a:solidFill>
              <a:schemeClr val="accent5"/>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3608;p66"/>
            <p:cNvSpPr/>
            <p:nvPr/>
          </p:nvSpPr>
          <p:spPr>
            <a:xfrm>
              <a:off x="1384025" y="1945908"/>
              <a:ext cx="300900" cy="3009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5" name="Google Shape;3621;p66"/>
          <p:cNvSpPr txBox="1">
            <a:spLocks/>
          </p:cNvSpPr>
          <p:nvPr/>
        </p:nvSpPr>
        <p:spPr>
          <a:xfrm>
            <a:off x="1295021" y="3855132"/>
            <a:ext cx="2736300" cy="237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800"/>
              <a:buFont typeface="Ubuntu"/>
              <a:buNone/>
              <a:defRPr sz="1500" b="0" i="0" u="none" strike="noStrike" cap="none">
                <a:solidFill>
                  <a:schemeClr val="dk1"/>
                </a:solidFill>
                <a:latin typeface="Ubuntu"/>
                <a:ea typeface="Ubuntu"/>
                <a:cs typeface="Ubuntu"/>
                <a:sym typeface="Ubuntu"/>
              </a:defRPr>
            </a:lvl1pPr>
            <a:lvl2pPr marL="914400" marR="0" lvl="1" indent="-317500" algn="l" rtl="0">
              <a:lnSpc>
                <a:spcPct val="100000"/>
              </a:lnSpc>
              <a:spcBef>
                <a:spcPts val="0"/>
              </a:spcBef>
              <a:spcAft>
                <a:spcPts val="0"/>
              </a:spcAft>
              <a:buClr>
                <a:schemeClr val="dk1"/>
              </a:buClr>
              <a:buSzPts val="1400"/>
              <a:buFont typeface="Ubuntu"/>
              <a:buNone/>
              <a:defRPr sz="1500" b="0" i="0" u="none" strike="noStrike" cap="none">
                <a:solidFill>
                  <a:schemeClr val="dk1"/>
                </a:solidFill>
                <a:latin typeface="Ubuntu"/>
                <a:ea typeface="Ubuntu"/>
                <a:cs typeface="Ubuntu"/>
                <a:sym typeface="Ubuntu"/>
              </a:defRPr>
            </a:lvl2pPr>
            <a:lvl3pPr marL="1371600" marR="0" lvl="2" indent="-317500" algn="l" rtl="0">
              <a:lnSpc>
                <a:spcPct val="100000"/>
              </a:lnSpc>
              <a:spcBef>
                <a:spcPts val="0"/>
              </a:spcBef>
              <a:spcAft>
                <a:spcPts val="0"/>
              </a:spcAft>
              <a:buClr>
                <a:schemeClr val="dk1"/>
              </a:buClr>
              <a:buSzPts val="1400"/>
              <a:buFont typeface="Ubuntu"/>
              <a:buNone/>
              <a:defRPr sz="1500" b="0" i="0" u="none" strike="noStrike" cap="none">
                <a:solidFill>
                  <a:schemeClr val="dk1"/>
                </a:solidFill>
                <a:latin typeface="Ubuntu"/>
                <a:ea typeface="Ubuntu"/>
                <a:cs typeface="Ubuntu"/>
                <a:sym typeface="Ubuntu"/>
              </a:defRPr>
            </a:lvl3pPr>
            <a:lvl4pPr marL="1828800" marR="0" lvl="3" indent="-317500" algn="l" rtl="0">
              <a:lnSpc>
                <a:spcPct val="100000"/>
              </a:lnSpc>
              <a:spcBef>
                <a:spcPts val="0"/>
              </a:spcBef>
              <a:spcAft>
                <a:spcPts val="0"/>
              </a:spcAft>
              <a:buClr>
                <a:schemeClr val="dk1"/>
              </a:buClr>
              <a:buSzPts val="1400"/>
              <a:buFont typeface="Ubuntu"/>
              <a:buNone/>
              <a:defRPr sz="1500" b="0" i="0" u="none" strike="noStrike" cap="none">
                <a:solidFill>
                  <a:schemeClr val="dk1"/>
                </a:solidFill>
                <a:latin typeface="Ubuntu"/>
                <a:ea typeface="Ubuntu"/>
                <a:cs typeface="Ubuntu"/>
                <a:sym typeface="Ubuntu"/>
              </a:defRPr>
            </a:lvl4pPr>
            <a:lvl5pPr marL="2286000" marR="0" lvl="4" indent="-317500" algn="l" rtl="0">
              <a:lnSpc>
                <a:spcPct val="100000"/>
              </a:lnSpc>
              <a:spcBef>
                <a:spcPts val="0"/>
              </a:spcBef>
              <a:spcAft>
                <a:spcPts val="0"/>
              </a:spcAft>
              <a:buClr>
                <a:schemeClr val="dk1"/>
              </a:buClr>
              <a:buSzPts val="1400"/>
              <a:buFont typeface="Ubuntu"/>
              <a:buNone/>
              <a:defRPr sz="1500" b="0" i="0" u="none" strike="noStrike" cap="none">
                <a:solidFill>
                  <a:schemeClr val="dk1"/>
                </a:solidFill>
                <a:latin typeface="Ubuntu"/>
                <a:ea typeface="Ubuntu"/>
                <a:cs typeface="Ubuntu"/>
                <a:sym typeface="Ubuntu"/>
              </a:defRPr>
            </a:lvl5pPr>
            <a:lvl6pPr marL="2743200" marR="0" lvl="5" indent="-317500" algn="l" rtl="0">
              <a:lnSpc>
                <a:spcPct val="100000"/>
              </a:lnSpc>
              <a:spcBef>
                <a:spcPts val="0"/>
              </a:spcBef>
              <a:spcAft>
                <a:spcPts val="0"/>
              </a:spcAft>
              <a:buClr>
                <a:schemeClr val="dk1"/>
              </a:buClr>
              <a:buSzPts val="1400"/>
              <a:buFont typeface="Ubuntu"/>
              <a:buNone/>
              <a:defRPr sz="1500" b="0" i="0" u="none" strike="noStrike" cap="none">
                <a:solidFill>
                  <a:schemeClr val="dk1"/>
                </a:solidFill>
                <a:latin typeface="Ubuntu"/>
                <a:ea typeface="Ubuntu"/>
                <a:cs typeface="Ubuntu"/>
                <a:sym typeface="Ubuntu"/>
              </a:defRPr>
            </a:lvl6pPr>
            <a:lvl7pPr marL="3200400" marR="0" lvl="6" indent="-317500" algn="l" rtl="0">
              <a:lnSpc>
                <a:spcPct val="100000"/>
              </a:lnSpc>
              <a:spcBef>
                <a:spcPts val="0"/>
              </a:spcBef>
              <a:spcAft>
                <a:spcPts val="0"/>
              </a:spcAft>
              <a:buClr>
                <a:schemeClr val="dk1"/>
              </a:buClr>
              <a:buSzPts val="1400"/>
              <a:buFont typeface="Ubuntu"/>
              <a:buNone/>
              <a:defRPr sz="1500" b="0" i="0" u="none" strike="noStrike" cap="none">
                <a:solidFill>
                  <a:schemeClr val="dk1"/>
                </a:solidFill>
                <a:latin typeface="Ubuntu"/>
                <a:ea typeface="Ubuntu"/>
                <a:cs typeface="Ubuntu"/>
                <a:sym typeface="Ubuntu"/>
              </a:defRPr>
            </a:lvl7pPr>
            <a:lvl8pPr marL="3657600" marR="0" lvl="7" indent="-317500" algn="l" rtl="0">
              <a:lnSpc>
                <a:spcPct val="100000"/>
              </a:lnSpc>
              <a:spcBef>
                <a:spcPts val="0"/>
              </a:spcBef>
              <a:spcAft>
                <a:spcPts val="0"/>
              </a:spcAft>
              <a:buClr>
                <a:schemeClr val="dk1"/>
              </a:buClr>
              <a:buSzPts val="1400"/>
              <a:buFont typeface="Ubuntu"/>
              <a:buNone/>
              <a:defRPr sz="1500" b="0" i="0" u="none" strike="noStrike" cap="none">
                <a:solidFill>
                  <a:schemeClr val="dk1"/>
                </a:solidFill>
                <a:latin typeface="Ubuntu"/>
                <a:ea typeface="Ubuntu"/>
                <a:cs typeface="Ubuntu"/>
                <a:sym typeface="Ubuntu"/>
              </a:defRPr>
            </a:lvl8pPr>
            <a:lvl9pPr marL="4114800" marR="0" lvl="8" indent="-317500" algn="l" rtl="0">
              <a:lnSpc>
                <a:spcPct val="100000"/>
              </a:lnSpc>
              <a:spcBef>
                <a:spcPts val="0"/>
              </a:spcBef>
              <a:spcAft>
                <a:spcPts val="0"/>
              </a:spcAft>
              <a:buClr>
                <a:schemeClr val="dk1"/>
              </a:buClr>
              <a:buSzPts val="1400"/>
              <a:buFont typeface="Ubuntu"/>
              <a:buNone/>
              <a:defRPr sz="1500" b="0" i="0" u="none" strike="noStrike" cap="none">
                <a:solidFill>
                  <a:schemeClr val="dk1"/>
                </a:solidFill>
                <a:latin typeface="Ubuntu"/>
                <a:ea typeface="Ubuntu"/>
                <a:cs typeface="Ubuntu"/>
                <a:sym typeface="Ubuntu"/>
              </a:defRPr>
            </a:lvl9pPr>
          </a:lstStyle>
          <a:p>
            <a:pPr marL="0" indent="0"/>
            <a:r>
              <a:rPr lang="en-US" dirty="0" smtClean="0"/>
              <a:t>5. Hello </a:t>
            </a:r>
            <a:r>
              <a:rPr lang="en-US" dirty="0"/>
              <a:t>world!</a:t>
            </a:r>
          </a:p>
        </p:txBody>
      </p:sp>
    </p:spTree>
    <p:extLst>
      <p:ext uri="{BB962C8B-B14F-4D97-AF65-F5344CB8AC3E}">
        <p14:creationId xmlns:p14="http://schemas.microsoft.com/office/powerpoint/2010/main" val="3360562901"/>
      </p:ext>
    </p:extLst>
  </p:cSld>
  <p:clrMapOvr>
    <a:masterClrMapping/>
  </p:clrMapOvr>
  <p:transition spd="slow">
    <p:push dir="u"/>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474"/>
        <p:cNvGrpSpPr/>
        <p:nvPr/>
      </p:nvGrpSpPr>
      <p:grpSpPr>
        <a:xfrm>
          <a:off x="0" y="0"/>
          <a:ext cx="0" cy="0"/>
          <a:chOff x="0" y="0"/>
          <a:chExt cx="0" cy="0"/>
        </a:xfrm>
      </p:grpSpPr>
      <p:sp>
        <p:nvSpPr>
          <p:cNvPr id="1478" name="Google Shape;1478;p49"/>
          <p:cNvSpPr txBox="1">
            <a:spLocks noGrp="1"/>
          </p:cNvSpPr>
          <p:nvPr>
            <p:ph type="title"/>
          </p:nvPr>
        </p:nvSpPr>
        <p:spPr>
          <a:xfrm>
            <a:off x="1543659" y="540116"/>
            <a:ext cx="5872200" cy="478200"/>
          </a:xfrm>
          <a:prstGeom prst="rect">
            <a:avLst/>
          </a:prstGeom>
        </p:spPr>
        <p:txBody>
          <a:bodyPr spcFirstLastPara="1" wrap="square" lIns="91425" tIns="91425" rIns="91425" bIns="91425" anchor="ctr" anchorCtr="0">
            <a:noAutofit/>
          </a:bodyPr>
          <a:lstStyle/>
          <a:p>
            <a:pPr lvl="0"/>
            <a:r>
              <a:rPr lang="en" dirty="0" smtClean="0">
                <a:solidFill>
                  <a:schemeClr val="accent2"/>
                </a:solidFill>
              </a:rPr>
              <a:t>a</a:t>
            </a:r>
            <a:r>
              <a:rPr lang="en" b="1" dirty="0" smtClean="0">
                <a:solidFill>
                  <a:schemeClr val="accent2"/>
                </a:solidFill>
              </a:rPr>
              <a:t>. </a:t>
            </a:r>
            <a:r>
              <a:rPr lang="en-US" dirty="0" smtClean="0">
                <a:solidFill>
                  <a:schemeClr val="accent2"/>
                </a:solidFill>
              </a:rPr>
              <a:t>Text.</a:t>
            </a:r>
            <a:endParaRPr b="1" dirty="0">
              <a:solidFill>
                <a:schemeClr val="accent2"/>
              </a:solidFill>
            </a:endParaRPr>
          </a:p>
        </p:txBody>
      </p:sp>
      <p:sp>
        <p:nvSpPr>
          <p:cNvPr id="1546" name="Google Shape;1546;p49">
            <a:hlinkClick r:id="rId3" action="ppaction://hlinksldjump"/>
          </p:cNvPr>
          <p:cNvSpPr/>
          <p:nvPr/>
        </p:nvSpPr>
        <p:spPr>
          <a:xfrm rot="5400000">
            <a:off x="8135450" y="1556928"/>
            <a:ext cx="950100" cy="62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49">
            <a:hlinkClick r:id="rId4" action="ppaction://hlinksldjump"/>
          </p:cNvPr>
          <p:cNvSpPr/>
          <p:nvPr/>
        </p:nvSpPr>
        <p:spPr>
          <a:xfrm rot="5400000">
            <a:off x="8100942" y="589675"/>
            <a:ext cx="1019100" cy="62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49">
            <a:hlinkClick r:id="rId5" action="ppaction://hlinksldjump"/>
          </p:cNvPr>
          <p:cNvSpPr/>
          <p:nvPr/>
        </p:nvSpPr>
        <p:spPr>
          <a:xfrm rot="5400000">
            <a:off x="8089092" y="2537633"/>
            <a:ext cx="1042800" cy="62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49">
            <a:hlinkClick r:id="rId6" action="ppaction://hlinksldjump"/>
          </p:cNvPr>
          <p:cNvSpPr/>
          <p:nvPr/>
        </p:nvSpPr>
        <p:spPr>
          <a:xfrm rot="5400000">
            <a:off x="8100942" y="4501251"/>
            <a:ext cx="1019100" cy="62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49">
            <a:hlinkClick r:id="rId7" action="ppaction://hlinksldjump"/>
          </p:cNvPr>
          <p:cNvSpPr/>
          <p:nvPr/>
        </p:nvSpPr>
        <p:spPr>
          <a:xfrm rot="5400000">
            <a:off x="8141446" y="3528444"/>
            <a:ext cx="938100" cy="624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49">
            <a:hlinkClick r:id="rId4" action="ppaction://hlinksldjump"/>
          </p:cNvPr>
          <p:cNvSpPr txBox="1"/>
          <p:nvPr/>
        </p:nvSpPr>
        <p:spPr>
          <a:xfrm>
            <a:off x="8189650" y="470225"/>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4"/>
                </a:solidFill>
                <a:latin typeface="Ubuntu"/>
                <a:ea typeface="Ubuntu"/>
                <a:cs typeface="Ubuntu"/>
                <a:sym typeface="Ubuntu"/>
              </a:rPr>
              <a:t>M</a:t>
            </a:r>
            <a:endParaRPr b="1">
              <a:solidFill>
                <a:schemeClr val="accent4"/>
              </a:solidFill>
              <a:latin typeface="Ubuntu"/>
              <a:ea typeface="Ubuntu"/>
              <a:cs typeface="Ubuntu"/>
              <a:sym typeface="Ubuntu"/>
            </a:endParaRPr>
          </a:p>
        </p:txBody>
      </p:sp>
      <p:sp>
        <p:nvSpPr>
          <p:cNvPr id="1552" name="Google Shape;1552;p49">
            <a:hlinkClick r:id="rId3" action="ppaction://hlinksldjump"/>
          </p:cNvPr>
          <p:cNvSpPr txBox="1"/>
          <p:nvPr/>
        </p:nvSpPr>
        <p:spPr>
          <a:xfrm>
            <a:off x="8189650" y="1476316"/>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2"/>
                </a:solidFill>
                <a:latin typeface="Ubuntu"/>
                <a:ea typeface="Ubuntu"/>
                <a:cs typeface="Ubuntu"/>
                <a:sym typeface="Ubuntu"/>
              </a:rPr>
              <a:t>T</a:t>
            </a:r>
            <a:endParaRPr b="1">
              <a:solidFill>
                <a:schemeClr val="accent2"/>
              </a:solidFill>
              <a:latin typeface="Ubuntu"/>
              <a:ea typeface="Ubuntu"/>
              <a:cs typeface="Ubuntu"/>
              <a:sym typeface="Ubuntu"/>
            </a:endParaRPr>
          </a:p>
        </p:txBody>
      </p:sp>
      <p:sp>
        <p:nvSpPr>
          <p:cNvPr id="1553" name="Google Shape;1553;p49">
            <a:hlinkClick r:id="rId5" action="ppaction://hlinksldjump"/>
          </p:cNvPr>
          <p:cNvSpPr txBox="1"/>
          <p:nvPr/>
        </p:nvSpPr>
        <p:spPr>
          <a:xfrm>
            <a:off x="8189650" y="2400638"/>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1"/>
                </a:solidFill>
                <a:latin typeface="Ubuntu"/>
                <a:ea typeface="Ubuntu"/>
                <a:cs typeface="Ubuntu"/>
                <a:sym typeface="Ubuntu"/>
              </a:rPr>
              <a:t>X</a:t>
            </a:r>
            <a:endParaRPr b="1">
              <a:solidFill>
                <a:schemeClr val="accent1"/>
              </a:solidFill>
              <a:latin typeface="Ubuntu"/>
              <a:ea typeface="Ubuntu"/>
              <a:cs typeface="Ubuntu"/>
              <a:sym typeface="Ubuntu"/>
            </a:endParaRPr>
          </a:p>
        </p:txBody>
      </p:sp>
      <p:sp>
        <p:nvSpPr>
          <p:cNvPr id="1554" name="Google Shape;1554;p49">
            <a:hlinkClick r:id="rId7" action="ppaction://hlinksldjump"/>
          </p:cNvPr>
          <p:cNvSpPr txBox="1"/>
          <p:nvPr/>
        </p:nvSpPr>
        <p:spPr>
          <a:xfrm>
            <a:off x="8189650" y="3423511"/>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3"/>
                </a:solidFill>
                <a:latin typeface="Ubuntu"/>
                <a:ea typeface="Ubuntu"/>
                <a:cs typeface="Ubuntu"/>
                <a:sym typeface="Ubuntu"/>
              </a:rPr>
              <a:t>T</a:t>
            </a:r>
            <a:endParaRPr b="1">
              <a:solidFill>
                <a:schemeClr val="accent3"/>
              </a:solidFill>
              <a:latin typeface="Ubuntu"/>
              <a:ea typeface="Ubuntu"/>
              <a:cs typeface="Ubuntu"/>
              <a:sym typeface="Ubuntu"/>
            </a:endParaRPr>
          </a:p>
        </p:txBody>
      </p:sp>
      <p:sp>
        <p:nvSpPr>
          <p:cNvPr id="1555" name="Google Shape;1555;p49">
            <a:hlinkClick r:id="rId6" action="ppaction://hlinksldjump"/>
          </p:cNvPr>
          <p:cNvSpPr txBox="1"/>
          <p:nvPr/>
        </p:nvSpPr>
        <p:spPr>
          <a:xfrm>
            <a:off x="8189650" y="4362805"/>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4"/>
                </a:solidFill>
                <a:latin typeface="Ubuntu"/>
                <a:ea typeface="Ubuntu"/>
                <a:cs typeface="Ubuntu"/>
                <a:sym typeface="Ubuntu"/>
              </a:rPr>
              <a:t>F</a:t>
            </a:r>
            <a:endParaRPr b="1">
              <a:solidFill>
                <a:schemeClr val="accent4"/>
              </a:solidFill>
              <a:latin typeface="Ubuntu"/>
              <a:ea typeface="Ubuntu"/>
              <a:cs typeface="Ubuntu"/>
              <a:sym typeface="Ubuntu"/>
            </a:endParaRPr>
          </a:p>
        </p:txBody>
      </p:sp>
      <p:grpSp>
        <p:nvGrpSpPr>
          <p:cNvPr id="1556" name="Google Shape;1556;p49"/>
          <p:cNvGrpSpPr/>
          <p:nvPr/>
        </p:nvGrpSpPr>
        <p:grpSpPr>
          <a:xfrm>
            <a:off x="6935171" y="696541"/>
            <a:ext cx="195284" cy="195284"/>
            <a:chOff x="5660400" y="238125"/>
            <a:chExt cx="481825" cy="481825"/>
          </a:xfrm>
        </p:grpSpPr>
        <p:sp>
          <p:nvSpPr>
            <p:cNvPr id="1557" name="Google Shape;1557;p49"/>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558" name="Google Shape;1558;p49"/>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1559" name="Google Shape;1559;p49">
            <a:hlinkClick r:id="rId8" action="ppaction://hlinksldjump"/>
          </p:cNvPr>
          <p:cNvSpPr/>
          <p:nvPr/>
        </p:nvSpPr>
        <p:spPr>
          <a:xfrm>
            <a:off x="6934475" y="681975"/>
            <a:ext cx="195900" cy="215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49">
            <a:hlinkClick r:id="rId9" action="ppaction://hlinksldjump"/>
          </p:cNvPr>
          <p:cNvSpPr/>
          <p:nvPr/>
        </p:nvSpPr>
        <p:spPr>
          <a:xfrm>
            <a:off x="7246284" y="695850"/>
            <a:ext cx="213106" cy="195722"/>
          </a:xfrm>
          <a:custGeom>
            <a:avLst/>
            <a:gdLst/>
            <a:ahLst/>
            <a:cxnLst/>
            <a:rect l="l" t="t" r="r" b="b"/>
            <a:pathLst>
              <a:path w="34372" h="31568" extrusionOk="0">
                <a:moveTo>
                  <a:pt x="17158" y="1"/>
                </a:moveTo>
                <a:cubicBezTo>
                  <a:pt x="11439" y="3246"/>
                  <a:pt x="5719" y="6490"/>
                  <a:pt x="0" y="9735"/>
                </a:cubicBezTo>
                <a:lnTo>
                  <a:pt x="2750" y="9735"/>
                </a:lnTo>
                <a:lnTo>
                  <a:pt x="2750" y="31567"/>
                </a:lnTo>
                <a:lnTo>
                  <a:pt x="11659" y="31567"/>
                </a:lnTo>
                <a:lnTo>
                  <a:pt x="11659" y="17379"/>
                </a:lnTo>
                <a:lnTo>
                  <a:pt x="23373" y="17379"/>
                </a:lnTo>
                <a:lnTo>
                  <a:pt x="23373" y="31567"/>
                </a:lnTo>
                <a:lnTo>
                  <a:pt x="31622" y="31567"/>
                </a:lnTo>
                <a:lnTo>
                  <a:pt x="31622" y="9735"/>
                </a:lnTo>
                <a:lnTo>
                  <a:pt x="34371" y="9735"/>
                </a:lnTo>
                <a:cubicBezTo>
                  <a:pt x="28597" y="6490"/>
                  <a:pt x="22878" y="3246"/>
                  <a:pt x="1715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49">
            <a:hlinkClick r:id="" action="ppaction://hlinkshowjump?jump=nextslide"/>
          </p:cNvPr>
          <p:cNvSpPr/>
          <p:nvPr/>
        </p:nvSpPr>
        <p:spPr>
          <a:xfrm>
            <a:off x="7870218" y="695853"/>
            <a:ext cx="145409" cy="215293"/>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49">
            <a:hlinkClick r:id="" action="ppaction://hlinkshowjump?jump=previousslide"/>
          </p:cNvPr>
          <p:cNvSpPr/>
          <p:nvPr/>
        </p:nvSpPr>
        <p:spPr>
          <a:xfrm rot="10800000">
            <a:off x="7575225" y="695855"/>
            <a:ext cx="145409" cy="215293"/>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301;p46"/>
          <p:cNvSpPr txBox="1">
            <a:spLocks noGrp="1"/>
          </p:cNvSpPr>
          <p:nvPr>
            <p:ph type="subTitle" idx="1"/>
          </p:nvPr>
        </p:nvSpPr>
        <p:spPr>
          <a:xfrm>
            <a:off x="687651" y="1067571"/>
            <a:ext cx="7255271" cy="975735"/>
          </a:xfrm>
          <a:prstGeom prst="rect">
            <a:avLst/>
          </a:prstGeom>
        </p:spPr>
        <p:txBody>
          <a:bodyPr spcFirstLastPara="1" wrap="square" lIns="91425" tIns="91425" rIns="91425" bIns="91425" anchor="ctr" anchorCtr="0">
            <a:noAutofit/>
          </a:bodyPr>
          <a:lstStyle/>
          <a:p>
            <a:pPr marL="0" lvl="0" indent="0" algn="l"/>
            <a:r>
              <a:rPr lang="en-US" b="0" dirty="0" err="1">
                <a:solidFill>
                  <a:schemeClr val="dk1"/>
                </a:solidFill>
              </a:rPr>
              <a:t>Để</a:t>
            </a:r>
            <a:r>
              <a:rPr lang="en-US" b="0" dirty="0">
                <a:solidFill>
                  <a:schemeClr val="dk1"/>
                </a:solidFill>
              </a:rPr>
              <a:t> bind </a:t>
            </a:r>
            <a:r>
              <a:rPr lang="en-US" b="0" dirty="0" err="1">
                <a:solidFill>
                  <a:schemeClr val="dk1"/>
                </a:solidFill>
              </a:rPr>
              <a:t>một</a:t>
            </a:r>
            <a:r>
              <a:rPr lang="en-US" b="0" dirty="0">
                <a:solidFill>
                  <a:schemeClr val="dk1"/>
                </a:solidFill>
              </a:rPr>
              <a:t> </a:t>
            </a:r>
            <a:r>
              <a:rPr lang="en-US" b="0" dirty="0" err="1">
                <a:solidFill>
                  <a:schemeClr val="dk1"/>
                </a:solidFill>
              </a:rPr>
              <a:t>đoạn</a:t>
            </a:r>
            <a:r>
              <a:rPr lang="en-US" b="0" dirty="0">
                <a:solidFill>
                  <a:schemeClr val="dk1"/>
                </a:solidFill>
              </a:rPr>
              <a:t> </a:t>
            </a:r>
            <a:r>
              <a:rPr lang="en-US" b="0" dirty="0" err="1">
                <a:solidFill>
                  <a:schemeClr val="dk1"/>
                </a:solidFill>
              </a:rPr>
              <a:t>văn</a:t>
            </a:r>
            <a:r>
              <a:rPr lang="en-US" b="0" dirty="0">
                <a:solidFill>
                  <a:schemeClr val="dk1"/>
                </a:solidFill>
              </a:rPr>
              <a:t> </a:t>
            </a:r>
            <a:r>
              <a:rPr lang="en-US" b="0" dirty="0" err="1">
                <a:solidFill>
                  <a:schemeClr val="dk1"/>
                </a:solidFill>
              </a:rPr>
              <a:t>bản</a:t>
            </a:r>
            <a:r>
              <a:rPr lang="en-US" b="0" dirty="0">
                <a:solidFill>
                  <a:schemeClr val="dk1"/>
                </a:solidFill>
              </a:rPr>
              <a:t> </a:t>
            </a:r>
            <a:r>
              <a:rPr lang="en-US" b="0" dirty="0" err="1">
                <a:solidFill>
                  <a:schemeClr val="dk1"/>
                </a:solidFill>
              </a:rPr>
              <a:t>vào</a:t>
            </a:r>
            <a:r>
              <a:rPr lang="en-US" b="0" dirty="0">
                <a:solidFill>
                  <a:schemeClr val="dk1"/>
                </a:solidFill>
              </a:rPr>
              <a:t> </a:t>
            </a:r>
            <a:r>
              <a:rPr lang="en-US" b="0" dirty="0" err="1">
                <a:solidFill>
                  <a:schemeClr val="dk1"/>
                </a:solidFill>
              </a:rPr>
              <a:t>trong</a:t>
            </a:r>
            <a:r>
              <a:rPr lang="en-US" b="0" dirty="0">
                <a:solidFill>
                  <a:schemeClr val="dk1"/>
                </a:solidFill>
              </a:rPr>
              <a:t> </a:t>
            </a:r>
            <a:r>
              <a:rPr lang="en-US" b="0" dirty="0" err="1">
                <a:solidFill>
                  <a:schemeClr val="dk1"/>
                </a:solidFill>
              </a:rPr>
              <a:t>một</a:t>
            </a:r>
            <a:r>
              <a:rPr lang="en-US" b="0" dirty="0">
                <a:solidFill>
                  <a:schemeClr val="dk1"/>
                </a:solidFill>
              </a:rPr>
              <a:t> tag HTML </a:t>
            </a:r>
            <a:r>
              <a:rPr lang="en-US" b="0" dirty="0" err="1">
                <a:solidFill>
                  <a:schemeClr val="dk1"/>
                </a:solidFill>
              </a:rPr>
              <a:t>thì</a:t>
            </a:r>
            <a:r>
              <a:rPr lang="en-US" b="0" dirty="0">
                <a:solidFill>
                  <a:schemeClr val="dk1"/>
                </a:solidFill>
              </a:rPr>
              <a:t> </a:t>
            </a:r>
            <a:r>
              <a:rPr lang="en-US" b="0" dirty="0" err="1">
                <a:solidFill>
                  <a:schemeClr val="dk1"/>
                </a:solidFill>
              </a:rPr>
              <a:t>bạn</a:t>
            </a:r>
            <a:r>
              <a:rPr lang="en-US" b="0" dirty="0">
                <a:solidFill>
                  <a:schemeClr val="dk1"/>
                </a:solidFill>
              </a:rPr>
              <a:t> </a:t>
            </a:r>
            <a:r>
              <a:rPr lang="en-US" b="0" dirty="0" err="1">
                <a:solidFill>
                  <a:schemeClr val="dk1"/>
                </a:solidFill>
              </a:rPr>
              <a:t>sử</a:t>
            </a:r>
            <a:r>
              <a:rPr lang="en-US" b="0" dirty="0">
                <a:solidFill>
                  <a:schemeClr val="dk1"/>
                </a:solidFill>
              </a:rPr>
              <a:t> </a:t>
            </a:r>
            <a:r>
              <a:rPr lang="en-US" b="0" dirty="0" err="1">
                <a:solidFill>
                  <a:schemeClr val="dk1"/>
                </a:solidFill>
              </a:rPr>
              <a:t>dụng</a:t>
            </a:r>
            <a:r>
              <a:rPr lang="en-US" b="0" dirty="0">
                <a:solidFill>
                  <a:schemeClr val="dk1"/>
                </a:solidFill>
              </a:rPr>
              <a:t> </a:t>
            </a:r>
            <a:r>
              <a:rPr lang="en-US" b="0" dirty="0" err="1">
                <a:solidFill>
                  <a:schemeClr val="dk1"/>
                </a:solidFill>
              </a:rPr>
              <a:t>cú</a:t>
            </a:r>
            <a:r>
              <a:rPr lang="en-US" b="0" dirty="0">
                <a:solidFill>
                  <a:schemeClr val="dk1"/>
                </a:solidFill>
              </a:rPr>
              <a:t> </a:t>
            </a:r>
            <a:r>
              <a:rPr lang="en-US" b="0" dirty="0" err="1">
                <a:solidFill>
                  <a:schemeClr val="dk1"/>
                </a:solidFill>
              </a:rPr>
              <a:t>pháp</a:t>
            </a:r>
            <a:r>
              <a:rPr lang="en-US" b="0" dirty="0">
                <a:solidFill>
                  <a:schemeClr val="dk1"/>
                </a:solidFill>
              </a:rPr>
              <a:t> </a:t>
            </a:r>
            <a:r>
              <a:rPr lang="en-US" b="0" dirty="0" err="1">
                <a:solidFill>
                  <a:schemeClr val="dk1"/>
                </a:solidFill>
              </a:rPr>
              <a:t>sau</a:t>
            </a:r>
            <a:r>
              <a:rPr lang="en-US" b="0" dirty="0">
                <a:solidFill>
                  <a:schemeClr val="dk1"/>
                </a:solidFill>
              </a:rPr>
              <a:t>:</a:t>
            </a:r>
            <a:endParaRPr sz="1800" b="0" dirty="0">
              <a:solidFill>
                <a:schemeClr val="dk1"/>
              </a:solidFill>
            </a:endParaRPr>
          </a:p>
        </p:txBody>
      </p:sp>
      <p:pic>
        <p:nvPicPr>
          <p:cNvPr id="6" name="Picture 5"/>
          <p:cNvPicPr>
            <a:picLocks noChangeAspect="1"/>
          </p:cNvPicPr>
          <p:nvPr/>
        </p:nvPicPr>
        <p:blipFill>
          <a:blip r:embed="rId10"/>
          <a:stretch>
            <a:fillRect/>
          </a:stretch>
        </p:blipFill>
        <p:spPr>
          <a:xfrm>
            <a:off x="740251" y="1828829"/>
            <a:ext cx="2542857" cy="780952"/>
          </a:xfrm>
          <a:prstGeom prst="rect">
            <a:avLst/>
          </a:prstGeom>
        </p:spPr>
      </p:pic>
      <p:sp>
        <p:nvSpPr>
          <p:cNvPr id="179" name="Google Shape;1301;p46"/>
          <p:cNvSpPr txBox="1">
            <a:spLocks noGrp="1"/>
          </p:cNvSpPr>
          <p:nvPr>
            <p:ph type="subTitle" idx="1"/>
          </p:nvPr>
        </p:nvSpPr>
        <p:spPr>
          <a:xfrm>
            <a:off x="687650" y="2609781"/>
            <a:ext cx="7255271" cy="1596459"/>
          </a:xfrm>
          <a:prstGeom prst="rect">
            <a:avLst/>
          </a:prstGeom>
        </p:spPr>
        <p:txBody>
          <a:bodyPr spcFirstLastPara="1" wrap="square" lIns="91425" tIns="91425" rIns="91425" bIns="91425" anchor="ctr" anchorCtr="0">
            <a:noAutofit/>
          </a:bodyPr>
          <a:lstStyle/>
          <a:p>
            <a:pPr marL="0" lvl="0" indent="0" algn="l"/>
            <a:r>
              <a:rPr lang="vi-VN" b="0" dirty="0">
                <a:solidFill>
                  <a:schemeClr val="dk1"/>
                </a:solidFill>
              </a:rPr>
              <a:t>Trong đó, avariable là tên thuộc tính mà chúng ta đã khai báo ở vue instance</a:t>
            </a:r>
            <a:r>
              <a:rPr lang="vi-VN" b="0" dirty="0" smtClean="0">
                <a:solidFill>
                  <a:schemeClr val="dk1"/>
                </a:solidFill>
              </a:rPr>
              <a:t>.</a:t>
            </a:r>
            <a:endParaRPr lang="en-US" b="0" dirty="0" smtClean="0">
              <a:solidFill>
                <a:schemeClr val="dk1"/>
              </a:solidFill>
            </a:endParaRPr>
          </a:p>
          <a:p>
            <a:pPr marL="0" lvl="0" indent="0" algn="l"/>
            <a:endParaRPr lang="vi-VN" b="0" dirty="0">
              <a:solidFill>
                <a:schemeClr val="dk1"/>
              </a:solidFill>
            </a:endParaRPr>
          </a:p>
          <a:p>
            <a:pPr marL="0" lvl="0" indent="0" algn="l"/>
            <a:r>
              <a:rPr lang="vi-VN" b="0" i="1" dirty="0">
                <a:solidFill>
                  <a:schemeClr val="dk1"/>
                </a:solidFill>
              </a:rPr>
              <a:t>Chú ý: Khi bind data dưới dạng này thì dữ liệu được bind sẽ luôn luôn ở dạng thô (tức là văn bản, giống hàm text trong jquery hay innerText trong javascript) mà không được append </a:t>
            </a:r>
            <a:r>
              <a:rPr lang="vi-VN" b="0" i="1" dirty="0" smtClean="0">
                <a:solidFill>
                  <a:schemeClr val="dk1"/>
                </a:solidFill>
              </a:rPr>
              <a:t>HTML</a:t>
            </a:r>
            <a:endParaRPr lang="en-US" b="0" i="1" dirty="0" smtClean="0">
              <a:solidFill>
                <a:schemeClr val="dk1"/>
              </a:solidFill>
            </a:endParaRPr>
          </a:p>
        </p:txBody>
      </p:sp>
    </p:spTree>
    <p:extLst>
      <p:ext uri="{BB962C8B-B14F-4D97-AF65-F5344CB8AC3E}">
        <p14:creationId xmlns:p14="http://schemas.microsoft.com/office/powerpoint/2010/main" val="257187633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8">
                                            <p:txEl>
                                              <p:pRg st="0" end="0"/>
                                            </p:txEl>
                                          </p:spTgt>
                                        </p:tgtEl>
                                        <p:attrNameLst>
                                          <p:attrName>style.visibility</p:attrName>
                                        </p:attrNameLst>
                                      </p:cBhvr>
                                      <p:to>
                                        <p:strVal val="visible"/>
                                      </p:to>
                                    </p:set>
                                    <p:animEffect transition="in" filter="fade">
                                      <p:cBhvr>
                                        <p:cTn id="7" dur="500"/>
                                        <p:tgtEl>
                                          <p:spTgt spid="17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79">
                                            <p:txEl>
                                              <p:pRg st="0" end="0"/>
                                            </p:txEl>
                                          </p:spTgt>
                                        </p:tgtEl>
                                        <p:attrNameLst>
                                          <p:attrName>style.visibility</p:attrName>
                                        </p:attrNameLst>
                                      </p:cBhvr>
                                      <p:to>
                                        <p:strVal val="visible"/>
                                      </p:to>
                                    </p:set>
                                    <p:animEffect transition="in" filter="fade">
                                      <p:cBhvr>
                                        <p:cTn id="17" dur="500"/>
                                        <p:tgtEl>
                                          <p:spTgt spid="179">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79">
                                            <p:txEl>
                                              <p:pRg st="2" end="2"/>
                                            </p:txEl>
                                          </p:spTgt>
                                        </p:tgtEl>
                                        <p:attrNameLst>
                                          <p:attrName>style.visibility</p:attrName>
                                        </p:attrNameLst>
                                      </p:cBhvr>
                                      <p:to>
                                        <p:strVal val="visible"/>
                                      </p:to>
                                    </p:set>
                                    <p:animEffect transition="in" filter="fade">
                                      <p:cBhvr>
                                        <p:cTn id="22" dur="500"/>
                                        <p:tgtEl>
                                          <p:spTgt spid="17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8" grpId="0" build="p"/>
      <p:bldP spid="179" grpId="0" build="p"/>
    </p:bld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Shape 1045"/>
        <p:cNvGrpSpPr/>
        <p:nvPr/>
      </p:nvGrpSpPr>
      <p:grpSpPr>
        <a:xfrm>
          <a:off x="0" y="0"/>
          <a:ext cx="0" cy="0"/>
          <a:chOff x="0" y="0"/>
          <a:chExt cx="0" cy="0"/>
        </a:xfrm>
      </p:grpSpPr>
      <p:sp>
        <p:nvSpPr>
          <p:cNvPr id="1057" name="Google Shape;1057;p42"/>
          <p:cNvSpPr txBox="1">
            <a:spLocks noGrp="1"/>
          </p:cNvSpPr>
          <p:nvPr>
            <p:ph type="title"/>
          </p:nvPr>
        </p:nvSpPr>
        <p:spPr>
          <a:xfrm>
            <a:off x="1540300" y="541113"/>
            <a:ext cx="6486900" cy="478200"/>
          </a:xfrm>
          <a:prstGeom prst="rect">
            <a:avLst/>
          </a:prstGeom>
        </p:spPr>
        <p:txBody>
          <a:bodyPr spcFirstLastPara="1" wrap="square" lIns="91425" tIns="91425" rIns="91425" bIns="91425" anchor="ctr" anchorCtr="0">
            <a:noAutofit/>
          </a:bodyPr>
          <a:lstStyle/>
          <a:p>
            <a:pPr lvl="0"/>
            <a:r>
              <a:rPr lang="en-US" sz="2400" dirty="0">
                <a:solidFill>
                  <a:schemeClr val="accent4"/>
                </a:solidFill>
              </a:rPr>
              <a:t>5. Custom Events. </a:t>
            </a:r>
            <a:endParaRPr sz="2400" b="1" dirty="0">
              <a:solidFill>
                <a:schemeClr val="accent4"/>
              </a:solidFill>
            </a:endParaRPr>
          </a:p>
        </p:txBody>
      </p:sp>
      <p:sp>
        <p:nvSpPr>
          <p:cNvPr id="1127" name="Google Shape;1127;p42">
            <a:hlinkClick r:id="rId3" action="ppaction://hlinksldjump"/>
          </p:cNvPr>
          <p:cNvSpPr/>
          <p:nvPr/>
        </p:nvSpPr>
        <p:spPr>
          <a:xfrm rot="5400000">
            <a:off x="8034175" y="3124075"/>
            <a:ext cx="1158900" cy="59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42">
            <a:hlinkClick r:id="rId4" action="ppaction://hlinksldjump"/>
          </p:cNvPr>
          <p:cNvSpPr/>
          <p:nvPr/>
        </p:nvSpPr>
        <p:spPr>
          <a:xfrm rot="5400000">
            <a:off x="7968625" y="1902850"/>
            <a:ext cx="1290000" cy="59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42">
            <a:hlinkClick r:id="rId5" action="ppaction://hlinksldjump"/>
          </p:cNvPr>
          <p:cNvSpPr/>
          <p:nvPr/>
        </p:nvSpPr>
        <p:spPr>
          <a:xfrm rot="5400000">
            <a:off x="7955725" y="4354575"/>
            <a:ext cx="13158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42">
            <a:hlinkClick r:id="rId4" action="ppaction://hlinksldjump"/>
          </p:cNvPr>
          <p:cNvSpPr txBox="1"/>
          <p:nvPr/>
        </p:nvSpPr>
        <p:spPr>
          <a:xfrm>
            <a:off x="8264833" y="1859014"/>
            <a:ext cx="440400" cy="23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4"/>
                </a:solidFill>
                <a:latin typeface="Ubuntu"/>
                <a:ea typeface="Ubuntu"/>
                <a:cs typeface="Ubuntu"/>
                <a:sym typeface="Ubuntu"/>
              </a:rPr>
              <a:t>2</a:t>
            </a:r>
            <a:endParaRPr b="1">
              <a:solidFill>
                <a:schemeClr val="accent4"/>
              </a:solidFill>
              <a:latin typeface="Ubuntu"/>
              <a:ea typeface="Ubuntu"/>
              <a:cs typeface="Ubuntu"/>
              <a:sym typeface="Ubuntu"/>
            </a:endParaRPr>
          </a:p>
        </p:txBody>
      </p:sp>
      <p:sp>
        <p:nvSpPr>
          <p:cNvPr id="1131" name="Google Shape;1131;p42">
            <a:hlinkClick r:id="rId3" action="ppaction://hlinksldjump"/>
          </p:cNvPr>
          <p:cNvSpPr txBox="1"/>
          <p:nvPr/>
        </p:nvSpPr>
        <p:spPr>
          <a:xfrm>
            <a:off x="8264833" y="3062914"/>
            <a:ext cx="440400" cy="23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2"/>
                </a:solidFill>
                <a:latin typeface="Ubuntu"/>
                <a:ea typeface="Ubuntu"/>
                <a:cs typeface="Ubuntu"/>
                <a:sym typeface="Ubuntu"/>
              </a:rPr>
              <a:t>3</a:t>
            </a:r>
            <a:endParaRPr b="1">
              <a:solidFill>
                <a:schemeClr val="accent2"/>
              </a:solidFill>
              <a:latin typeface="Ubuntu"/>
              <a:ea typeface="Ubuntu"/>
              <a:cs typeface="Ubuntu"/>
              <a:sym typeface="Ubuntu"/>
            </a:endParaRPr>
          </a:p>
        </p:txBody>
      </p:sp>
      <p:sp>
        <p:nvSpPr>
          <p:cNvPr id="1132" name="Google Shape;1132;p42">
            <a:hlinkClick r:id="rId5" action="ppaction://hlinksldjump"/>
          </p:cNvPr>
          <p:cNvSpPr txBox="1"/>
          <p:nvPr/>
        </p:nvSpPr>
        <p:spPr>
          <a:xfrm>
            <a:off x="8264833" y="4266814"/>
            <a:ext cx="440400" cy="23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1"/>
                </a:solidFill>
                <a:latin typeface="Ubuntu"/>
                <a:ea typeface="Ubuntu"/>
                <a:cs typeface="Ubuntu"/>
                <a:sym typeface="Ubuntu"/>
              </a:rPr>
              <a:t>4</a:t>
            </a:r>
            <a:endParaRPr b="1">
              <a:solidFill>
                <a:schemeClr val="accent1"/>
              </a:solidFill>
              <a:latin typeface="Ubuntu"/>
              <a:ea typeface="Ubuntu"/>
              <a:cs typeface="Ubuntu"/>
              <a:sym typeface="Ubuntu"/>
            </a:endParaRPr>
          </a:p>
        </p:txBody>
      </p:sp>
      <p:sp>
        <p:nvSpPr>
          <p:cNvPr id="1133" name="Google Shape;1133;p42">
            <a:hlinkClick r:id="rId6" action="ppaction://hlinksldjump"/>
          </p:cNvPr>
          <p:cNvSpPr/>
          <p:nvPr/>
        </p:nvSpPr>
        <p:spPr>
          <a:xfrm>
            <a:off x="7246284" y="695850"/>
            <a:ext cx="213106" cy="195722"/>
          </a:xfrm>
          <a:custGeom>
            <a:avLst/>
            <a:gdLst/>
            <a:ahLst/>
            <a:cxnLst/>
            <a:rect l="l" t="t" r="r" b="b"/>
            <a:pathLst>
              <a:path w="34372" h="31568" extrusionOk="0">
                <a:moveTo>
                  <a:pt x="17158" y="1"/>
                </a:moveTo>
                <a:cubicBezTo>
                  <a:pt x="11439" y="3246"/>
                  <a:pt x="5719" y="6490"/>
                  <a:pt x="0" y="9735"/>
                </a:cubicBezTo>
                <a:lnTo>
                  <a:pt x="2750" y="9735"/>
                </a:lnTo>
                <a:lnTo>
                  <a:pt x="2750" y="31567"/>
                </a:lnTo>
                <a:lnTo>
                  <a:pt x="11659" y="31567"/>
                </a:lnTo>
                <a:lnTo>
                  <a:pt x="11659" y="17379"/>
                </a:lnTo>
                <a:lnTo>
                  <a:pt x="23373" y="17379"/>
                </a:lnTo>
                <a:lnTo>
                  <a:pt x="23373" y="31567"/>
                </a:lnTo>
                <a:lnTo>
                  <a:pt x="31622" y="31567"/>
                </a:lnTo>
                <a:lnTo>
                  <a:pt x="31622" y="9735"/>
                </a:lnTo>
                <a:lnTo>
                  <a:pt x="34371" y="9735"/>
                </a:lnTo>
                <a:cubicBezTo>
                  <a:pt x="28597" y="6490"/>
                  <a:pt x="22878" y="3246"/>
                  <a:pt x="1715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42">
            <a:hlinkClick r:id="rId7" action="ppaction://hlinksldjump"/>
          </p:cNvPr>
          <p:cNvSpPr/>
          <p:nvPr/>
        </p:nvSpPr>
        <p:spPr>
          <a:xfrm rot="5400000">
            <a:off x="8023975" y="671275"/>
            <a:ext cx="1179300" cy="594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42">
            <a:hlinkClick r:id="rId7" action="ppaction://hlinksldjump"/>
          </p:cNvPr>
          <p:cNvSpPr txBox="1"/>
          <p:nvPr/>
        </p:nvSpPr>
        <p:spPr>
          <a:xfrm>
            <a:off x="8264833" y="655114"/>
            <a:ext cx="440400" cy="23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3"/>
                </a:solidFill>
                <a:latin typeface="Ubuntu"/>
                <a:ea typeface="Ubuntu"/>
                <a:cs typeface="Ubuntu"/>
                <a:sym typeface="Ubuntu"/>
              </a:rPr>
              <a:t>1</a:t>
            </a:r>
            <a:endParaRPr b="1">
              <a:solidFill>
                <a:schemeClr val="accent3"/>
              </a:solidFill>
              <a:latin typeface="Ubuntu"/>
              <a:ea typeface="Ubuntu"/>
              <a:cs typeface="Ubuntu"/>
              <a:sym typeface="Ubuntu"/>
            </a:endParaRPr>
          </a:p>
        </p:txBody>
      </p:sp>
      <p:sp>
        <p:nvSpPr>
          <p:cNvPr id="1139" name="Google Shape;1139;p42">
            <a:hlinkClick r:id="" action="ppaction://hlinkshowjump?jump=nextslide"/>
          </p:cNvPr>
          <p:cNvSpPr/>
          <p:nvPr/>
        </p:nvSpPr>
        <p:spPr>
          <a:xfrm>
            <a:off x="7870218" y="695853"/>
            <a:ext cx="145409" cy="215293"/>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42">
            <a:hlinkClick r:id="" action="ppaction://hlinkshowjump?jump=previousslide"/>
          </p:cNvPr>
          <p:cNvSpPr/>
          <p:nvPr/>
        </p:nvSpPr>
        <p:spPr>
          <a:xfrm rot="10800000">
            <a:off x="7575225" y="695855"/>
            <a:ext cx="145409" cy="215293"/>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3" name="Google Shape;3606;p66"/>
          <p:cNvGrpSpPr/>
          <p:nvPr/>
        </p:nvGrpSpPr>
        <p:grpSpPr>
          <a:xfrm>
            <a:off x="934129" y="1680790"/>
            <a:ext cx="3132775" cy="305215"/>
            <a:chOff x="1384025" y="1945908"/>
            <a:chExt cx="3132775" cy="305215"/>
          </a:xfrm>
        </p:grpSpPr>
        <p:sp>
          <p:nvSpPr>
            <p:cNvPr id="104" name="Google Shape;3607;p66"/>
            <p:cNvSpPr/>
            <p:nvPr/>
          </p:nvSpPr>
          <p:spPr>
            <a:xfrm>
              <a:off x="1389900" y="1950823"/>
              <a:ext cx="3126900" cy="300300"/>
            </a:xfrm>
            <a:prstGeom prst="roundRect">
              <a:avLst>
                <a:gd name="adj" fmla="val 50000"/>
              </a:avLst>
            </a:prstGeom>
            <a:solidFill>
              <a:schemeClr val="accent5"/>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3608;p66"/>
            <p:cNvSpPr/>
            <p:nvPr/>
          </p:nvSpPr>
          <p:spPr>
            <a:xfrm>
              <a:off x="1384025" y="1945908"/>
              <a:ext cx="300900" cy="3009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 name="Google Shape;3609;p66"/>
          <p:cNvGrpSpPr/>
          <p:nvPr/>
        </p:nvGrpSpPr>
        <p:grpSpPr>
          <a:xfrm>
            <a:off x="934130" y="2218787"/>
            <a:ext cx="3132774" cy="307218"/>
            <a:chOff x="1384026" y="2431680"/>
            <a:chExt cx="3132774" cy="307218"/>
          </a:xfrm>
        </p:grpSpPr>
        <p:sp>
          <p:nvSpPr>
            <p:cNvPr id="107" name="Google Shape;3610;p66"/>
            <p:cNvSpPr/>
            <p:nvPr/>
          </p:nvSpPr>
          <p:spPr>
            <a:xfrm>
              <a:off x="1389900" y="2431680"/>
              <a:ext cx="3126900" cy="301800"/>
            </a:xfrm>
            <a:prstGeom prst="roundRect">
              <a:avLst>
                <a:gd name="adj" fmla="val 50000"/>
              </a:avLst>
            </a:prstGeom>
            <a:solidFill>
              <a:schemeClr val="accent5"/>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3611;p66"/>
            <p:cNvSpPr/>
            <p:nvPr/>
          </p:nvSpPr>
          <p:spPr>
            <a:xfrm>
              <a:off x="1384026" y="2437099"/>
              <a:ext cx="301800" cy="3018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3" name="Google Shape;3620;p66"/>
          <p:cNvSpPr txBox="1">
            <a:spLocks noGrp="1"/>
          </p:cNvSpPr>
          <p:nvPr>
            <p:ph type="subTitle" idx="4294967295"/>
          </p:nvPr>
        </p:nvSpPr>
        <p:spPr>
          <a:xfrm>
            <a:off x="1196917" y="2253596"/>
            <a:ext cx="2736300" cy="237600"/>
          </a:xfrm>
          <a:prstGeom prst="rect">
            <a:avLst/>
          </a:prstGeom>
        </p:spPr>
        <p:txBody>
          <a:bodyPr spcFirstLastPara="1" wrap="square" lIns="91425" tIns="91425" rIns="91425" bIns="91425" anchor="ctr" anchorCtr="0">
            <a:noAutofit/>
          </a:bodyPr>
          <a:lstStyle/>
          <a:p>
            <a:pPr marL="0" lvl="0" indent="0">
              <a:buNone/>
            </a:pPr>
            <a:r>
              <a:rPr lang="en-US" sz="1050" dirty="0">
                <a:solidFill>
                  <a:schemeClr val="dk2"/>
                </a:solidFill>
              </a:rPr>
              <a:t>b. Binding Native Events to Components.</a:t>
            </a:r>
            <a:endParaRPr sz="1050" b="0" dirty="0">
              <a:solidFill>
                <a:schemeClr val="dk2"/>
              </a:solidFill>
            </a:endParaRPr>
          </a:p>
        </p:txBody>
      </p:sp>
      <p:sp>
        <p:nvSpPr>
          <p:cNvPr id="114" name="Google Shape;3621;p66"/>
          <p:cNvSpPr txBox="1">
            <a:spLocks noGrp="1"/>
          </p:cNvSpPr>
          <p:nvPr>
            <p:ph type="subTitle" idx="4294967295"/>
          </p:nvPr>
        </p:nvSpPr>
        <p:spPr>
          <a:xfrm>
            <a:off x="1196917" y="1714597"/>
            <a:ext cx="2736300" cy="237600"/>
          </a:xfrm>
          <a:prstGeom prst="rect">
            <a:avLst/>
          </a:prstGeom>
        </p:spPr>
        <p:txBody>
          <a:bodyPr spcFirstLastPara="1" wrap="square" lIns="91425" tIns="91425" rIns="91425" bIns="91425" anchor="ctr" anchorCtr="0">
            <a:noAutofit/>
          </a:bodyPr>
          <a:lstStyle/>
          <a:p>
            <a:pPr marL="0" lvl="0" indent="0">
              <a:buNone/>
            </a:pPr>
            <a:r>
              <a:rPr lang="en-US" sz="1600" dirty="0">
                <a:solidFill>
                  <a:schemeClr val="dk2"/>
                </a:solidFill>
              </a:rPr>
              <a:t>a. Using v-on</a:t>
            </a:r>
            <a:endParaRPr dirty="0"/>
          </a:p>
        </p:txBody>
      </p:sp>
      <p:grpSp>
        <p:nvGrpSpPr>
          <p:cNvPr id="115" name="Google Shape;786;p40"/>
          <p:cNvGrpSpPr/>
          <p:nvPr/>
        </p:nvGrpSpPr>
        <p:grpSpPr>
          <a:xfrm>
            <a:off x="4733195" y="2470041"/>
            <a:ext cx="3384596" cy="2613032"/>
            <a:chOff x="4733195" y="2470041"/>
            <a:chExt cx="3384596" cy="2613032"/>
          </a:xfrm>
        </p:grpSpPr>
        <p:sp>
          <p:nvSpPr>
            <p:cNvPr id="116" name="Google Shape;787;p40"/>
            <p:cNvSpPr/>
            <p:nvPr/>
          </p:nvSpPr>
          <p:spPr>
            <a:xfrm>
              <a:off x="5800730" y="2859760"/>
              <a:ext cx="497754" cy="186220"/>
            </a:xfrm>
            <a:custGeom>
              <a:avLst/>
              <a:gdLst/>
              <a:ahLst/>
              <a:cxnLst/>
              <a:rect l="l" t="t" r="r" b="b"/>
              <a:pathLst>
                <a:path w="28007" h="10478" extrusionOk="0">
                  <a:moveTo>
                    <a:pt x="1119" y="0"/>
                  </a:moveTo>
                  <a:cubicBezTo>
                    <a:pt x="484" y="0"/>
                    <a:pt x="0" y="484"/>
                    <a:pt x="0" y="1089"/>
                  </a:cubicBezTo>
                  <a:lnTo>
                    <a:pt x="0" y="7259"/>
                  </a:lnTo>
                  <a:lnTo>
                    <a:pt x="0" y="10313"/>
                  </a:lnTo>
                  <a:cubicBezTo>
                    <a:pt x="0" y="10416"/>
                    <a:pt x="84" y="10477"/>
                    <a:pt x="166" y="10477"/>
                  </a:cubicBezTo>
                  <a:cubicBezTo>
                    <a:pt x="205" y="10477"/>
                    <a:pt x="243" y="10463"/>
                    <a:pt x="272" y="10434"/>
                  </a:cubicBezTo>
                  <a:lnTo>
                    <a:pt x="1694" y="8771"/>
                  </a:lnTo>
                  <a:lnTo>
                    <a:pt x="26918" y="8771"/>
                  </a:lnTo>
                  <a:cubicBezTo>
                    <a:pt x="27523" y="8771"/>
                    <a:pt x="28007" y="8287"/>
                    <a:pt x="28007" y="7682"/>
                  </a:cubicBezTo>
                  <a:lnTo>
                    <a:pt x="28007" y="1089"/>
                  </a:lnTo>
                  <a:cubicBezTo>
                    <a:pt x="28007" y="484"/>
                    <a:pt x="27523" y="0"/>
                    <a:pt x="269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788;p40"/>
            <p:cNvSpPr/>
            <p:nvPr/>
          </p:nvSpPr>
          <p:spPr>
            <a:xfrm>
              <a:off x="5882965" y="2914571"/>
              <a:ext cx="337589" cy="2719"/>
            </a:xfrm>
            <a:custGeom>
              <a:avLst/>
              <a:gdLst/>
              <a:ahLst/>
              <a:cxnLst/>
              <a:rect l="l" t="t" r="r" b="b"/>
              <a:pathLst>
                <a:path w="18995" h="153" extrusionOk="0">
                  <a:moveTo>
                    <a:pt x="91" y="1"/>
                  </a:moveTo>
                  <a:cubicBezTo>
                    <a:pt x="61" y="1"/>
                    <a:pt x="1" y="31"/>
                    <a:pt x="1" y="61"/>
                  </a:cubicBezTo>
                  <a:cubicBezTo>
                    <a:pt x="1" y="122"/>
                    <a:pt x="61" y="152"/>
                    <a:pt x="91" y="152"/>
                  </a:cubicBezTo>
                  <a:lnTo>
                    <a:pt x="18903" y="152"/>
                  </a:lnTo>
                  <a:cubicBezTo>
                    <a:pt x="18964" y="152"/>
                    <a:pt x="18994" y="122"/>
                    <a:pt x="18994" y="61"/>
                  </a:cubicBezTo>
                  <a:cubicBezTo>
                    <a:pt x="18994" y="31"/>
                    <a:pt x="18964" y="1"/>
                    <a:pt x="1890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789;p40"/>
            <p:cNvSpPr/>
            <p:nvPr/>
          </p:nvSpPr>
          <p:spPr>
            <a:xfrm>
              <a:off x="5882965" y="2960816"/>
              <a:ext cx="171487" cy="2701"/>
            </a:xfrm>
            <a:custGeom>
              <a:avLst/>
              <a:gdLst/>
              <a:ahLst/>
              <a:cxnLst/>
              <a:rect l="l" t="t" r="r" b="b"/>
              <a:pathLst>
                <a:path w="9649" h="152" extrusionOk="0">
                  <a:moveTo>
                    <a:pt x="91" y="0"/>
                  </a:moveTo>
                  <a:cubicBezTo>
                    <a:pt x="61" y="0"/>
                    <a:pt x="1" y="30"/>
                    <a:pt x="1" y="91"/>
                  </a:cubicBezTo>
                  <a:cubicBezTo>
                    <a:pt x="1" y="121"/>
                    <a:pt x="61" y="151"/>
                    <a:pt x="91" y="151"/>
                  </a:cubicBezTo>
                  <a:lnTo>
                    <a:pt x="9558" y="151"/>
                  </a:lnTo>
                  <a:cubicBezTo>
                    <a:pt x="9588" y="151"/>
                    <a:pt x="9649" y="121"/>
                    <a:pt x="9649" y="91"/>
                  </a:cubicBezTo>
                  <a:cubicBezTo>
                    <a:pt x="9649" y="30"/>
                    <a:pt x="9588" y="0"/>
                    <a:pt x="955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790;p40"/>
            <p:cNvSpPr/>
            <p:nvPr/>
          </p:nvSpPr>
          <p:spPr>
            <a:xfrm>
              <a:off x="6763070" y="2600450"/>
              <a:ext cx="424123" cy="424123"/>
            </a:xfrm>
            <a:custGeom>
              <a:avLst/>
              <a:gdLst/>
              <a:ahLst/>
              <a:cxnLst/>
              <a:rect l="l" t="t" r="r" b="b"/>
              <a:pathLst>
                <a:path w="23864" h="23864" extrusionOk="0">
                  <a:moveTo>
                    <a:pt x="11947" y="1"/>
                  </a:moveTo>
                  <a:cubicBezTo>
                    <a:pt x="5354" y="1"/>
                    <a:pt x="0" y="5324"/>
                    <a:pt x="0" y="11917"/>
                  </a:cubicBezTo>
                  <a:cubicBezTo>
                    <a:pt x="0" y="18511"/>
                    <a:pt x="5354" y="23864"/>
                    <a:pt x="11947" y="23864"/>
                  </a:cubicBezTo>
                  <a:cubicBezTo>
                    <a:pt x="18540" y="23864"/>
                    <a:pt x="23863" y="18511"/>
                    <a:pt x="23863" y="11917"/>
                  </a:cubicBezTo>
                  <a:cubicBezTo>
                    <a:pt x="23863" y="5324"/>
                    <a:pt x="18540" y="1"/>
                    <a:pt x="1194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791;p40"/>
            <p:cNvSpPr/>
            <p:nvPr/>
          </p:nvSpPr>
          <p:spPr>
            <a:xfrm>
              <a:off x="6928090" y="2725161"/>
              <a:ext cx="136013" cy="170421"/>
            </a:xfrm>
            <a:custGeom>
              <a:avLst/>
              <a:gdLst/>
              <a:ahLst/>
              <a:cxnLst/>
              <a:rect l="l" t="t" r="r" b="b"/>
              <a:pathLst>
                <a:path w="7653" h="9589" extrusionOk="0">
                  <a:moveTo>
                    <a:pt x="1" y="1"/>
                  </a:moveTo>
                  <a:lnTo>
                    <a:pt x="1" y="9588"/>
                  </a:lnTo>
                  <a:lnTo>
                    <a:pt x="7652" y="4810"/>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792;p40"/>
            <p:cNvSpPr/>
            <p:nvPr/>
          </p:nvSpPr>
          <p:spPr>
            <a:xfrm>
              <a:off x="5221269" y="3075308"/>
              <a:ext cx="437026" cy="593868"/>
            </a:xfrm>
            <a:custGeom>
              <a:avLst/>
              <a:gdLst/>
              <a:ahLst/>
              <a:cxnLst/>
              <a:rect l="l" t="t" r="r" b="b"/>
              <a:pathLst>
                <a:path w="24590" h="33415" extrusionOk="0">
                  <a:moveTo>
                    <a:pt x="8832" y="0"/>
                  </a:moveTo>
                  <a:lnTo>
                    <a:pt x="1" y="5111"/>
                  </a:lnTo>
                  <a:lnTo>
                    <a:pt x="15032" y="31061"/>
                  </a:lnTo>
                  <a:cubicBezTo>
                    <a:pt x="15899" y="32556"/>
                    <a:pt x="17479" y="33414"/>
                    <a:pt x="19118" y="33414"/>
                  </a:cubicBezTo>
                  <a:cubicBezTo>
                    <a:pt x="19767" y="33414"/>
                    <a:pt x="20425" y="33280"/>
                    <a:pt x="21051" y="32997"/>
                  </a:cubicBezTo>
                  <a:cubicBezTo>
                    <a:pt x="23561" y="31878"/>
                    <a:pt x="24589" y="28853"/>
                    <a:pt x="23259" y="26434"/>
                  </a:cubicBezTo>
                  <a:lnTo>
                    <a:pt x="8832" y="0"/>
                  </a:lnTo>
                  <a:close/>
                </a:path>
              </a:pathLst>
            </a:custGeom>
            <a:solidFill>
              <a:srgbClr val="FDB5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793;p40"/>
            <p:cNvSpPr/>
            <p:nvPr/>
          </p:nvSpPr>
          <p:spPr>
            <a:xfrm>
              <a:off x="5183111" y="3063027"/>
              <a:ext cx="324135" cy="354686"/>
            </a:xfrm>
            <a:custGeom>
              <a:avLst/>
              <a:gdLst/>
              <a:ahLst/>
              <a:cxnLst/>
              <a:rect l="l" t="t" r="r" b="b"/>
              <a:pathLst>
                <a:path w="18238" h="19957" extrusionOk="0">
                  <a:moveTo>
                    <a:pt x="9180" y="0"/>
                  </a:moveTo>
                  <a:cubicBezTo>
                    <a:pt x="8529" y="0"/>
                    <a:pt x="7856" y="175"/>
                    <a:pt x="7168" y="570"/>
                  </a:cubicBezTo>
                  <a:cubicBezTo>
                    <a:pt x="0" y="4714"/>
                    <a:pt x="8136" y="19957"/>
                    <a:pt x="8136" y="19957"/>
                  </a:cubicBezTo>
                  <a:lnTo>
                    <a:pt x="18238" y="11125"/>
                  </a:lnTo>
                  <a:cubicBezTo>
                    <a:pt x="18238" y="11125"/>
                    <a:pt x="14370" y="0"/>
                    <a:pt x="918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794;p40"/>
            <p:cNvSpPr/>
            <p:nvPr/>
          </p:nvSpPr>
          <p:spPr>
            <a:xfrm>
              <a:off x="6024329" y="3318384"/>
              <a:ext cx="125261" cy="86979"/>
            </a:xfrm>
            <a:custGeom>
              <a:avLst/>
              <a:gdLst/>
              <a:ahLst/>
              <a:cxnLst/>
              <a:rect l="l" t="t" r="r" b="b"/>
              <a:pathLst>
                <a:path w="7048" h="4894" extrusionOk="0">
                  <a:moveTo>
                    <a:pt x="6471" y="0"/>
                  </a:moveTo>
                  <a:cubicBezTo>
                    <a:pt x="6392" y="0"/>
                    <a:pt x="6311" y="17"/>
                    <a:pt x="6231" y="54"/>
                  </a:cubicBezTo>
                  <a:lnTo>
                    <a:pt x="4084" y="1022"/>
                  </a:lnTo>
                  <a:cubicBezTo>
                    <a:pt x="3509" y="1264"/>
                    <a:pt x="2965" y="1657"/>
                    <a:pt x="2511" y="2141"/>
                  </a:cubicBezTo>
                  <a:lnTo>
                    <a:pt x="1" y="4893"/>
                  </a:lnTo>
                  <a:lnTo>
                    <a:pt x="1" y="4893"/>
                  </a:lnTo>
                  <a:lnTo>
                    <a:pt x="3630" y="2897"/>
                  </a:lnTo>
                  <a:lnTo>
                    <a:pt x="6745" y="1052"/>
                  </a:lnTo>
                  <a:cubicBezTo>
                    <a:pt x="6927" y="961"/>
                    <a:pt x="7018" y="780"/>
                    <a:pt x="7048" y="598"/>
                  </a:cubicBezTo>
                  <a:cubicBezTo>
                    <a:pt x="7048" y="261"/>
                    <a:pt x="6779" y="0"/>
                    <a:pt x="6471" y="0"/>
                  </a:cubicBezTo>
                  <a:close/>
                </a:path>
              </a:pathLst>
            </a:custGeom>
            <a:solidFill>
              <a:srgbClr val="E9A5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795;p40"/>
            <p:cNvSpPr/>
            <p:nvPr/>
          </p:nvSpPr>
          <p:spPr>
            <a:xfrm>
              <a:off x="5547558" y="3432219"/>
              <a:ext cx="411753" cy="229532"/>
            </a:xfrm>
            <a:custGeom>
              <a:avLst/>
              <a:gdLst/>
              <a:ahLst/>
              <a:cxnLst/>
              <a:rect l="l" t="t" r="r" b="b"/>
              <a:pathLst>
                <a:path w="23168" h="12915" extrusionOk="0">
                  <a:moveTo>
                    <a:pt x="22653" y="0"/>
                  </a:moveTo>
                  <a:lnTo>
                    <a:pt x="0" y="5021"/>
                  </a:lnTo>
                  <a:lnTo>
                    <a:pt x="2692" y="12915"/>
                  </a:lnTo>
                  <a:lnTo>
                    <a:pt x="23167" y="3720"/>
                  </a:lnTo>
                  <a:lnTo>
                    <a:pt x="22653" y="0"/>
                  </a:lnTo>
                  <a:close/>
                </a:path>
              </a:pathLst>
            </a:custGeom>
            <a:solidFill>
              <a:srgbClr val="FDB5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796;p40"/>
            <p:cNvSpPr/>
            <p:nvPr/>
          </p:nvSpPr>
          <p:spPr>
            <a:xfrm>
              <a:off x="5944778" y="3318189"/>
              <a:ext cx="214247" cy="180160"/>
            </a:xfrm>
            <a:custGeom>
              <a:avLst/>
              <a:gdLst/>
              <a:ahLst/>
              <a:cxnLst/>
              <a:rect l="l" t="t" r="r" b="b"/>
              <a:pathLst>
                <a:path w="12055" h="10137" extrusionOk="0">
                  <a:moveTo>
                    <a:pt x="11390" y="0"/>
                  </a:moveTo>
                  <a:cubicBezTo>
                    <a:pt x="11324" y="0"/>
                    <a:pt x="11257" y="11"/>
                    <a:pt x="11191" y="35"/>
                  </a:cubicBezTo>
                  <a:lnTo>
                    <a:pt x="7350" y="1305"/>
                  </a:lnTo>
                  <a:cubicBezTo>
                    <a:pt x="6957" y="1426"/>
                    <a:pt x="6564" y="1607"/>
                    <a:pt x="6201" y="1849"/>
                  </a:cubicBezTo>
                  <a:lnTo>
                    <a:pt x="1" y="6537"/>
                  </a:lnTo>
                  <a:lnTo>
                    <a:pt x="817" y="10136"/>
                  </a:lnTo>
                  <a:cubicBezTo>
                    <a:pt x="817" y="10136"/>
                    <a:pt x="7411" y="8412"/>
                    <a:pt x="7834" y="2999"/>
                  </a:cubicBezTo>
                  <a:lnTo>
                    <a:pt x="11645" y="1184"/>
                  </a:lnTo>
                  <a:cubicBezTo>
                    <a:pt x="11826" y="1093"/>
                    <a:pt x="11947" y="912"/>
                    <a:pt x="11978" y="730"/>
                  </a:cubicBezTo>
                  <a:cubicBezTo>
                    <a:pt x="12054" y="322"/>
                    <a:pt x="11743" y="0"/>
                    <a:pt x="11390" y="0"/>
                  </a:cubicBezTo>
                  <a:close/>
                </a:path>
              </a:pathLst>
            </a:custGeom>
            <a:solidFill>
              <a:srgbClr val="FDB5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797;p40"/>
            <p:cNvSpPr/>
            <p:nvPr/>
          </p:nvSpPr>
          <p:spPr>
            <a:xfrm>
              <a:off x="5617974" y="3656368"/>
              <a:ext cx="406368" cy="39793"/>
            </a:xfrm>
            <a:custGeom>
              <a:avLst/>
              <a:gdLst/>
              <a:ahLst/>
              <a:cxnLst/>
              <a:rect l="l" t="t" r="r" b="b"/>
              <a:pathLst>
                <a:path w="22865" h="2239" extrusionOk="0">
                  <a:moveTo>
                    <a:pt x="2238" y="0"/>
                  </a:moveTo>
                  <a:cubicBezTo>
                    <a:pt x="998" y="0"/>
                    <a:pt x="0" y="998"/>
                    <a:pt x="0" y="2238"/>
                  </a:cubicBezTo>
                  <a:lnTo>
                    <a:pt x="19689" y="2238"/>
                  </a:lnTo>
                  <a:lnTo>
                    <a:pt x="2286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798;p40"/>
            <p:cNvSpPr/>
            <p:nvPr/>
          </p:nvSpPr>
          <p:spPr>
            <a:xfrm>
              <a:off x="5959298" y="3210753"/>
              <a:ext cx="778347" cy="485403"/>
            </a:xfrm>
            <a:custGeom>
              <a:avLst/>
              <a:gdLst/>
              <a:ahLst/>
              <a:cxnLst/>
              <a:rect l="l" t="t" r="r" b="b"/>
              <a:pathLst>
                <a:path w="43795" h="27312" extrusionOk="0">
                  <a:moveTo>
                    <a:pt x="11100" y="1"/>
                  </a:moveTo>
                  <a:cubicBezTo>
                    <a:pt x="9981" y="1"/>
                    <a:pt x="9013" y="787"/>
                    <a:pt x="8771" y="1876"/>
                  </a:cubicBezTo>
                  <a:lnTo>
                    <a:pt x="0" y="27311"/>
                  </a:lnTo>
                  <a:lnTo>
                    <a:pt x="35205" y="27311"/>
                  </a:lnTo>
                  <a:lnTo>
                    <a:pt x="43552" y="2148"/>
                  </a:lnTo>
                  <a:cubicBezTo>
                    <a:pt x="43794" y="1059"/>
                    <a:pt x="42948" y="1"/>
                    <a:pt x="418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799;p40"/>
            <p:cNvSpPr/>
            <p:nvPr/>
          </p:nvSpPr>
          <p:spPr>
            <a:xfrm>
              <a:off x="6355985" y="3402876"/>
              <a:ext cx="107524" cy="106759"/>
            </a:xfrm>
            <a:custGeom>
              <a:avLst/>
              <a:gdLst/>
              <a:ahLst/>
              <a:cxnLst/>
              <a:rect l="l" t="t" r="r" b="b"/>
              <a:pathLst>
                <a:path w="6050" h="6007" extrusionOk="0">
                  <a:moveTo>
                    <a:pt x="3056" y="623"/>
                  </a:moveTo>
                  <a:cubicBezTo>
                    <a:pt x="3267" y="623"/>
                    <a:pt x="3509" y="653"/>
                    <a:pt x="3721" y="744"/>
                  </a:cubicBezTo>
                  <a:cubicBezTo>
                    <a:pt x="4840" y="1167"/>
                    <a:pt x="5354" y="2528"/>
                    <a:pt x="4870" y="3768"/>
                  </a:cubicBezTo>
                  <a:cubicBezTo>
                    <a:pt x="4483" y="4761"/>
                    <a:pt x="3591" y="5405"/>
                    <a:pt x="2677" y="5405"/>
                  </a:cubicBezTo>
                  <a:cubicBezTo>
                    <a:pt x="2449" y="5405"/>
                    <a:pt x="2220" y="5365"/>
                    <a:pt x="1997" y="5281"/>
                  </a:cubicBezTo>
                  <a:cubicBezTo>
                    <a:pt x="1483" y="5069"/>
                    <a:pt x="1059" y="4646"/>
                    <a:pt x="848" y="4071"/>
                  </a:cubicBezTo>
                  <a:cubicBezTo>
                    <a:pt x="636" y="3496"/>
                    <a:pt x="636" y="2861"/>
                    <a:pt x="848" y="2226"/>
                  </a:cubicBezTo>
                  <a:cubicBezTo>
                    <a:pt x="1241" y="1228"/>
                    <a:pt x="2148" y="623"/>
                    <a:pt x="3056" y="623"/>
                  </a:cubicBezTo>
                  <a:close/>
                  <a:moveTo>
                    <a:pt x="3049" y="1"/>
                  </a:moveTo>
                  <a:cubicBezTo>
                    <a:pt x="1891" y="1"/>
                    <a:pt x="757" y="771"/>
                    <a:pt x="303" y="2014"/>
                  </a:cubicBezTo>
                  <a:cubicBezTo>
                    <a:pt x="1" y="2770"/>
                    <a:pt x="1" y="3587"/>
                    <a:pt x="273" y="4283"/>
                  </a:cubicBezTo>
                  <a:cubicBezTo>
                    <a:pt x="545" y="5039"/>
                    <a:pt x="1090" y="5583"/>
                    <a:pt x="1785" y="5825"/>
                  </a:cubicBezTo>
                  <a:cubicBezTo>
                    <a:pt x="2088" y="5946"/>
                    <a:pt x="2390" y="6007"/>
                    <a:pt x="2693" y="6007"/>
                  </a:cubicBezTo>
                  <a:cubicBezTo>
                    <a:pt x="3842" y="6007"/>
                    <a:pt x="4961" y="5220"/>
                    <a:pt x="5445" y="3980"/>
                  </a:cubicBezTo>
                  <a:cubicBezTo>
                    <a:pt x="6050" y="2407"/>
                    <a:pt x="5384" y="714"/>
                    <a:pt x="3963" y="169"/>
                  </a:cubicBezTo>
                  <a:cubicBezTo>
                    <a:pt x="3665" y="55"/>
                    <a:pt x="3356" y="1"/>
                    <a:pt x="30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800;p40"/>
            <p:cNvSpPr/>
            <p:nvPr/>
          </p:nvSpPr>
          <p:spPr>
            <a:xfrm>
              <a:off x="5736215" y="3734834"/>
              <a:ext cx="19905" cy="1304039"/>
            </a:xfrm>
            <a:custGeom>
              <a:avLst/>
              <a:gdLst/>
              <a:ahLst/>
              <a:cxnLst/>
              <a:rect l="l" t="t" r="r" b="b"/>
              <a:pathLst>
                <a:path w="1120" h="73374" extrusionOk="0">
                  <a:moveTo>
                    <a:pt x="1" y="1"/>
                  </a:moveTo>
                  <a:lnTo>
                    <a:pt x="1" y="73374"/>
                  </a:lnTo>
                  <a:lnTo>
                    <a:pt x="1120" y="73374"/>
                  </a:lnTo>
                  <a:lnTo>
                    <a:pt x="112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801;p40"/>
            <p:cNvSpPr/>
            <p:nvPr/>
          </p:nvSpPr>
          <p:spPr>
            <a:xfrm>
              <a:off x="7028433" y="3734834"/>
              <a:ext cx="19905" cy="1304039"/>
            </a:xfrm>
            <a:custGeom>
              <a:avLst/>
              <a:gdLst/>
              <a:ahLst/>
              <a:cxnLst/>
              <a:rect l="l" t="t" r="r" b="b"/>
              <a:pathLst>
                <a:path w="1120" h="73374" extrusionOk="0">
                  <a:moveTo>
                    <a:pt x="1" y="1"/>
                  </a:moveTo>
                  <a:lnTo>
                    <a:pt x="1" y="73374"/>
                  </a:lnTo>
                  <a:lnTo>
                    <a:pt x="1120" y="73374"/>
                  </a:lnTo>
                  <a:lnTo>
                    <a:pt x="112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802;p40"/>
            <p:cNvSpPr/>
            <p:nvPr/>
          </p:nvSpPr>
          <p:spPr>
            <a:xfrm>
              <a:off x="5473375" y="3697760"/>
              <a:ext cx="1809312" cy="73649"/>
            </a:xfrm>
            <a:custGeom>
              <a:avLst/>
              <a:gdLst/>
              <a:ahLst/>
              <a:cxnLst/>
              <a:rect l="l" t="t" r="r" b="b"/>
              <a:pathLst>
                <a:path w="101804" h="4144" extrusionOk="0">
                  <a:moveTo>
                    <a:pt x="0" y="0"/>
                  </a:moveTo>
                  <a:lnTo>
                    <a:pt x="0" y="4144"/>
                  </a:lnTo>
                  <a:lnTo>
                    <a:pt x="101803" y="4144"/>
                  </a:lnTo>
                  <a:lnTo>
                    <a:pt x="10180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803;p40"/>
            <p:cNvSpPr/>
            <p:nvPr/>
          </p:nvSpPr>
          <p:spPr>
            <a:xfrm>
              <a:off x="6826819" y="3512835"/>
              <a:ext cx="263993" cy="184016"/>
            </a:xfrm>
            <a:custGeom>
              <a:avLst/>
              <a:gdLst/>
              <a:ahLst/>
              <a:cxnLst/>
              <a:rect l="l" t="t" r="r" b="b"/>
              <a:pathLst>
                <a:path w="14854" h="10354" extrusionOk="0">
                  <a:moveTo>
                    <a:pt x="1697" y="1"/>
                  </a:moveTo>
                  <a:cubicBezTo>
                    <a:pt x="1697" y="1"/>
                    <a:pt x="0" y="10354"/>
                    <a:pt x="7018" y="10354"/>
                  </a:cubicBezTo>
                  <a:cubicBezTo>
                    <a:pt x="7137" y="10354"/>
                    <a:pt x="7259" y="10351"/>
                    <a:pt x="7383" y="10345"/>
                  </a:cubicBezTo>
                  <a:cubicBezTo>
                    <a:pt x="14853" y="9982"/>
                    <a:pt x="13220" y="1"/>
                    <a:pt x="132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804;p40"/>
            <p:cNvSpPr/>
            <p:nvPr/>
          </p:nvSpPr>
          <p:spPr>
            <a:xfrm>
              <a:off x="6788164" y="3532705"/>
              <a:ext cx="116126" cy="114562"/>
            </a:xfrm>
            <a:custGeom>
              <a:avLst/>
              <a:gdLst/>
              <a:ahLst/>
              <a:cxnLst/>
              <a:rect l="l" t="t" r="r" b="b"/>
              <a:pathLst>
                <a:path w="6534" h="6446" extrusionOk="0">
                  <a:moveTo>
                    <a:pt x="3263" y="1030"/>
                  </a:moveTo>
                  <a:cubicBezTo>
                    <a:pt x="4447" y="1030"/>
                    <a:pt x="5415" y="1957"/>
                    <a:pt x="5444" y="3147"/>
                  </a:cubicBezTo>
                  <a:cubicBezTo>
                    <a:pt x="5505" y="4357"/>
                    <a:pt x="4537" y="5355"/>
                    <a:pt x="3327" y="5416"/>
                  </a:cubicBezTo>
                  <a:cubicBezTo>
                    <a:pt x="3309" y="5416"/>
                    <a:pt x="3290" y="5416"/>
                    <a:pt x="3272" y="5416"/>
                  </a:cubicBezTo>
                  <a:cubicBezTo>
                    <a:pt x="2087" y="5416"/>
                    <a:pt x="1119" y="4460"/>
                    <a:pt x="1059" y="3268"/>
                  </a:cubicBezTo>
                  <a:cubicBezTo>
                    <a:pt x="1029" y="2059"/>
                    <a:pt x="1997" y="1061"/>
                    <a:pt x="3206" y="1030"/>
                  </a:cubicBezTo>
                  <a:cubicBezTo>
                    <a:pt x="3225" y="1030"/>
                    <a:pt x="3244" y="1030"/>
                    <a:pt x="3263" y="1030"/>
                  </a:cubicBezTo>
                  <a:close/>
                  <a:moveTo>
                    <a:pt x="3286" y="0"/>
                  </a:moveTo>
                  <a:cubicBezTo>
                    <a:pt x="3250" y="0"/>
                    <a:pt x="3213" y="1"/>
                    <a:pt x="3176" y="2"/>
                  </a:cubicBezTo>
                  <a:cubicBezTo>
                    <a:pt x="1392" y="32"/>
                    <a:pt x="0" y="1544"/>
                    <a:pt x="31" y="3299"/>
                  </a:cubicBezTo>
                  <a:cubicBezTo>
                    <a:pt x="90" y="5046"/>
                    <a:pt x="1513" y="6446"/>
                    <a:pt x="3248" y="6446"/>
                  </a:cubicBezTo>
                  <a:cubicBezTo>
                    <a:pt x="3284" y="6446"/>
                    <a:pt x="3321" y="6445"/>
                    <a:pt x="3358" y="6444"/>
                  </a:cubicBezTo>
                  <a:cubicBezTo>
                    <a:pt x="5142" y="6384"/>
                    <a:pt x="6533" y="4902"/>
                    <a:pt x="6473" y="3117"/>
                  </a:cubicBezTo>
                  <a:cubicBezTo>
                    <a:pt x="6443" y="1370"/>
                    <a:pt x="4993" y="0"/>
                    <a:pt x="32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805;p40"/>
            <p:cNvSpPr/>
            <p:nvPr/>
          </p:nvSpPr>
          <p:spPr>
            <a:xfrm>
              <a:off x="4767603" y="3492699"/>
              <a:ext cx="350474" cy="471682"/>
            </a:xfrm>
            <a:custGeom>
              <a:avLst/>
              <a:gdLst/>
              <a:ahLst/>
              <a:cxnLst/>
              <a:rect l="l" t="t" r="r" b="b"/>
              <a:pathLst>
                <a:path w="19720" h="26540" extrusionOk="0">
                  <a:moveTo>
                    <a:pt x="9786" y="1"/>
                  </a:moveTo>
                  <a:cubicBezTo>
                    <a:pt x="4844" y="1"/>
                    <a:pt x="1101" y="3588"/>
                    <a:pt x="575" y="7606"/>
                  </a:cubicBezTo>
                  <a:cubicBezTo>
                    <a:pt x="0" y="11992"/>
                    <a:pt x="7289" y="24029"/>
                    <a:pt x="7319" y="24029"/>
                  </a:cubicBezTo>
                  <a:lnTo>
                    <a:pt x="19720" y="26539"/>
                  </a:lnTo>
                  <a:lnTo>
                    <a:pt x="19720" y="4733"/>
                  </a:lnTo>
                  <a:cubicBezTo>
                    <a:pt x="16268" y="1339"/>
                    <a:pt x="12803" y="1"/>
                    <a:pt x="978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806;p40"/>
            <p:cNvSpPr/>
            <p:nvPr/>
          </p:nvSpPr>
          <p:spPr>
            <a:xfrm>
              <a:off x="5654514" y="4640565"/>
              <a:ext cx="238685" cy="391102"/>
            </a:xfrm>
            <a:custGeom>
              <a:avLst/>
              <a:gdLst/>
              <a:ahLst/>
              <a:cxnLst/>
              <a:rect l="l" t="t" r="r" b="b"/>
              <a:pathLst>
                <a:path w="13430" h="22006" extrusionOk="0">
                  <a:moveTo>
                    <a:pt x="6655" y="1"/>
                  </a:moveTo>
                  <a:lnTo>
                    <a:pt x="575" y="17179"/>
                  </a:lnTo>
                  <a:cubicBezTo>
                    <a:pt x="1" y="18813"/>
                    <a:pt x="666" y="20597"/>
                    <a:pt x="2118" y="21474"/>
                  </a:cubicBezTo>
                  <a:cubicBezTo>
                    <a:pt x="2708" y="21836"/>
                    <a:pt x="3358" y="22006"/>
                    <a:pt x="3998" y="22006"/>
                  </a:cubicBezTo>
                  <a:cubicBezTo>
                    <a:pt x="5392" y="22006"/>
                    <a:pt x="6740" y="21199"/>
                    <a:pt x="7320" y="19811"/>
                  </a:cubicBezTo>
                  <a:lnTo>
                    <a:pt x="13429" y="5354"/>
                  </a:lnTo>
                  <a:lnTo>
                    <a:pt x="6655" y="1"/>
                  </a:lnTo>
                  <a:close/>
                </a:path>
              </a:pathLst>
            </a:custGeom>
            <a:solidFill>
              <a:srgbClr val="FDB5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807;p40"/>
            <p:cNvSpPr/>
            <p:nvPr/>
          </p:nvSpPr>
          <p:spPr>
            <a:xfrm>
              <a:off x="5709876" y="4866332"/>
              <a:ext cx="290278" cy="152133"/>
            </a:xfrm>
            <a:custGeom>
              <a:avLst/>
              <a:gdLst/>
              <a:ahLst/>
              <a:cxnLst/>
              <a:rect l="l" t="t" r="r" b="b"/>
              <a:pathLst>
                <a:path w="16333" h="8560" extrusionOk="0">
                  <a:moveTo>
                    <a:pt x="1755" y="0"/>
                  </a:moveTo>
                  <a:lnTo>
                    <a:pt x="1" y="8559"/>
                  </a:lnTo>
                  <a:lnTo>
                    <a:pt x="16333" y="8559"/>
                  </a:lnTo>
                  <a:lnTo>
                    <a:pt x="16333" y="4537"/>
                  </a:lnTo>
                  <a:lnTo>
                    <a:pt x="1755" y="0"/>
                  </a:lnTo>
                  <a:close/>
                </a:path>
              </a:pathLst>
            </a:custGeom>
            <a:solidFill>
              <a:srgbClr val="FDB5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808;p40"/>
            <p:cNvSpPr/>
            <p:nvPr/>
          </p:nvSpPr>
          <p:spPr>
            <a:xfrm>
              <a:off x="5781909" y="4893204"/>
              <a:ext cx="282760" cy="145681"/>
            </a:xfrm>
            <a:custGeom>
              <a:avLst/>
              <a:gdLst/>
              <a:ahLst/>
              <a:cxnLst/>
              <a:rect l="l" t="t" r="r" b="b"/>
              <a:pathLst>
                <a:path w="15910" h="8197" extrusionOk="0">
                  <a:moveTo>
                    <a:pt x="4779" y="1"/>
                  </a:moveTo>
                  <a:cubicBezTo>
                    <a:pt x="4779" y="1"/>
                    <a:pt x="1120" y="1603"/>
                    <a:pt x="1" y="8076"/>
                  </a:cubicBezTo>
                  <a:lnTo>
                    <a:pt x="13369" y="8197"/>
                  </a:lnTo>
                  <a:cubicBezTo>
                    <a:pt x="14851" y="8197"/>
                    <a:pt x="15909" y="6624"/>
                    <a:pt x="15909" y="5172"/>
                  </a:cubicBezTo>
                  <a:cubicBezTo>
                    <a:pt x="15909" y="3418"/>
                    <a:pt x="14397" y="2027"/>
                    <a:pt x="13127" y="1755"/>
                  </a:cubicBezTo>
                  <a:lnTo>
                    <a:pt x="477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809;p40"/>
            <p:cNvSpPr/>
            <p:nvPr/>
          </p:nvSpPr>
          <p:spPr>
            <a:xfrm>
              <a:off x="5649147" y="3964901"/>
              <a:ext cx="527861" cy="820805"/>
            </a:xfrm>
            <a:custGeom>
              <a:avLst/>
              <a:gdLst/>
              <a:ahLst/>
              <a:cxnLst/>
              <a:rect l="l" t="t" r="r" b="b"/>
              <a:pathLst>
                <a:path w="29701" h="46184" extrusionOk="0">
                  <a:moveTo>
                    <a:pt x="13701" y="0"/>
                  </a:moveTo>
                  <a:lnTo>
                    <a:pt x="0" y="42706"/>
                  </a:lnTo>
                  <a:lnTo>
                    <a:pt x="16332" y="46184"/>
                  </a:lnTo>
                  <a:lnTo>
                    <a:pt x="29700" y="6473"/>
                  </a:lnTo>
                  <a:lnTo>
                    <a:pt x="1370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810;p40"/>
            <p:cNvSpPr/>
            <p:nvPr/>
          </p:nvSpPr>
          <p:spPr>
            <a:xfrm>
              <a:off x="4843937" y="3697760"/>
              <a:ext cx="1364235" cy="474632"/>
            </a:xfrm>
            <a:custGeom>
              <a:avLst/>
              <a:gdLst/>
              <a:ahLst/>
              <a:cxnLst/>
              <a:rect l="l" t="t" r="r" b="b"/>
              <a:pathLst>
                <a:path w="76761" h="26706" extrusionOk="0">
                  <a:moveTo>
                    <a:pt x="14699" y="0"/>
                  </a:moveTo>
                  <a:cubicBezTo>
                    <a:pt x="14699" y="0"/>
                    <a:pt x="0" y="20778"/>
                    <a:pt x="18237" y="26706"/>
                  </a:cubicBezTo>
                  <a:lnTo>
                    <a:pt x="67476" y="26706"/>
                  </a:lnTo>
                  <a:cubicBezTo>
                    <a:pt x="70802" y="26706"/>
                    <a:pt x="73797" y="24649"/>
                    <a:pt x="75006" y="21504"/>
                  </a:cubicBezTo>
                  <a:cubicBezTo>
                    <a:pt x="76761" y="16846"/>
                    <a:pt x="73918" y="11735"/>
                    <a:pt x="69018" y="10767"/>
                  </a:cubicBezTo>
                  <a:lnTo>
                    <a:pt x="25194" y="4627"/>
                  </a:lnTo>
                  <a:lnTo>
                    <a:pt x="2658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811;p40"/>
            <p:cNvSpPr/>
            <p:nvPr/>
          </p:nvSpPr>
          <p:spPr>
            <a:xfrm>
              <a:off x="4744481" y="3697760"/>
              <a:ext cx="1364786" cy="474632"/>
            </a:xfrm>
            <a:custGeom>
              <a:avLst/>
              <a:gdLst/>
              <a:ahLst/>
              <a:cxnLst/>
              <a:rect l="l" t="t" r="r" b="b"/>
              <a:pathLst>
                <a:path w="76792" h="26706" extrusionOk="0">
                  <a:moveTo>
                    <a:pt x="14730" y="0"/>
                  </a:moveTo>
                  <a:cubicBezTo>
                    <a:pt x="14730" y="0"/>
                    <a:pt x="1" y="20778"/>
                    <a:pt x="18238" y="26706"/>
                  </a:cubicBezTo>
                  <a:lnTo>
                    <a:pt x="67507" y="26706"/>
                  </a:lnTo>
                  <a:cubicBezTo>
                    <a:pt x="70833" y="26706"/>
                    <a:pt x="73828" y="24649"/>
                    <a:pt x="75007" y="21504"/>
                  </a:cubicBezTo>
                  <a:cubicBezTo>
                    <a:pt x="76792" y="16846"/>
                    <a:pt x="73888" y="10949"/>
                    <a:pt x="68989" y="9981"/>
                  </a:cubicBezTo>
                  <a:lnTo>
                    <a:pt x="35659" y="5323"/>
                  </a:lnTo>
                  <a:lnTo>
                    <a:pt x="3354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812;p40"/>
            <p:cNvSpPr/>
            <p:nvPr/>
          </p:nvSpPr>
          <p:spPr>
            <a:xfrm>
              <a:off x="6121083" y="4670672"/>
              <a:ext cx="264490" cy="347666"/>
            </a:xfrm>
            <a:custGeom>
              <a:avLst/>
              <a:gdLst/>
              <a:ahLst/>
              <a:cxnLst/>
              <a:rect l="l" t="t" r="r" b="b"/>
              <a:pathLst>
                <a:path w="14882" h="19562" extrusionOk="0">
                  <a:moveTo>
                    <a:pt x="8621" y="0"/>
                  </a:moveTo>
                  <a:lnTo>
                    <a:pt x="1" y="756"/>
                  </a:lnTo>
                  <a:lnTo>
                    <a:pt x="7441" y="17421"/>
                  </a:lnTo>
                  <a:cubicBezTo>
                    <a:pt x="8029" y="18750"/>
                    <a:pt x="9330" y="19561"/>
                    <a:pt x="10723" y="19561"/>
                  </a:cubicBezTo>
                  <a:cubicBezTo>
                    <a:pt x="10978" y="19561"/>
                    <a:pt x="11236" y="19534"/>
                    <a:pt x="11494" y="19478"/>
                  </a:cubicBezTo>
                  <a:cubicBezTo>
                    <a:pt x="13641" y="19024"/>
                    <a:pt x="14881" y="16756"/>
                    <a:pt x="14125" y="14669"/>
                  </a:cubicBezTo>
                  <a:lnTo>
                    <a:pt x="8621" y="0"/>
                  </a:lnTo>
                  <a:close/>
                </a:path>
              </a:pathLst>
            </a:custGeom>
            <a:solidFill>
              <a:srgbClr val="FDB5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813;p40"/>
            <p:cNvSpPr/>
            <p:nvPr/>
          </p:nvSpPr>
          <p:spPr>
            <a:xfrm>
              <a:off x="6304924" y="4866332"/>
              <a:ext cx="290278" cy="152133"/>
            </a:xfrm>
            <a:custGeom>
              <a:avLst/>
              <a:gdLst/>
              <a:ahLst/>
              <a:cxnLst/>
              <a:rect l="l" t="t" r="r" b="b"/>
              <a:pathLst>
                <a:path w="16333" h="8560" extrusionOk="0">
                  <a:moveTo>
                    <a:pt x="1755" y="0"/>
                  </a:moveTo>
                  <a:lnTo>
                    <a:pt x="1" y="8559"/>
                  </a:lnTo>
                  <a:lnTo>
                    <a:pt x="16333" y="8559"/>
                  </a:lnTo>
                  <a:lnTo>
                    <a:pt x="16333" y="4537"/>
                  </a:lnTo>
                  <a:lnTo>
                    <a:pt x="1755" y="0"/>
                  </a:lnTo>
                  <a:close/>
                </a:path>
              </a:pathLst>
            </a:custGeom>
            <a:solidFill>
              <a:srgbClr val="FDB5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814;p40"/>
            <p:cNvSpPr/>
            <p:nvPr/>
          </p:nvSpPr>
          <p:spPr>
            <a:xfrm>
              <a:off x="6376424" y="4893204"/>
              <a:ext cx="283276" cy="145681"/>
            </a:xfrm>
            <a:custGeom>
              <a:avLst/>
              <a:gdLst/>
              <a:ahLst/>
              <a:cxnLst/>
              <a:rect l="l" t="t" r="r" b="b"/>
              <a:pathLst>
                <a:path w="15939" h="8197" extrusionOk="0">
                  <a:moveTo>
                    <a:pt x="4779" y="1"/>
                  </a:moveTo>
                  <a:cubicBezTo>
                    <a:pt x="4779" y="1"/>
                    <a:pt x="1119" y="1603"/>
                    <a:pt x="0" y="8076"/>
                  </a:cubicBezTo>
                  <a:lnTo>
                    <a:pt x="13398" y="8197"/>
                  </a:lnTo>
                  <a:cubicBezTo>
                    <a:pt x="14850" y="8197"/>
                    <a:pt x="15939" y="6624"/>
                    <a:pt x="15939" y="5172"/>
                  </a:cubicBezTo>
                  <a:cubicBezTo>
                    <a:pt x="15939" y="3418"/>
                    <a:pt x="14396" y="2027"/>
                    <a:pt x="13156" y="1755"/>
                  </a:cubicBezTo>
                  <a:lnTo>
                    <a:pt x="477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815;p40"/>
            <p:cNvSpPr/>
            <p:nvPr/>
          </p:nvSpPr>
          <p:spPr>
            <a:xfrm>
              <a:off x="5795345" y="3964901"/>
              <a:ext cx="585391" cy="897138"/>
            </a:xfrm>
            <a:custGeom>
              <a:avLst/>
              <a:gdLst/>
              <a:ahLst/>
              <a:cxnLst/>
              <a:rect l="l" t="t" r="r" b="b"/>
              <a:pathLst>
                <a:path w="32938" h="50479" extrusionOk="0">
                  <a:moveTo>
                    <a:pt x="15516" y="0"/>
                  </a:moveTo>
                  <a:lnTo>
                    <a:pt x="1" y="7592"/>
                  </a:lnTo>
                  <a:lnTo>
                    <a:pt x="17301" y="50478"/>
                  </a:lnTo>
                  <a:lnTo>
                    <a:pt x="32937" y="44944"/>
                  </a:lnTo>
                  <a:lnTo>
                    <a:pt x="155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816;p40"/>
            <p:cNvSpPr/>
            <p:nvPr/>
          </p:nvSpPr>
          <p:spPr>
            <a:xfrm>
              <a:off x="4733195" y="3627878"/>
              <a:ext cx="862748" cy="584289"/>
            </a:xfrm>
            <a:custGeom>
              <a:avLst/>
              <a:gdLst/>
              <a:ahLst/>
              <a:cxnLst/>
              <a:rect l="l" t="t" r="r" b="b"/>
              <a:pathLst>
                <a:path w="48544" h="32876" extrusionOk="0">
                  <a:moveTo>
                    <a:pt x="2511" y="0"/>
                  </a:moveTo>
                  <a:cubicBezTo>
                    <a:pt x="2511" y="1"/>
                    <a:pt x="1" y="18631"/>
                    <a:pt x="9407" y="28944"/>
                  </a:cubicBezTo>
                  <a:cubicBezTo>
                    <a:pt x="11463" y="31212"/>
                    <a:pt x="16635" y="32876"/>
                    <a:pt x="19690" y="32876"/>
                  </a:cubicBezTo>
                  <a:lnTo>
                    <a:pt x="44853" y="32876"/>
                  </a:lnTo>
                  <a:cubicBezTo>
                    <a:pt x="45942" y="32876"/>
                    <a:pt x="46880" y="32090"/>
                    <a:pt x="47061" y="31031"/>
                  </a:cubicBezTo>
                  <a:cubicBezTo>
                    <a:pt x="47878" y="26283"/>
                    <a:pt x="48543" y="13973"/>
                    <a:pt x="33935" y="12159"/>
                  </a:cubicBezTo>
                  <a:cubicBezTo>
                    <a:pt x="15788" y="9860"/>
                    <a:pt x="8651" y="12431"/>
                    <a:pt x="251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817;p40"/>
            <p:cNvSpPr/>
            <p:nvPr/>
          </p:nvSpPr>
          <p:spPr>
            <a:xfrm>
              <a:off x="5364784" y="4034783"/>
              <a:ext cx="205361" cy="1005710"/>
            </a:xfrm>
            <a:custGeom>
              <a:avLst/>
              <a:gdLst/>
              <a:ahLst/>
              <a:cxnLst/>
              <a:rect l="l" t="t" r="r" b="b"/>
              <a:pathLst>
                <a:path w="11555" h="56588" extrusionOk="0">
                  <a:moveTo>
                    <a:pt x="848" y="0"/>
                  </a:moveTo>
                  <a:lnTo>
                    <a:pt x="1" y="182"/>
                  </a:lnTo>
                  <a:lnTo>
                    <a:pt x="10708" y="56587"/>
                  </a:lnTo>
                  <a:lnTo>
                    <a:pt x="11554" y="56406"/>
                  </a:lnTo>
                  <a:lnTo>
                    <a:pt x="84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818;p40"/>
            <p:cNvSpPr/>
            <p:nvPr/>
          </p:nvSpPr>
          <p:spPr>
            <a:xfrm>
              <a:off x="4872409" y="4034783"/>
              <a:ext cx="205361" cy="1005710"/>
            </a:xfrm>
            <a:custGeom>
              <a:avLst/>
              <a:gdLst/>
              <a:ahLst/>
              <a:cxnLst/>
              <a:rect l="l" t="t" r="r" b="b"/>
              <a:pathLst>
                <a:path w="11555" h="56588" extrusionOk="0">
                  <a:moveTo>
                    <a:pt x="10708" y="0"/>
                  </a:moveTo>
                  <a:lnTo>
                    <a:pt x="1" y="56406"/>
                  </a:lnTo>
                  <a:lnTo>
                    <a:pt x="848" y="56587"/>
                  </a:lnTo>
                  <a:lnTo>
                    <a:pt x="11554" y="182"/>
                  </a:lnTo>
                  <a:lnTo>
                    <a:pt x="1070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819;p40"/>
            <p:cNvSpPr/>
            <p:nvPr/>
          </p:nvSpPr>
          <p:spPr>
            <a:xfrm>
              <a:off x="4913268" y="3022078"/>
              <a:ext cx="545598" cy="675693"/>
            </a:xfrm>
            <a:custGeom>
              <a:avLst/>
              <a:gdLst/>
              <a:ahLst/>
              <a:cxnLst/>
              <a:rect l="l" t="t" r="r" b="b"/>
              <a:pathLst>
                <a:path w="30699" h="38019" extrusionOk="0">
                  <a:moveTo>
                    <a:pt x="15909" y="1"/>
                  </a:moveTo>
                  <a:lnTo>
                    <a:pt x="9104" y="999"/>
                  </a:lnTo>
                  <a:cubicBezTo>
                    <a:pt x="9104" y="999"/>
                    <a:pt x="2723" y="2299"/>
                    <a:pt x="1362" y="7350"/>
                  </a:cubicBezTo>
                  <a:cubicBezTo>
                    <a:pt x="1" y="12431"/>
                    <a:pt x="5233" y="38018"/>
                    <a:pt x="5233" y="38018"/>
                  </a:cubicBezTo>
                  <a:lnTo>
                    <a:pt x="24045" y="38018"/>
                  </a:lnTo>
                  <a:lnTo>
                    <a:pt x="29701" y="21958"/>
                  </a:lnTo>
                  <a:cubicBezTo>
                    <a:pt x="30124" y="20658"/>
                    <a:pt x="30427" y="19327"/>
                    <a:pt x="30517" y="17966"/>
                  </a:cubicBezTo>
                  <a:cubicBezTo>
                    <a:pt x="30699" y="15093"/>
                    <a:pt x="30366" y="12129"/>
                    <a:pt x="29187" y="9558"/>
                  </a:cubicBezTo>
                  <a:lnTo>
                    <a:pt x="26041" y="2693"/>
                  </a:lnTo>
                  <a:lnTo>
                    <a:pt x="21021" y="545"/>
                  </a:lnTo>
                  <a:lnTo>
                    <a:pt x="1590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820;p40"/>
            <p:cNvSpPr/>
            <p:nvPr/>
          </p:nvSpPr>
          <p:spPr>
            <a:xfrm>
              <a:off x="5125599" y="3022078"/>
              <a:ext cx="253187" cy="100610"/>
            </a:xfrm>
            <a:custGeom>
              <a:avLst/>
              <a:gdLst/>
              <a:ahLst/>
              <a:cxnLst/>
              <a:rect l="l" t="t" r="r" b="b"/>
              <a:pathLst>
                <a:path w="14246" h="5661" extrusionOk="0">
                  <a:moveTo>
                    <a:pt x="3962" y="1"/>
                  </a:moveTo>
                  <a:lnTo>
                    <a:pt x="0" y="606"/>
                  </a:lnTo>
                  <a:cubicBezTo>
                    <a:pt x="1923" y="3865"/>
                    <a:pt x="5003" y="5661"/>
                    <a:pt x="8884" y="5661"/>
                  </a:cubicBezTo>
                  <a:cubicBezTo>
                    <a:pt x="9397" y="5661"/>
                    <a:pt x="9924" y="5629"/>
                    <a:pt x="10465" y="5566"/>
                  </a:cubicBezTo>
                  <a:cubicBezTo>
                    <a:pt x="14245" y="5142"/>
                    <a:pt x="11886" y="1755"/>
                    <a:pt x="11886" y="1755"/>
                  </a:cubicBezTo>
                  <a:lnTo>
                    <a:pt x="9557" y="757"/>
                  </a:lnTo>
                  <a:lnTo>
                    <a:pt x="3962" y="1"/>
                  </a:lnTo>
                  <a:close/>
                </a:path>
              </a:pathLst>
            </a:custGeom>
            <a:solidFill>
              <a:srgbClr val="FDB5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821;p40"/>
            <p:cNvSpPr/>
            <p:nvPr/>
          </p:nvSpPr>
          <p:spPr>
            <a:xfrm>
              <a:off x="5415311" y="3156778"/>
              <a:ext cx="42494" cy="149680"/>
            </a:xfrm>
            <a:custGeom>
              <a:avLst/>
              <a:gdLst/>
              <a:ahLst/>
              <a:cxnLst/>
              <a:rect l="l" t="t" r="r" b="b"/>
              <a:pathLst>
                <a:path w="2391" h="8422" extrusionOk="0">
                  <a:moveTo>
                    <a:pt x="94" y="1"/>
                  </a:moveTo>
                  <a:cubicBezTo>
                    <a:pt x="82" y="1"/>
                    <a:pt x="70" y="4"/>
                    <a:pt x="61" y="13"/>
                  </a:cubicBezTo>
                  <a:cubicBezTo>
                    <a:pt x="1" y="13"/>
                    <a:pt x="1" y="74"/>
                    <a:pt x="1" y="104"/>
                  </a:cubicBezTo>
                  <a:cubicBezTo>
                    <a:pt x="1634" y="4187"/>
                    <a:pt x="2209" y="8330"/>
                    <a:pt x="2239" y="8361"/>
                  </a:cubicBezTo>
                  <a:cubicBezTo>
                    <a:pt x="2239" y="8391"/>
                    <a:pt x="2269" y="8421"/>
                    <a:pt x="2300" y="8421"/>
                  </a:cubicBezTo>
                  <a:lnTo>
                    <a:pt x="2330" y="8421"/>
                  </a:lnTo>
                  <a:cubicBezTo>
                    <a:pt x="2360" y="8421"/>
                    <a:pt x="2390" y="8391"/>
                    <a:pt x="2390" y="8330"/>
                  </a:cubicBezTo>
                  <a:cubicBezTo>
                    <a:pt x="2390" y="8300"/>
                    <a:pt x="1785" y="4157"/>
                    <a:pt x="152" y="43"/>
                  </a:cubicBezTo>
                  <a:cubicBezTo>
                    <a:pt x="152" y="22"/>
                    <a:pt x="122" y="1"/>
                    <a:pt x="9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822;p40"/>
            <p:cNvSpPr/>
            <p:nvPr/>
          </p:nvSpPr>
          <p:spPr>
            <a:xfrm>
              <a:off x="5726547" y="3471372"/>
              <a:ext cx="134147" cy="73738"/>
            </a:xfrm>
            <a:custGeom>
              <a:avLst/>
              <a:gdLst/>
              <a:ahLst/>
              <a:cxnLst/>
              <a:rect l="l" t="t" r="r" b="b"/>
              <a:pathLst>
                <a:path w="7548" h="4149" extrusionOk="0">
                  <a:moveTo>
                    <a:pt x="6932" y="0"/>
                  </a:moveTo>
                  <a:cubicBezTo>
                    <a:pt x="6870" y="0"/>
                    <a:pt x="6807" y="12"/>
                    <a:pt x="6745" y="35"/>
                  </a:cubicBezTo>
                  <a:lnTo>
                    <a:pt x="4507" y="731"/>
                  </a:lnTo>
                  <a:cubicBezTo>
                    <a:pt x="3872" y="943"/>
                    <a:pt x="3297" y="1275"/>
                    <a:pt x="2813" y="1699"/>
                  </a:cubicBezTo>
                  <a:lnTo>
                    <a:pt x="1" y="4149"/>
                  </a:lnTo>
                  <a:lnTo>
                    <a:pt x="3811" y="2546"/>
                  </a:lnTo>
                  <a:lnTo>
                    <a:pt x="7138" y="1094"/>
                  </a:lnTo>
                  <a:cubicBezTo>
                    <a:pt x="7320" y="1003"/>
                    <a:pt x="7441" y="852"/>
                    <a:pt x="7471" y="671"/>
                  </a:cubicBezTo>
                  <a:cubicBezTo>
                    <a:pt x="7547" y="314"/>
                    <a:pt x="7259" y="0"/>
                    <a:pt x="6932" y="0"/>
                  </a:cubicBezTo>
                  <a:close/>
                </a:path>
              </a:pathLst>
            </a:custGeom>
            <a:solidFill>
              <a:srgbClr val="FDB5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823;p40"/>
            <p:cNvSpPr/>
            <p:nvPr/>
          </p:nvSpPr>
          <p:spPr>
            <a:xfrm>
              <a:off x="5236323" y="3589169"/>
              <a:ext cx="411220" cy="187073"/>
            </a:xfrm>
            <a:custGeom>
              <a:avLst/>
              <a:gdLst/>
              <a:ahLst/>
              <a:cxnLst/>
              <a:rect l="l" t="t" r="r" b="b"/>
              <a:pathLst>
                <a:path w="23138" h="10526" extrusionOk="0">
                  <a:moveTo>
                    <a:pt x="23077" y="1"/>
                  </a:moveTo>
                  <a:lnTo>
                    <a:pt x="1" y="2360"/>
                  </a:lnTo>
                  <a:lnTo>
                    <a:pt x="1755" y="10526"/>
                  </a:lnTo>
                  <a:lnTo>
                    <a:pt x="23138" y="3751"/>
                  </a:lnTo>
                  <a:lnTo>
                    <a:pt x="23077" y="1"/>
                  </a:lnTo>
                  <a:close/>
                </a:path>
              </a:pathLst>
            </a:custGeom>
            <a:solidFill>
              <a:srgbClr val="FDB5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824;p40"/>
            <p:cNvSpPr/>
            <p:nvPr/>
          </p:nvSpPr>
          <p:spPr>
            <a:xfrm>
              <a:off x="5641078" y="3498120"/>
              <a:ext cx="225533" cy="157713"/>
            </a:xfrm>
            <a:custGeom>
              <a:avLst/>
              <a:gdLst/>
              <a:ahLst/>
              <a:cxnLst/>
              <a:rect l="l" t="t" r="r" b="b"/>
              <a:pathLst>
                <a:path w="12690" h="8874" extrusionOk="0">
                  <a:moveTo>
                    <a:pt x="11957" y="0"/>
                  </a:moveTo>
                  <a:cubicBezTo>
                    <a:pt x="11915" y="0"/>
                    <a:pt x="11871" y="4"/>
                    <a:pt x="11826" y="12"/>
                  </a:cubicBezTo>
                  <a:lnTo>
                    <a:pt x="7894" y="829"/>
                  </a:lnTo>
                  <a:cubicBezTo>
                    <a:pt x="7471" y="920"/>
                    <a:pt x="7078" y="1071"/>
                    <a:pt x="6685" y="1283"/>
                  </a:cubicBezTo>
                  <a:lnTo>
                    <a:pt x="1" y="5184"/>
                  </a:lnTo>
                  <a:lnTo>
                    <a:pt x="364" y="8874"/>
                  </a:lnTo>
                  <a:cubicBezTo>
                    <a:pt x="364" y="8874"/>
                    <a:pt x="7138" y="7936"/>
                    <a:pt x="8197" y="2583"/>
                  </a:cubicBezTo>
                  <a:lnTo>
                    <a:pt x="12159" y="1222"/>
                  </a:lnTo>
                  <a:cubicBezTo>
                    <a:pt x="12371" y="1162"/>
                    <a:pt x="12522" y="1010"/>
                    <a:pt x="12552" y="799"/>
                  </a:cubicBezTo>
                  <a:cubicBezTo>
                    <a:pt x="12689" y="387"/>
                    <a:pt x="12378" y="0"/>
                    <a:pt x="11957" y="0"/>
                  </a:cubicBezTo>
                  <a:close/>
                </a:path>
              </a:pathLst>
            </a:custGeom>
            <a:solidFill>
              <a:srgbClr val="FDB5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825;p40"/>
            <p:cNvSpPr/>
            <p:nvPr/>
          </p:nvSpPr>
          <p:spPr>
            <a:xfrm>
              <a:off x="4953577" y="3168294"/>
              <a:ext cx="384881" cy="611854"/>
            </a:xfrm>
            <a:custGeom>
              <a:avLst/>
              <a:gdLst/>
              <a:ahLst/>
              <a:cxnLst/>
              <a:rect l="l" t="t" r="r" b="b"/>
              <a:pathLst>
                <a:path w="21656" h="34427" extrusionOk="0">
                  <a:moveTo>
                    <a:pt x="9346" y="0"/>
                  </a:moveTo>
                  <a:lnTo>
                    <a:pt x="1" y="4083"/>
                  </a:lnTo>
                  <a:lnTo>
                    <a:pt x="11917" y="31575"/>
                  </a:lnTo>
                  <a:cubicBezTo>
                    <a:pt x="12687" y="33355"/>
                    <a:pt x="14412" y="34427"/>
                    <a:pt x="16242" y="34427"/>
                  </a:cubicBezTo>
                  <a:cubicBezTo>
                    <a:pt x="16714" y="34427"/>
                    <a:pt x="17193" y="34356"/>
                    <a:pt x="17664" y="34207"/>
                  </a:cubicBezTo>
                  <a:cubicBezTo>
                    <a:pt x="20295" y="33390"/>
                    <a:pt x="21656" y="30487"/>
                    <a:pt x="20628" y="27946"/>
                  </a:cubicBezTo>
                  <a:lnTo>
                    <a:pt x="9346" y="0"/>
                  </a:lnTo>
                  <a:close/>
                </a:path>
              </a:pathLst>
            </a:custGeom>
            <a:solidFill>
              <a:srgbClr val="FDB5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826;p40"/>
            <p:cNvSpPr/>
            <p:nvPr/>
          </p:nvSpPr>
          <p:spPr>
            <a:xfrm>
              <a:off x="4877794" y="3085651"/>
              <a:ext cx="327369" cy="349798"/>
            </a:xfrm>
            <a:custGeom>
              <a:avLst/>
              <a:gdLst/>
              <a:ahLst/>
              <a:cxnLst/>
              <a:rect l="l" t="t" r="r" b="b"/>
              <a:pathLst>
                <a:path w="18420" h="19682" extrusionOk="0">
                  <a:moveTo>
                    <a:pt x="9268" y="1"/>
                  </a:moveTo>
                  <a:cubicBezTo>
                    <a:pt x="8737" y="1"/>
                    <a:pt x="8188" y="112"/>
                    <a:pt x="7622" y="356"/>
                  </a:cubicBezTo>
                  <a:cubicBezTo>
                    <a:pt x="0" y="3622"/>
                    <a:pt x="6473" y="19682"/>
                    <a:pt x="6473" y="19682"/>
                  </a:cubicBezTo>
                  <a:lnTo>
                    <a:pt x="18419" y="12363"/>
                  </a:lnTo>
                  <a:cubicBezTo>
                    <a:pt x="18419" y="12363"/>
                    <a:pt x="14862" y="1"/>
                    <a:pt x="92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827;p40"/>
            <p:cNvSpPr/>
            <p:nvPr/>
          </p:nvSpPr>
          <p:spPr>
            <a:xfrm>
              <a:off x="5137951" y="3144959"/>
              <a:ext cx="68833" cy="176534"/>
            </a:xfrm>
            <a:custGeom>
              <a:avLst/>
              <a:gdLst/>
              <a:ahLst/>
              <a:cxnLst/>
              <a:rect l="l" t="t" r="r" b="b"/>
              <a:pathLst>
                <a:path w="3873" h="9933" extrusionOk="0">
                  <a:moveTo>
                    <a:pt x="107" y="0"/>
                  </a:moveTo>
                  <a:cubicBezTo>
                    <a:pt x="94" y="0"/>
                    <a:pt x="79" y="4"/>
                    <a:pt x="61" y="13"/>
                  </a:cubicBezTo>
                  <a:cubicBezTo>
                    <a:pt x="31" y="13"/>
                    <a:pt x="1" y="73"/>
                    <a:pt x="31" y="104"/>
                  </a:cubicBezTo>
                  <a:lnTo>
                    <a:pt x="3660" y="8995"/>
                  </a:lnTo>
                  <a:lnTo>
                    <a:pt x="2360" y="9782"/>
                  </a:lnTo>
                  <a:cubicBezTo>
                    <a:pt x="2330" y="9812"/>
                    <a:pt x="2330" y="9872"/>
                    <a:pt x="2360" y="9903"/>
                  </a:cubicBezTo>
                  <a:cubicBezTo>
                    <a:pt x="2360" y="9933"/>
                    <a:pt x="2390" y="9933"/>
                    <a:pt x="2420" y="9933"/>
                  </a:cubicBezTo>
                  <a:lnTo>
                    <a:pt x="2451" y="9933"/>
                  </a:lnTo>
                  <a:lnTo>
                    <a:pt x="3812" y="9116"/>
                  </a:lnTo>
                  <a:cubicBezTo>
                    <a:pt x="3842" y="9086"/>
                    <a:pt x="3872" y="9026"/>
                    <a:pt x="3842" y="8995"/>
                  </a:cubicBezTo>
                  <a:lnTo>
                    <a:pt x="182" y="43"/>
                  </a:lnTo>
                  <a:cubicBezTo>
                    <a:pt x="161" y="22"/>
                    <a:pt x="139" y="0"/>
                    <a:pt x="10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828;p40"/>
            <p:cNvSpPr/>
            <p:nvPr/>
          </p:nvSpPr>
          <p:spPr>
            <a:xfrm>
              <a:off x="4966480" y="3338681"/>
              <a:ext cx="63448" cy="90320"/>
            </a:xfrm>
            <a:custGeom>
              <a:avLst/>
              <a:gdLst/>
              <a:ahLst/>
              <a:cxnLst/>
              <a:rect l="l" t="t" r="r" b="b"/>
              <a:pathLst>
                <a:path w="3570" h="5082" extrusionOk="0">
                  <a:moveTo>
                    <a:pt x="61" y="1"/>
                  </a:moveTo>
                  <a:cubicBezTo>
                    <a:pt x="1" y="31"/>
                    <a:pt x="1" y="92"/>
                    <a:pt x="1" y="122"/>
                  </a:cubicBezTo>
                  <a:lnTo>
                    <a:pt x="2118" y="5021"/>
                  </a:lnTo>
                  <a:cubicBezTo>
                    <a:pt x="2148" y="5052"/>
                    <a:pt x="2148" y="5052"/>
                    <a:pt x="2178" y="5082"/>
                  </a:cubicBezTo>
                  <a:lnTo>
                    <a:pt x="2209" y="5082"/>
                  </a:lnTo>
                  <a:cubicBezTo>
                    <a:pt x="2209" y="5082"/>
                    <a:pt x="2239" y="5082"/>
                    <a:pt x="2239" y="5052"/>
                  </a:cubicBezTo>
                  <a:lnTo>
                    <a:pt x="3509" y="4265"/>
                  </a:lnTo>
                  <a:cubicBezTo>
                    <a:pt x="3570" y="4265"/>
                    <a:pt x="3570" y="4205"/>
                    <a:pt x="3539" y="4175"/>
                  </a:cubicBezTo>
                  <a:cubicBezTo>
                    <a:pt x="3539" y="4139"/>
                    <a:pt x="3519" y="4124"/>
                    <a:pt x="3495" y="4124"/>
                  </a:cubicBezTo>
                  <a:cubicBezTo>
                    <a:pt x="3479" y="4124"/>
                    <a:pt x="3461" y="4132"/>
                    <a:pt x="3449" y="4144"/>
                  </a:cubicBezTo>
                  <a:lnTo>
                    <a:pt x="2239" y="4870"/>
                  </a:lnTo>
                  <a:lnTo>
                    <a:pt x="152" y="61"/>
                  </a:lnTo>
                  <a:cubicBezTo>
                    <a:pt x="152" y="1"/>
                    <a:pt x="92" y="1"/>
                    <a:pt x="6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829;p40"/>
            <p:cNvSpPr/>
            <p:nvPr/>
          </p:nvSpPr>
          <p:spPr>
            <a:xfrm>
              <a:off x="4879944" y="2679830"/>
              <a:ext cx="355326" cy="318483"/>
            </a:xfrm>
            <a:custGeom>
              <a:avLst/>
              <a:gdLst/>
              <a:ahLst/>
              <a:cxnLst/>
              <a:rect l="l" t="t" r="r" b="b"/>
              <a:pathLst>
                <a:path w="19993" h="17920" extrusionOk="0">
                  <a:moveTo>
                    <a:pt x="9997" y="0"/>
                  </a:moveTo>
                  <a:cubicBezTo>
                    <a:pt x="7511" y="0"/>
                    <a:pt x="5038" y="1030"/>
                    <a:pt x="3267" y="3047"/>
                  </a:cubicBezTo>
                  <a:cubicBezTo>
                    <a:pt x="1" y="6767"/>
                    <a:pt x="364" y="12423"/>
                    <a:pt x="4084" y="15689"/>
                  </a:cubicBezTo>
                  <a:cubicBezTo>
                    <a:pt x="5787" y="17185"/>
                    <a:pt x="7896" y="17919"/>
                    <a:pt x="9996" y="17919"/>
                  </a:cubicBezTo>
                  <a:cubicBezTo>
                    <a:pt x="12482" y="17919"/>
                    <a:pt x="14955" y="16889"/>
                    <a:pt x="16726" y="14872"/>
                  </a:cubicBezTo>
                  <a:cubicBezTo>
                    <a:pt x="19993" y="11152"/>
                    <a:pt x="19630" y="5497"/>
                    <a:pt x="15910" y="2230"/>
                  </a:cubicBezTo>
                  <a:cubicBezTo>
                    <a:pt x="14206" y="735"/>
                    <a:pt x="12097" y="0"/>
                    <a:pt x="999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830;p40"/>
            <p:cNvSpPr/>
            <p:nvPr/>
          </p:nvSpPr>
          <p:spPr>
            <a:xfrm>
              <a:off x="5292768" y="2493163"/>
              <a:ext cx="237601" cy="148365"/>
            </a:xfrm>
            <a:custGeom>
              <a:avLst/>
              <a:gdLst/>
              <a:ahLst/>
              <a:cxnLst/>
              <a:rect l="l" t="t" r="r" b="b"/>
              <a:pathLst>
                <a:path w="13369" h="8348" extrusionOk="0">
                  <a:moveTo>
                    <a:pt x="5142" y="0"/>
                  </a:moveTo>
                  <a:lnTo>
                    <a:pt x="1" y="1785"/>
                  </a:lnTo>
                  <a:lnTo>
                    <a:pt x="8923" y="8348"/>
                  </a:lnTo>
                  <a:cubicBezTo>
                    <a:pt x="13369" y="2420"/>
                    <a:pt x="5142" y="0"/>
                    <a:pt x="514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831;p40"/>
            <p:cNvSpPr/>
            <p:nvPr/>
          </p:nvSpPr>
          <p:spPr>
            <a:xfrm>
              <a:off x="4994453" y="2470041"/>
              <a:ext cx="389715" cy="348341"/>
            </a:xfrm>
            <a:custGeom>
              <a:avLst/>
              <a:gdLst/>
              <a:ahLst/>
              <a:cxnLst/>
              <a:rect l="l" t="t" r="r" b="b"/>
              <a:pathLst>
                <a:path w="21928" h="19600" extrusionOk="0">
                  <a:moveTo>
                    <a:pt x="14257" y="0"/>
                  </a:moveTo>
                  <a:cubicBezTo>
                    <a:pt x="11484" y="0"/>
                    <a:pt x="8573" y="633"/>
                    <a:pt x="6684" y="2783"/>
                  </a:cubicBezTo>
                  <a:cubicBezTo>
                    <a:pt x="0" y="10344"/>
                    <a:pt x="11584" y="19599"/>
                    <a:pt x="11584" y="19599"/>
                  </a:cubicBezTo>
                  <a:lnTo>
                    <a:pt x="21927" y="1301"/>
                  </a:lnTo>
                  <a:cubicBezTo>
                    <a:pt x="21927" y="1301"/>
                    <a:pt x="18233" y="0"/>
                    <a:pt x="1425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832;p40"/>
            <p:cNvSpPr/>
            <p:nvPr/>
          </p:nvSpPr>
          <p:spPr>
            <a:xfrm>
              <a:off x="5371288" y="2704552"/>
              <a:ext cx="117689" cy="96114"/>
            </a:xfrm>
            <a:custGeom>
              <a:avLst/>
              <a:gdLst/>
              <a:ahLst/>
              <a:cxnLst/>
              <a:rect l="l" t="t" r="r" b="b"/>
              <a:pathLst>
                <a:path w="6622" h="5408" extrusionOk="0">
                  <a:moveTo>
                    <a:pt x="3385" y="1"/>
                  </a:moveTo>
                  <a:cubicBezTo>
                    <a:pt x="2481" y="1"/>
                    <a:pt x="1751" y="788"/>
                    <a:pt x="1208" y="1626"/>
                  </a:cubicBezTo>
                  <a:cubicBezTo>
                    <a:pt x="663" y="2442"/>
                    <a:pt x="300" y="3350"/>
                    <a:pt x="119" y="4257"/>
                  </a:cubicBezTo>
                  <a:cubicBezTo>
                    <a:pt x="1" y="4846"/>
                    <a:pt x="573" y="5407"/>
                    <a:pt x="1274" y="5407"/>
                  </a:cubicBezTo>
                  <a:cubicBezTo>
                    <a:pt x="1292" y="5407"/>
                    <a:pt x="1310" y="5407"/>
                    <a:pt x="1329" y="5406"/>
                  </a:cubicBezTo>
                  <a:cubicBezTo>
                    <a:pt x="3839" y="5376"/>
                    <a:pt x="6621" y="1686"/>
                    <a:pt x="4353" y="295"/>
                  </a:cubicBezTo>
                  <a:cubicBezTo>
                    <a:pt x="4011" y="90"/>
                    <a:pt x="3688" y="1"/>
                    <a:pt x="3385" y="1"/>
                  </a:cubicBezTo>
                  <a:close/>
                </a:path>
              </a:pathLst>
            </a:custGeom>
            <a:solidFill>
              <a:srgbClr val="FDB5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833;p40"/>
            <p:cNvSpPr/>
            <p:nvPr/>
          </p:nvSpPr>
          <p:spPr>
            <a:xfrm>
              <a:off x="5163223" y="2785577"/>
              <a:ext cx="153750" cy="302630"/>
            </a:xfrm>
            <a:custGeom>
              <a:avLst/>
              <a:gdLst/>
              <a:ahLst/>
              <a:cxnLst/>
              <a:rect l="l" t="t" r="r" b="b"/>
              <a:pathLst>
                <a:path w="8651" h="17028" extrusionOk="0">
                  <a:moveTo>
                    <a:pt x="3357" y="0"/>
                  </a:moveTo>
                  <a:lnTo>
                    <a:pt x="0" y="14518"/>
                  </a:lnTo>
                  <a:lnTo>
                    <a:pt x="7410" y="17028"/>
                  </a:lnTo>
                  <a:lnTo>
                    <a:pt x="8650" y="3418"/>
                  </a:lnTo>
                  <a:lnTo>
                    <a:pt x="3357" y="0"/>
                  </a:lnTo>
                  <a:close/>
                </a:path>
              </a:pathLst>
            </a:custGeom>
            <a:solidFill>
              <a:srgbClr val="FDB5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834;p40"/>
            <p:cNvSpPr/>
            <p:nvPr/>
          </p:nvSpPr>
          <p:spPr>
            <a:xfrm>
              <a:off x="5215902" y="2873730"/>
              <a:ext cx="98371" cy="118809"/>
            </a:xfrm>
            <a:custGeom>
              <a:avLst/>
              <a:gdLst/>
              <a:ahLst/>
              <a:cxnLst/>
              <a:rect l="l" t="t" r="r" b="b"/>
              <a:pathLst>
                <a:path w="5535" h="6685" extrusionOk="0">
                  <a:moveTo>
                    <a:pt x="0" y="0"/>
                  </a:moveTo>
                  <a:lnTo>
                    <a:pt x="4930" y="6684"/>
                  </a:lnTo>
                  <a:lnTo>
                    <a:pt x="5535" y="1392"/>
                  </a:lnTo>
                  <a:lnTo>
                    <a:pt x="0" y="0"/>
                  </a:lnTo>
                  <a:close/>
                </a:path>
              </a:pathLst>
            </a:custGeom>
            <a:solidFill>
              <a:srgbClr val="FDB5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835;p40"/>
            <p:cNvSpPr/>
            <p:nvPr/>
          </p:nvSpPr>
          <p:spPr>
            <a:xfrm>
              <a:off x="5116997" y="2513211"/>
              <a:ext cx="348856" cy="400557"/>
            </a:xfrm>
            <a:custGeom>
              <a:avLst/>
              <a:gdLst/>
              <a:ahLst/>
              <a:cxnLst/>
              <a:rect l="l" t="t" r="r" b="b"/>
              <a:pathLst>
                <a:path w="19629" h="22538" extrusionOk="0">
                  <a:moveTo>
                    <a:pt x="9836" y="0"/>
                  </a:moveTo>
                  <a:cubicBezTo>
                    <a:pt x="1" y="0"/>
                    <a:pt x="2178" y="9730"/>
                    <a:pt x="2178" y="9730"/>
                  </a:cubicBezTo>
                  <a:lnTo>
                    <a:pt x="2843" y="12694"/>
                  </a:lnTo>
                  <a:cubicBezTo>
                    <a:pt x="2873" y="14267"/>
                    <a:pt x="2450" y="15235"/>
                    <a:pt x="4628" y="19015"/>
                  </a:cubicBezTo>
                  <a:cubicBezTo>
                    <a:pt x="6100" y="21557"/>
                    <a:pt x="8426" y="22538"/>
                    <a:pt x="10263" y="22538"/>
                  </a:cubicBezTo>
                  <a:cubicBezTo>
                    <a:pt x="10917" y="22538"/>
                    <a:pt x="11508" y="22413"/>
                    <a:pt x="11977" y="22191"/>
                  </a:cubicBezTo>
                  <a:cubicBezTo>
                    <a:pt x="16514" y="20043"/>
                    <a:pt x="17724" y="15658"/>
                    <a:pt x="18722" y="7734"/>
                  </a:cubicBezTo>
                  <a:cubicBezTo>
                    <a:pt x="19629" y="536"/>
                    <a:pt x="11765" y="112"/>
                    <a:pt x="11765" y="112"/>
                  </a:cubicBezTo>
                  <a:cubicBezTo>
                    <a:pt x="11076" y="36"/>
                    <a:pt x="10434" y="0"/>
                    <a:pt x="9836" y="0"/>
                  </a:cubicBezTo>
                  <a:close/>
                </a:path>
              </a:pathLst>
            </a:custGeom>
            <a:solidFill>
              <a:srgbClr val="FDB5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836;p40"/>
            <p:cNvSpPr/>
            <p:nvPr/>
          </p:nvSpPr>
          <p:spPr>
            <a:xfrm rot="1364483">
              <a:off x="5345969" y="2739653"/>
              <a:ext cx="18287" cy="44091"/>
            </a:xfrm>
            <a:custGeom>
              <a:avLst/>
              <a:gdLst/>
              <a:ahLst/>
              <a:cxnLst/>
              <a:rect l="l" t="t" r="r" b="b"/>
              <a:pathLst>
                <a:path w="1029" h="2481" extrusionOk="0">
                  <a:moveTo>
                    <a:pt x="333" y="1"/>
                  </a:moveTo>
                  <a:cubicBezTo>
                    <a:pt x="303" y="31"/>
                    <a:pt x="273" y="61"/>
                    <a:pt x="273" y="122"/>
                  </a:cubicBezTo>
                  <a:lnTo>
                    <a:pt x="847" y="1785"/>
                  </a:lnTo>
                  <a:lnTo>
                    <a:pt x="31" y="2330"/>
                  </a:lnTo>
                  <a:cubicBezTo>
                    <a:pt x="0" y="2360"/>
                    <a:pt x="0" y="2390"/>
                    <a:pt x="31" y="2451"/>
                  </a:cubicBezTo>
                  <a:cubicBezTo>
                    <a:pt x="31" y="2451"/>
                    <a:pt x="61" y="2481"/>
                    <a:pt x="91" y="2481"/>
                  </a:cubicBezTo>
                  <a:cubicBezTo>
                    <a:pt x="121" y="2481"/>
                    <a:pt x="121" y="2481"/>
                    <a:pt x="152" y="2451"/>
                  </a:cubicBezTo>
                  <a:lnTo>
                    <a:pt x="998" y="1876"/>
                  </a:lnTo>
                  <a:cubicBezTo>
                    <a:pt x="1029" y="1846"/>
                    <a:pt x="1029" y="1816"/>
                    <a:pt x="1029" y="1785"/>
                  </a:cubicBezTo>
                  <a:lnTo>
                    <a:pt x="454" y="61"/>
                  </a:lnTo>
                  <a:cubicBezTo>
                    <a:pt x="424" y="1"/>
                    <a:pt x="363" y="1"/>
                    <a:pt x="333" y="1"/>
                  </a:cubicBezTo>
                  <a:close/>
                </a:path>
              </a:pathLst>
            </a:custGeom>
            <a:solidFill>
              <a:srgbClr val="ED97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837;p40"/>
            <p:cNvSpPr/>
            <p:nvPr/>
          </p:nvSpPr>
          <p:spPr>
            <a:xfrm>
              <a:off x="5390056" y="2654308"/>
              <a:ext cx="59698" cy="46884"/>
            </a:xfrm>
            <a:custGeom>
              <a:avLst/>
              <a:gdLst/>
              <a:ahLst/>
              <a:cxnLst/>
              <a:rect l="l" t="t" r="r" b="b"/>
              <a:pathLst>
                <a:path w="3359" h="2638" extrusionOk="0">
                  <a:moveTo>
                    <a:pt x="1430" y="1"/>
                  </a:moveTo>
                  <a:cubicBezTo>
                    <a:pt x="707" y="1"/>
                    <a:pt x="1" y="460"/>
                    <a:pt x="1" y="460"/>
                  </a:cubicBezTo>
                  <a:lnTo>
                    <a:pt x="3358" y="2638"/>
                  </a:lnTo>
                  <a:cubicBezTo>
                    <a:pt x="3358" y="2638"/>
                    <a:pt x="3025" y="793"/>
                    <a:pt x="2179" y="218"/>
                  </a:cubicBezTo>
                  <a:cubicBezTo>
                    <a:pt x="1948" y="59"/>
                    <a:pt x="1688" y="1"/>
                    <a:pt x="1430" y="1"/>
                  </a:cubicBezTo>
                  <a:close/>
                </a:path>
              </a:pathLst>
            </a:custGeom>
            <a:solidFill>
              <a:srgbClr val="203B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838;p40"/>
            <p:cNvSpPr/>
            <p:nvPr/>
          </p:nvSpPr>
          <p:spPr>
            <a:xfrm>
              <a:off x="5229337" y="2634154"/>
              <a:ext cx="104840" cy="40166"/>
            </a:xfrm>
            <a:custGeom>
              <a:avLst/>
              <a:gdLst/>
              <a:ahLst/>
              <a:cxnLst/>
              <a:rect l="l" t="t" r="r" b="b"/>
              <a:pathLst>
                <a:path w="5899" h="2260" extrusionOk="0">
                  <a:moveTo>
                    <a:pt x="3704" y="0"/>
                  </a:moveTo>
                  <a:cubicBezTo>
                    <a:pt x="3486" y="0"/>
                    <a:pt x="3259" y="25"/>
                    <a:pt x="3025" y="82"/>
                  </a:cubicBezTo>
                  <a:cubicBezTo>
                    <a:pt x="1453" y="506"/>
                    <a:pt x="1" y="2260"/>
                    <a:pt x="1" y="2260"/>
                  </a:cubicBezTo>
                  <a:lnTo>
                    <a:pt x="5899" y="838"/>
                  </a:lnTo>
                  <a:cubicBezTo>
                    <a:pt x="5899" y="838"/>
                    <a:pt x="4972" y="0"/>
                    <a:pt x="3704" y="0"/>
                  </a:cubicBezTo>
                  <a:close/>
                </a:path>
              </a:pathLst>
            </a:custGeom>
            <a:solidFill>
              <a:srgbClr val="203B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839;p40"/>
            <p:cNvSpPr/>
            <p:nvPr/>
          </p:nvSpPr>
          <p:spPr>
            <a:xfrm>
              <a:off x="5292769" y="2809233"/>
              <a:ext cx="55379" cy="20225"/>
            </a:xfrm>
            <a:custGeom>
              <a:avLst/>
              <a:gdLst/>
              <a:ahLst/>
              <a:cxnLst/>
              <a:rect l="l" t="t" r="r" b="b"/>
              <a:pathLst>
                <a:path w="3116" h="1138" extrusionOk="0">
                  <a:moveTo>
                    <a:pt x="3114" y="997"/>
                  </a:moveTo>
                  <a:cubicBezTo>
                    <a:pt x="3115" y="998"/>
                    <a:pt x="3115" y="998"/>
                    <a:pt x="3115" y="998"/>
                  </a:cubicBezTo>
                  <a:cubicBezTo>
                    <a:pt x="3115" y="998"/>
                    <a:pt x="3115" y="997"/>
                    <a:pt x="3114" y="997"/>
                  </a:cubicBezTo>
                  <a:close/>
                  <a:moveTo>
                    <a:pt x="0" y="0"/>
                  </a:moveTo>
                  <a:lnTo>
                    <a:pt x="0" y="0"/>
                  </a:lnTo>
                  <a:cubicBezTo>
                    <a:pt x="1124" y="929"/>
                    <a:pt x="1941" y="1138"/>
                    <a:pt x="2456" y="1138"/>
                  </a:cubicBezTo>
                  <a:cubicBezTo>
                    <a:pt x="2877" y="1138"/>
                    <a:pt x="3096" y="997"/>
                    <a:pt x="3114" y="997"/>
                  </a:cubicBezTo>
                  <a:cubicBezTo>
                    <a:pt x="3114" y="997"/>
                    <a:pt x="3114" y="997"/>
                    <a:pt x="3114" y="997"/>
                  </a:cubicBezTo>
                  <a:lnTo>
                    <a:pt x="3114" y="997"/>
                  </a:lnTo>
                  <a:cubicBezTo>
                    <a:pt x="2086" y="212"/>
                    <a:pt x="0" y="0"/>
                    <a:pt x="0" y="0"/>
                  </a:cubicBezTo>
                  <a:close/>
                </a:path>
              </a:pathLst>
            </a:custGeom>
            <a:solidFill>
              <a:srgbClr val="E871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840;p40"/>
            <p:cNvSpPr/>
            <p:nvPr/>
          </p:nvSpPr>
          <p:spPr>
            <a:xfrm>
              <a:off x="5292769" y="2809233"/>
              <a:ext cx="55841" cy="29804"/>
            </a:xfrm>
            <a:custGeom>
              <a:avLst/>
              <a:gdLst/>
              <a:ahLst/>
              <a:cxnLst/>
              <a:rect l="l" t="t" r="r" b="b"/>
              <a:pathLst>
                <a:path w="3142" h="1677" extrusionOk="0">
                  <a:moveTo>
                    <a:pt x="0" y="0"/>
                  </a:moveTo>
                  <a:cubicBezTo>
                    <a:pt x="0" y="0"/>
                    <a:pt x="303" y="1512"/>
                    <a:pt x="1906" y="1664"/>
                  </a:cubicBezTo>
                  <a:cubicBezTo>
                    <a:pt x="1994" y="1672"/>
                    <a:pt x="2076" y="1676"/>
                    <a:pt x="2152" y="1676"/>
                  </a:cubicBezTo>
                  <a:cubicBezTo>
                    <a:pt x="3141" y="1676"/>
                    <a:pt x="3115" y="998"/>
                    <a:pt x="3115" y="998"/>
                  </a:cubicBezTo>
                  <a:lnTo>
                    <a:pt x="0" y="0"/>
                  </a:lnTo>
                  <a:close/>
                </a:path>
              </a:pathLst>
            </a:custGeom>
            <a:solidFill>
              <a:srgbClr val="E871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841;p40"/>
            <p:cNvSpPr/>
            <p:nvPr/>
          </p:nvSpPr>
          <p:spPr>
            <a:xfrm>
              <a:off x="5104093" y="2491706"/>
              <a:ext cx="279544" cy="179929"/>
            </a:xfrm>
            <a:custGeom>
              <a:avLst/>
              <a:gdLst/>
              <a:ahLst/>
              <a:cxnLst/>
              <a:rect l="l" t="t" r="r" b="b"/>
              <a:pathLst>
                <a:path w="15729" h="10124" extrusionOk="0">
                  <a:moveTo>
                    <a:pt x="12213" y="1"/>
                  </a:moveTo>
                  <a:cubicBezTo>
                    <a:pt x="10352" y="1"/>
                    <a:pt x="7933" y="438"/>
                    <a:pt x="5415" y="2079"/>
                  </a:cubicBezTo>
                  <a:cubicBezTo>
                    <a:pt x="1" y="5557"/>
                    <a:pt x="2753" y="10124"/>
                    <a:pt x="2753" y="10124"/>
                  </a:cubicBezTo>
                  <a:cubicBezTo>
                    <a:pt x="2753" y="10124"/>
                    <a:pt x="2755" y="10124"/>
                    <a:pt x="2759" y="10124"/>
                  </a:cubicBezTo>
                  <a:cubicBezTo>
                    <a:pt x="3045" y="10124"/>
                    <a:pt x="14593" y="10065"/>
                    <a:pt x="15728" y="566"/>
                  </a:cubicBezTo>
                  <a:cubicBezTo>
                    <a:pt x="15728" y="566"/>
                    <a:pt x="14331" y="1"/>
                    <a:pt x="1221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842;p40"/>
            <p:cNvSpPr/>
            <p:nvPr/>
          </p:nvSpPr>
          <p:spPr>
            <a:xfrm>
              <a:off x="5128815" y="2631844"/>
              <a:ext cx="69899" cy="98389"/>
            </a:xfrm>
            <a:custGeom>
              <a:avLst/>
              <a:gdLst/>
              <a:ahLst/>
              <a:cxnLst/>
              <a:rect l="l" t="t" r="r" b="b"/>
              <a:pathLst>
                <a:path w="3933" h="5536" extrusionOk="0">
                  <a:moveTo>
                    <a:pt x="3932" y="0"/>
                  </a:moveTo>
                  <a:lnTo>
                    <a:pt x="1" y="2118"/>
                  </a:lnTo>
                  <a:lnTo>
                    <a:pt x="1846" y="5535"/>
                  </a:lnTo>
                  <a:lnTo>
                    <a:pt x="393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843;p40"/>
            <p:cNvSpPr/>
            <p:nvPr/>
          </p:nvSpPr>
          <p:spPr>
            <a:xfrm>
              <a:off x="5073454" y="2684113"/>
              <a:ext cx="101072" cy="105195"/>
            </a:xfrm>
            <a:custGeom>
              <a:avLst/>
              <a:gdLst/>
              <a:ahLst/>
              <a:cxnLst/>
              <a:rect l="l" t="t" r="r" b="b"/>
              <a:pathLst>
                <a:path w="5687" h="5919" extrusionOk="0">
                  <a:moveTo>
                    <a:pt x="3169" y="1"/>
                  </a:moveTo>
                  <a:cubicBezTo>
                    <a:pt x="2993" y="1"/>
                    <a:pt x="2804" y="27"/>
                    <a:pt x="2601" y="84"/>
                  </a:cubicBezTo>
                  <a:cubicBezTo>
                    <a:pt x="0" y="810"/>
                    <a:pt x="1724" y="5135"/>
                    <a:pt x="4114" y="5861"/>
                  </a:cubicBezTo>
                  <a:cubicBezTo>
                    <a:pt x="4249" y="5900"/>
                    <a:pt x="4385" y="5918"/>
                    <a:pt x="4518" y="5918"/>
                  </a:cubicBezTo>
                  <a:cubicBezTo>
                    <a:pt x="5096" y="5918"/>
                    <a:pt x="5601" y="5566"/>
                    <a:pt x="5626" y="5074"/>
                  </a:cubicBezTo>
                  <a:cubicBezTo>
                    <a:pt x="5686" y="4106"/>
                    <a:pt x="5596" y="3169"/>
                    <a:pt x="5263" y="2231"/>
                  </a:cubicBezTo>
                  <a:cubicBezTo>
                    <a:pt x="4922" y="1105"/>
                    <a:pt x="4310" y="1"/>
                    <a:pt x="3169" y="1"/>
                  </a:cubicBezTo>
                  <a:close/>
                </a:path>
              </a:pathLst>
            </a:custGeom>
            <a:solidFill>
              <a:srgbClr val="FDB5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844;p40"/>
            <p:cNvSpPr/>
            <p:nvPr/>
          </p:nvSpPr>
          <p:spPr>
            <a:xfrm>
              <a:off x="5121831" y="2714416"/>
              <a:ext cx="32275" cy="39455"/>
            </a:xfrm>
            <a:custGeom>
              <a:avLst/>
              <a:gdLst/>
              <a:ahLst/>
              <a:cxnLst/>
              <a:rect l="l" t="t" r="r" b="b"/>
              <a:pathLst>
                <a:path w="1816" h="2220" extrusionOk="0">
                  <a:moveTo>
                    <a:pt x="62" y="0"/>
                  </a:moveTo>
                  <a:cubicBezTo>
                    <a:pt x="33" y="0"/>
                    <a:pt x="0" y="28"/>
                    <a:pt x="0" y="73"/>
                  </a:cubicBezTo>
                  <a:cubicBezTo>
                    <a:pt x="0" y="103"/>
                    <a:pt x="31" y="133"/>
                    <a:pt x="61" y="163"/>
                  </a:cubicBezTo>
                  <a:cubicBezTo>
                    <a:pt x="121" y="163"/>
                    <a:pt x="1452" y="436"/>
                    <a:pt x="1664" y="2159"/>
                  </a:cubicBezTo>
                  <a:cubicBezTo>
                    <a:pt x="1664" y="2190"/>
                    <a:pt x="1694" y="2220"/>
                    <a:pt x="1755" y="2220"/>
                  </a:cubicBezTo>
                  <a:cubicBezTo>
                    <a:pt x="1785" y="2220"/>
                    <a:pt x="1815" y="2159"/>
                    <a:pt x="1815" y="2129"/>
                  </a:cubicBezTo>
                  <a:cubicBezTo>
                    <a:pt x="1573" y="315"/>
                    <a:pt x="121" y="12"/>
                    <a:pt x="91" y="12"/>
                  </a:cubicBezTo>
                  <a:cubicBezTo>
                    <a:pt x="83" y="4"/>
                    <a:pt x="73" y="0"/>
                    <a:pt x="6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845;p40"/>
            <p:cNvSpPr/>
            <p:nvPr/>
          </p:nvSpPr>
          <p:spPr>
            <a:xfrm>
              <a:off x="7332684" y="4441168"/>
              <a:ext cx="513874" cy="597725"/>
            </a:xfrm>
            <a:custGeom>
              <a:avLst/>
              <a:gdLst/>
              <a:ahLst/>
              <a:cxnLst/>
              <a:rect l="l" t="t" r="r" b="b"/>
              <a:pathLst>
                <a:path w="28914" h="33632" extrusionOk="0">
                  <a:moveTo>
                    <a:pt x="14699" y="0"/>
                  </a:moveTo>
                  <a:lnTo>
                    <a:pt x="2571" y="2208"/>
                  </a:lnTo>
                  <a:cubicBezTo>
                    <a:pt x="2934" y="2783"/>
                    <a:pt x="3266" y="3750"/>
                    <a:pt x="3539" y="4658"/>
                  </a:cubicBezTo>
                  <a:cubicBezTo>
                    <a:pt x="3962" y="6110"/>
                    <a:pt x="4144" y="7652"/>
                    <a:pt x="4083" y="9164"/>
                  </a:cubicBezTo>
                  <a:lnTo>
                    <a:pt x="3176" y="30728"/>
                  </a:lnTo>
                  <a:cubicBezTo>
                    <a:pt x="0" y="30728"/>
                    <a:pt x="272" y="33632"/>
                    <a:pt x="272" y="33632"/>
                  </a:cubicBezTo>
                  <a:lnTo>
                    <a:pt x="27341" y="33632"/>
                  </a:lnTo>
                  <a:cubicBezTo>
                    <a:pt x="28914" y="18147"/>
                    <a:pt x="21383" y="12310"/>
                    <a:pt x="17512" y="8559"/>
                  </a:cubicBezTo>
                  <a:cubicBezTo>
                    <a:pt x="13640" y="4839"/>
                    <a:pt x="14699" y="0"/>
                    <a:pt x="1469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846;p40"/>
            <p:cNvSpPr/>
            <p:nvPr/>
          </p:nvSpPr>
          <p:spPr>
            <a:xfrm rot="-9430309">
              <a:off x="7823689" y="4846006"/>
              <a:ext cx="267167" cy="192791"/>
            </a:xfrm>
            <a:custGeom>
              <a:avLst/>
              <a:gdLst/>
              <a:ahLst/>
              <a:cxnLst/>
              <a:rect l="l" t="t" r="r" b="b"/>
              <a:pathLst>
                <a:path w="15033" h="10848" extrusionOk="0">
                  <a:moveTo>
                    <a:pt x="13248" y="1"/>
                  </a:moveTo>
                  <a:cubicBezTo>
                    <a:pt x="12316" y="6095"/>
                    <a:pt x="9466" y="7544"/>
                    <a:pt x="6801" y="7544"/>
                  </a:cubicBezTo>
                  <a:cubicBezTo>
                    <a:pt x="5313" y="7544"/>
                    <a:pt x="3882" y="7092"/>
                    <a:pt x="2874" y="6745"/>
                  </a:cubicBezTo>
                  <a:cubicBezTo>
                    <a:pt x="2646" y="6673"/>
                    <a:pt x="2377" y="6622"/>
                    <a:pt x="2098" y="6622"/>
                  </a:cubicBezTo>
                  <a:cubicBezTo>
                    <a:pt x="1452" y="6622"/>
                    <a:pt x="753" y="6895"/>
                    <a:pt x="394" y="7804"/>
                  </a:cubicBezTo>
                  <a:cubicBezTo>
                    <a:pt x="1" y="8832"/>
                    <a:pt x="817" y="9951"/>
                    <a:pt x="1997" y="10284"/>
                  </a:cubicBezTo>
                  <a:cubicBezTo>
                    <a:pt x="3446" y="10674"/>
                    <a:pt x="4734" y="10847"/>
                    <a:pt x="5878" y="10847"/>
                  </a:cubicBezTo>
                  <a:cubicBezTo>
                    <a:pt x="14937" y="10847"/>
                    <a:pt x="15032" y="1"/>
                    <a:pt x="150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847;p40"/>
            <p:cNvSpPr/>
            <p:nvPr/>
          </p:nvSpPr>
          <p:spPr>
            <a:xfrm>
              <a:off x="7410617" y="4726527"/>
              <a:ext cx="347790" cy="313987"/>
            </a:xfrm>
            <a:custGeom>
              <a:avLst/>
              <a:gdLst/>
              <a:ahLst/>
              <a:cxnLst/>
              <a:rect l="l" t="t" r="r" b="b"/>
              <a:pathLst>
                <a:path w="19569" h="17667" extrusionOk="0">
                  <a:moveTo>
                    <a:pt x="10741" y="0"/>
                  </a:moveTo>
                  <a:cubicBezTo>
                    <a:pt x="9807" y="0"/>
                    <a:pt x="8807" y="192"/>
                    <a:pt x="7743" y="639"/>
                  </a:cubicBezTo>
                  <a:cubicBezTo>
                    <a:pt x="242" y="3784"/>
                    <a:pt x="3630" y="13493"/>
                    <a:pt x="4084" y="14703"/>
                  </a:cubicBezTo>
                  <a:cubicBezTo>
                    <a:pt x="3025" y="14733"/>
                    <a:pt x="2239" y="15035"/>
                    <a:pt x="1724" y="15610"/>
                  </a:cubicBezTo>
                  <a:cubicBezTo>
                    <a:pt x="999" y="16427"/>
                    <a:pt x="1089" y="17546"/>
                    <a:pt x="1089" y="17576"/>
                  </a:cubicBezTo>
                  <a:cubicBezTo>
                    <a:pt x="1120" y="17636"/>
                    <a:pt x="1150" y="17667"/>
                    <a:pt x="1180" y="17667"/>
                  </a:cubicBezTo>
                  <a:lnTo>
                    <a:pt x="1210" y="17667"/>
                  </a:lnTo>
                  <a:cubicBezTo>
                    <a:pt x="1241" y="17667"/>
                    <a:pt x="1271" y="17606"/>
                    <a:pt x="1271" y="17546"/>
                  </a:cubicBezTo>
                  <a:cubicBezTo>
                    <a:pt x="1271" y="17546"/>
                    <a:pt x="1180" y="16487"/>
                    <a:pt x="1876" y="15731"/>
                  </a:cubicBezTo>
                  <a:cubicBezTo>
                    <a:pt x="2360" y="15156"/>
                    <a:pt x="3146" y="14884"/>
                    <a:pt x="4204" y="14884"/>
                  </a:cubicBezTo>
                  <a:cubicBezTo>
                    <a:pt x="4235" y="14884"/>
                    <a:pt x="4265" y="14854"/>
                    <a:pt x="4295" y="14854"/>
                  </a:cubicBezTo>
                  <a:cubicBezTo>
                    <a:pt x="4295" y="14824"/>
                    <a:pt x="4295" y="14793"/>
                    <a:pt x="4295" y="14763"/>
                  </a:cubicBezTo>
                  <a:cubicBezTo>
                    <a:pt x="4235" y="14642"/>
                    <a:pt x="1" y="4087"/>
                    <a:pt x="7834" y="790"/>
                  </a:cubicBezTo>
                  <a:cubicBezTo>
                    <a:pt x="8860" y="361"/>
                    <a:pt x="9827" y="177"/>
                    <a:pt x="10731" y="177"/>
                  </a:cubicBezTo>
                  <a:cubicBezTo>
                    <a:pt x="16196" y="177"/>
                    <a:pt x="19361" y="6913"/>
                    <a:pt x="19387" y="6990"/>
                  </a:cubicBezTo>
                  <a:cubicBezTo>
                    <a:pt x="19417" y="7051"/>
                    <a:pt x="19478" y="7051"/>
                    <a:pt x="19508" y="7051"/>
                  </a:cubicBezTo>
                  <a:cubicBezTo>
                    <a:pt x="19569" y="7021"/>
                    <a:pt x="19569" y="6960"/>
                    <a:pt x="19569" y="6930"/>
                  </a:cubicBezTo>
                  <a:cubicBezTo>
                    <a:pt x="19517" y="6826"/>
                    <a:pt x="16315" y="0"/>
                    <a:pt x="1074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848;p40"/>
            <p:cNvSpPr/>
            <p:nvPr/>
          </p:nvSpPr>
          <p:spPr>
            <a:xfrm>
              <a:off x="7340735" y="4289887"/>
              <a:ext cx="273625" cy="242026"/>
            </a:xfrm>
            <a:custGeom>
              <a:avLst/>
              <a:gdLst/>
              <a:ahLst/>
              <a:cxnLst/>
              <a:rect l="l" t="t" r="r" b="b"/>
              <a:pathLst>
                <a:path w="15396" h="13618" extrusionOk="0">
                  <a:moveTo>
                    <a:pt x="7679" y="0"/>
                  </a:moveTo>
                  <a:cubicBezTo>
                    <a:pt x="6250" y="0"/>
                    <a:pt x="4806" y="447"/>
                    <a:pt x="3570" y="1375"/>
                  </a:cubicBezTo>
                  <a:cubicBezTo>
                    <a:pt x="575" y="3643"/>
                    <a:pt x="1" y="7907"/>
                    <a:pt x="2269" y="10932"/>
                  </a:cubicBezTo>
                  <a:cubicBezTo>
                    <a:pt x="3604" y="12694"/>
                    <a:pt x="5630" y="13618"/>
                    <a:pt x="7682" y="13618"/>
                  </a:cubicBezTo>
                  <a:cubicBezTo>
                    <a:pt x="9116" y="13618"/>
                    <a:pt x="10564" y="13166"/>
                    <a:pt x="11796" y="12232"/>
                  </a:cubicBezTo>
                  <a:cubicBezTo>
                    <a:pt x="14790" y="9964"/>
                    <a:pt x="15395" y="5699"/>
                    <a:pt x="13127" y="2705"/>
                  </a:cubicBezTo>
                  <a:cubicBezTo>
                    <a:pt x="11786" y="935"/>
                    <a:pt x="9747" y="0"/>
                    <a:pt x="767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849;p40"/>
            <p:cNvSpPr/>
            <p:nvPr/>
          </p:nvSpPr>
          <p:spPr>
            <a:xfrm>
              <a:off x="7302044" y="4355166"/>
              <a:ext cx="76333" cy="125261"/>
            </a:xfrm>
            <a:custGeom>
              <a:avLst/>
              <a:gdLst/>
              <a:ahLst/>
              <a:cxnLst/>
              <a:rect l="l" t="t" r="r" b="b"/>
              <a:pathLst>
                <a:path w="4295" h="7048" extrusionOk="0">
                  <a:moveTo>
                    <a:pt x="2299" y="0"/>
                  </a:moveTo>
                  <a:cubicBezTo>
                    <a:pt x="2299" y="0"/>
                    <a:pt x="0" y="4265"/>
                    <a:pt x="4295" y="7047"/>
                  </a:cubicBezTo>
                  <a:lnTo>
                    <a:pt x="3720" y="212"/>
                  </a:lnTo>
                  <a:lnTo>
                    <a:pt x="229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850;p40"/>
            <p:cNvSpPr/>
            <p:nvPr/>
          </p:nvSpPr>
          <p:spPr>
            <a:xfrm>
              <a:off x="7328525" y="4353407"/>
              <a:ext cx="27814" cy="24348"/>
            </a:xfrm>
            <a:custGeom>
              <a:avLst/>
              <a:gdLst/>
              <a:ahLst/>
              <a:cxnLst/>
              <a:rect l="l" t="t" r="r" b="b"/>
              <a:pathLst>
                <a:path w="1565" h="1370" extrusionOk="0">
                  <a:moveTo>
                    <a:pt x="459" y="1"/>
                  </a:moveTo>
                  <a:cubicBezTo>
                    <a:pt x="194" y="1"/>
                    <a:pt x="0" y="274"/>
                    <a:pt x="83" y="523"/>
                  </a:cubicBezTo>
                  <a:lnTo>
                    <a:pt x="355" y="1369"/>
                  </a:lnTo>
                  <a:lnTo>
                    <a:pt x="1565" y="220"/>
                  </a:lnTo>
                  <a:lnTo>
                    <a:pt x="537" y="8"/>
                  </a:lnTo>
                  <a:cubicBezTo>
                    <a:pt x="510" y="3"/>
                    <a:pt x="484" y="1"/>
                    <a:pt x="459" y="1"/>
                  </a:cubicBezTo>
                  <a:close/>
                </a:path>
              </a:pathLst>
            </a:custGeom>
            <a:solidFill>
              <a:srgbClr val="0E2A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851;p40"/>
            <p:cNvSpPr/>
            <p:nvPr/>
          </p:nvSpPr>
          <p:spPr>
            <a:xfrm>
              <a:off x="7398247" y="4342761"/>
              <a:ext cx="22056" cy="21558"/>
            </a:xfrm>
            <a:custGeom>
              <a:avLst/>
              <a:gdLst/>
              <a:ahLst/>
              <a:cxnLst/>
              <a:rect l="l" t="t" r="r" b="b"/>
              <a:pathLst>
                <a:path w="1241" h="1213" extrusionOk="0">
                  <a:moveTo>
                    <a:pt x="656" y="0"/>
                  </a:moveTo>
                  <a:cubicBezTo>
                    <a:pt x="639" y="0"/>
                    <a:pt x="623" y="1"/>
                    <a:pt x="606" y="2"/>
                  </a:cubicBezTo>
                  <a:cubicBezTo>
                    <a:pt x="273" y="2"/>
                    <a:pt x="1" y="275"/>
                    <a:pt x="1" y="607"/>
                  </a:cubicBezTo>
                  <a:cubicBezTo>
                    <a:pt x="1" y="940"/>
                    <a:pt x="273" y="1212"/>
                    <a:pt x="606" y="1212"/>
                  </a:cubicBezTo>
                  <a:cubicBezTo>
                    <a:pt x="969" y="1212"/>
                    <a:pt x="1241" y="940"/>
                    <a:pt x="1241" y="607"/>
                  </a:cubicBezTo>
                  <a:cubicBezTo>
                    <a:pt x="1241" y="290"/>
                    <a:pt x="993" y="0"/>
                    <a:pt x="656" y="0"/>
                  </a:cubicBezTo>
                  <a:close/>
                </a:path>
              </a:pathLst>
            </a:custGeom>
            <a:solidFill>
              <a:srgbClr val="0E2A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852;p40"/>
            <p:cNvSpPr/>
            <p:nvPr/>
          </p:nvSpPr>
          <p:spPr>
            <a:xfrm>
              <a:off x="7485333" y="4229247"/>
              <a:ext cx="75800" cy="105498"/>
            </a:xfrm>
            <a:custGeom>
              <a:avLst/>
              <a:gdLst/>
              <a:ahLst/>
              <a:cxnLst/>
              <a:rect l="l" t="t" r="r" b="b"/>
              <a:pathLst>
                <a:path w="4265" h="5936" extrusionOk="0">
                  <a:moveTo>
                    <a:pt x="3490" y="0"/>
                  </a:moveTo>
                  <a:cubicBezTo>
                    <a:pt x="3369" y="0"/>
                    <a:pt x="3244" y="51"/>
                    <a:pt x="3146" y="159"/>
                  </a:cubicBezTo>
                  <a:lnTo>
                    <a:pt x="0" y="3667"/>
                  </a:lnTo>
                  <a:lnTo>
                    <a:pt x="4265" y="5936"/>
                  </a:lnTo>
                  <a:lnTo>
                    <a:pt x="3932" y="431"/>
                  </a:lnTo>
                  <a:cubicBezTo>
                    <a:pt x="3913" y="160"/>
                    <a:pt x="3707" y="0"/>
                    <a:pt x="34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853;p40"/>
            <p:cNvSpPr/>
            <p:nvPr/>
          </p:nvSpPr>
          <p:spPr>
            <a:xfrm>
              <a:off x="7485333" y="4236374"/>
              <a:ext cx="51611" cy="71499"/>
            </a:xfrm>
            <a:custGeom>
              <a:avLst/>
              <a:gdLst/>
              <a:ahLst/>
              <a:cxnLst/>
              <a:rect l="l" t="t" r="r" b="b"/>
              <a:pathLst>
                <a:path w="2904" h="4023" extrusionOk="0">
                  <a:moveTo>
                    <a:pt x="2904" y="0"/>
                  </a:moveTo>
                  <a:lnTo>
                    <a:pt x="0" y="3266"/>
                  </a:lnTo>
                  <a:lnTo>
                    <a:pt x="1422" y="4023"/>
                  </a:lnTo>
                  <a:lnTo>
                    <a:pt x="2904" y="0"/>
                  </a:lnTo>
                  <a:close/>
                </a:path>
              </a:pathLst>
            </a:custGeom>
            <a:solidFill>
              <a:srgbClr val="EFA0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854;p40"/>
            <p:cNvSpPr/>
            <p:nvPr/>
          </p:nvSpPr>
          <p:spPr>
            <a:xfrm>
              <a:off x="7411701" y="4395262"/>
              <a:ext cx="82784" cy="17435"/>
            </a:xfrm>
            <a:custGeom>
              <a:avLst/>
              <a:gdLst/>
              <a:ahLst/>
              <a:cxnLst/>
              <a:rect l="l" t="t" r="r" b="b"/>
              <a:pathLst>
                <a:path w="4658" h="981" extrusionOk="0">
                  <a:moveTo>
                    <a:pt x="92" y="1"/>
                  </a:moveTo>
                  <a:cubicBezTo>
                    <a:pt x="63" y="1"/>
                    <a:pt x="30" y="29"/>
                    <a:pt x="30" y="73"/>
                  </a:cubicBezTo>
                  <a:cubicBezTo>
                    <a:pt x="0" y="133"/>
                    <a:pt x="60" y="164"/>
                    <a:pt x="91" y="164"/>
                  </a:cubicBezTo>
                  <a:lnTo>
                    <a:pt x="4537" y="980"/>
                  </a:lnTo>
                  <a:cubicBezTo>
                    <a:pt x="4597" y="980"/>
                    <a:pt x="4627" y="950"/>
                    <a:pt x="4627" y="890"/>
                  </a:cubicBezTo>
                  <a:cubicBezTo>
                    <a:pt x="4658" y="859"/>
                    <a:pt x="4627" y="799"/>
                    <a:pt x="4567" y="799"/>
                  </a:cubicBezTo>
                  <a:lnTo>
                    <a:pt x="121" y="12"/>
                  </a:lnTo>
                  <a:cubicBezTo>
                    <a:pt x="113" y="4"/>
                    <a:pt x="103" y="1"/>
                    <a:pt x="9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855;p40"/>
            <p:cNvSpPr/>
            <p:nvPr/>
          </p:nvSpPr>
          <p:spPr>
            <a:xfrm>
              <a:off x="7407933" y="4410315"/>
              <a:ext cx="76333" cy="33554"/>
            </a:xfrm>
            <a:custGeom>
              <a:avLst/>
              <a:gdLst/>
              <a:ahLst/>
              <a:cxnLst/>
              <a:rect l="l" t="t" r="r" b="b"/>
              <a:pathLst>
                <a:path w="4295" h="1888" extrusionOk="0">
                  <a:moveTo>
                    <a:pt x="92" y="0"/>
                  </a:moveTo>
                  <a:cubicBezTo>
                    <a:pt x="61" y="0"/>
                    <a:pt x="22" y="28"/>
                    <a:pt x="0" y="73"/>
                  </a:cubicBezTo>
                  <a:cubicBezTo>
                    <a:pt x="0" y="103"/>
                    <a:pt x="0" y="163"/>
                    <a:pt x="61" y="163"/>
                  </a:cubicBezTo>
                  <a:lnTo>
                    <a:pt x="4174" y="1887"/>
                  </a:lnTo>
                  <a:lnTo>
                    <a:pt x="4204" y="1887"/>
                  </a:lnTo>
                  <a:cubicBezTo>
                    <a:pt x="4235" y="1887"/>
                    <a:pt x="4265" y="1887"/>
                    <a:pt x="4295" y="1857"/>
                  </a:cubicBezTo>
                  <a:cubicBezTo>
                    <a:pt x="4295" y="1797"/>
                    <a:pt x="4295" y="1736"/>
                    <a:pt x="4235" y="1736"/>
                  </a:cubicBezTo>
                  <a:lnTo>
                    <a:pt x="121" y="12"/>
                  </a:lnTo>
                  <a:cubicBezTo>
                    <a:pt x="113" y="4"/>
                    <a:pt x="103" y="0"/>
                    <a:pt x="9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856;p40"/>
            <p:cNvSpPr/>
            <p:nvPr/>
          </p:nvSpPr>
          <p:spPr>
            <a:xfrm>
              <a:off x="7400398" y="4426826"/>
              <a:ext cx="62915" cy="48750"/>
            </a:xfrm>
            <a:custGeom>
              <a:avLst/>
              <a:gdLst/>
              <a:ahLst/>
              <a:cxnLst/>
              <a:rect l="l" t="t" r="r" b="b"/>
              <a:pathLst>
                <a:path w="3540" h="2743" extrusionOk="0">
                  <a:moveTo>
                    <a:pt x="103" y="1"/>
                  </a:moveTo>
                  <a:cubicBezTo>
                    <a:pt x="77" y="1"/>
                    <a:pt x="49" y="16"/>
                    <a:pt x="31" y="51"/>
                  </a:cubicBezTo>
                  <a:cubicBezTo>
                    <a:pt x="1" y="81"/>
                    <a:pt x="1" y="142"/>
                    <a:pt x="31" y="172"/>
                  </a:cubicBezTo>
                  <a:lnTo>
                    <a:pt x="3388" y="2713"/>
                  </a:lnTo>
                  <a:cubicBezTo>
                    <a:pt x="3388" y="2743"/>
                    <a:pt x="3418" y="2743"/>
                    <a:pt x="3449" y="2743"/>
                  </a:cubicBezTo>
                  <a:cubicBezTo>
                    <a:pt x="3449" y="2743"/>
                    <a:pt x="3479" y="2743"/>
                    <a:pt x="3509" y="2713"/>
                  </a:cubicBezTo>
                  <a:cubicBezTo>
                    <a:pt x="3539" y="2652"/>
                    <a:pt x="3539" y="2592"/>
                    <a:pt x="3479" y="2592"/>
                  </a:cubicBezTo>
                  <a:lnTo>
                    <a:pt x="152" y="21"/>
                  </a:lnTo>
                  <a:cubicBezTo>
                    <a:pt x="140" y="8"/>
                    <a:pt x="122" y="1"/>
                    <a:pt x="10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6" name="Google Shape;857;p40"/>
            <p:cNvGrpSpPr/>
            <p:nvPr/>
          </p:nvGrpSpPr>
          <p:grpSpPr>
            <a:xfrm rot="1967215">
              <a:off x="5246842" y="2682044"/>
              <a:ext cx="86200" cy="63019"/>
              <a:chOff x="2659716" y="2883799"/>
              <a:chExt cx="199141" cy="136442"/>
            </a:xfrm>
          </p:grpSpPr>
          <p:sp>
            <p:nvSpPr>
              <p:cNvPr id="190" name="Google Shape;858;p40"/>
              <p:cNvSpPr/>
              <p:nvPr/>
            </p:nvSpPr>
            <p:spPr>
              <a:xfrm>
                <a:off x="2659716" y="2893028"/>
                <a:ext cx="199141" cy="118604"/>
              </a:xfrm>
              <a:custGeom>
                <a:avLst/>
                <a:gdLst/>
                <a:ahLst/>
                <a:cxnLst/>
                <a:rect l="l" t="t" r="r" b="b"/>
                <a:pathLst>
                  <a:path w="13162" h="7839" extrusionOk="0">
                    <a:moveTo>
                      <a:pt x="7081" y="1"/>
                    </a:moveTo>
                    <a:cubicBezTo>
                      <a:pt x="6601" y="1"/>
                      <a:pt x="6101" y="45"/>
                      <a:pt x="5584" y="143"/>
                    </a:cubicBezTo>
                    <a:cubicBezTo>
                      <a:pt x="1153" y="985"/>
                      <a:pt x="1" y="5904"/>
                      <a:pt x="1" y="5904"/>
                    </a:cubicBezTo>
                    <a:cubicBezTo>
                      <a:pt x="1" y="5904"/>
                      <a:pt x="1321" y="7838"/>
                      <a:pt x="4944" y="7838"/>
                    </a:cubicBezTo>
                    <a:cubicBezTo>
                      <a:pt x="5621" y="7838"/>
                      <a:pt x="6379" y="7771"/>
                      <a:pt x="7224" y="7610"/>
                    </a:cubicBezTo>
                    <a:cubicBezTo>
                      <a:pt x="12585" y="6569"/>
                      <a:pt x="13161" y="2470"/>
                      <a:pt x="13161" y="2470"/>
                    </a:cubicBezTo>
                    <a:cubicBezTo>
                      <a:pt x="13161" y="2470"/>
                      <a:pt x="10693" y="1"/>
                      <a:pt x="708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859;p40"/>
              <p:cNvSpPr/>
              <p:nvPr/>
            </p:nvSpPr>
            <p:spPr>
              <a:xfrm>
                <a:off x="2686425" y="2883799"/>
                <a:ext cx="135777" cy="136442"/>
              </a:xfrm>
              <a:custGeom>
                <a:avLst/>
                <a:gdLst/>
                <a:ahLst/>
                <a:cxnLst/>
                <a:rect l="l" t="t" r="r" b="b"/>
                <a:pathLst>
                  <a:path w="8974" h="9018" extrusionOk="0">
                    <a:moveTo>
                      <a:pt x="4476" y="0"/>
                    </a:moveTo>
                    <a:cubicBezTo>
                      <a:pt x="1994" y="0"/>
                      <a:pt x="0" y="2016"/>
                      <a:pt x="0" y="4498"/>
                    </a:cubicBezTo>
                    <a:cubicBezTo>
                      <a:pt x="0" y="7001"/>
                      <a:pt x="1994" y="9018"/>
                      <a:pt x="4476" y="9018"/>
                    </a:cubicBezTo>
                    <a:cubicBezTo>
                      <a:pt x="6957" y="9018"/>
                      <a:pt x="8974" y="7001"/>
                      <a:pt x="8974" y="4498"/>
                    </a:cubicBezTo>
                    <a:cubicBezTo>
                      <a:pt x="8974" y="2016"/>
                      <a:pt x="6957" y="0"/>
                      <a:pt x="4476" y="0"/>
                    </a:cubicBezTo>
                    <a:close/>
                  </a:path>
                </a:pathLst>
              </a:custGeom>
              <a:solidFill>
                <a:srgbClr val="1C1C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7" name="Google Shape;860;p40"/>
            <p:cNvGrpSpPr/>
            <p:nvPr/>
          </p:nvGrpSpPr>
          <p:grpSpPr>
            <a:xfrm rot="2033874">
              <a:off x="5364361" y="2685651"/>
              <a:ext cx="84622" cy="76738"/>
              <a:chOff x="2670033" y="2838481"/>
              <a:chExt cx="245934" cy="192965"/>
            </a:xfrm>
          </p:grpSpPr>
          <p:sp>
            <p:nvSpPr>
              <p:cNvPr id="188" name="Google Shape;861;p40"/>
              <p:cNvSpPr/>
              <p:nvPr/>
            </p:nvSpPr>
            <p:spPr>
              <a:xfrm rot="-1808353">
                <a:off x="2695747" y="2873475"/>
                <a:ext cx="194506" cy="122978"/>
              </a:xfrm>
              <a:custGeom>
                <a:avLst/>
                <a:gdLst/>
                <a:ahLst/>
                <a:cxnLst/>
                <a:rect l="l" t="t" r="r" b="b"/>
                <a:pathLst>
                  <a:path w="13162" h="7839" extrusionOk="0">
                    <a:moveTo>
                      <a:pt x="7081" y="1"/>
                    </a:moveTo>
                    <a:cubicBezTo>
                      <a:pt x="6601" y="1"/>
                      <a:pt x="6101" y="45"/>
                      <a:pt x="5584" y="143"/>
                    </a:cubicBezTo>
                    <a:cubicBezTo>
                      <a:pt x="1153" y="985"/>
                      <a:pt x="1" y="5904"/>
                      <a:pt x="1" y="5904"/>
                    </a:cubicBezTo>
                    <a:cubicBezTo>
                      <a:pt x="1" y="5904"/>
                      <a:pt x="1321" y="7838"/>
                      <a:pt x="4944" y="7838"/>
                    </a:cubicBezTo>
                    <a:cubicBezTo>
                      <a:pt x="5621" y="7838"/>
                      <a:pt x="6379" y="7771"/>
                      <a:pt x="7224" y="7610"/>
                    </a:cubicBezTo>
                    <a:cubicBezTo>
                      <a:pt x="12585" y="6569"/>
                      <a:pt x="13161" y="2470"/>
                      <a:pt x="13161" y="2470"/>
                    </a:cubicBezTo>
                    <a:cubicBezTo>
                      <a:pt x="13161" y="2470"/>
                      <a:pt x="10693" y="1"/>
                      <a:pt x="708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862;p40"/>
              <p:cNvSpPr/>
              <p:nvPr/>
            </p:nvSpPr>
            <p:spPr>
              <a:xfrm rot="-1808353">
                <a:off x="2722285" y="2866414"/>
                <a:ext cx="132616" cy="141474"/>
              </a:xfrm>
              <a:custGeom>
                <a:avLst/>
                <a:gdLst/>
                <a:ahLst/>
                <a:cxnLst/>
                <a:rect l="l" t="t" r="r" b="b"/>
                <a:pathLst>
                  <a:path w="8974" h="9018" extrusionOk="0">
                    <a:moveTo>
                      <a:pt x="4476" y="0"/>
                    </a:moveTo>
                    <a:cubicBezTo>
                      <a:pt x="1994" y="0"/>
                      <a:pt x="0" y="2016"/>
                      <a:pt x="0" y="4498"/>
                    </a:cubicBezTo>
                    <a:cubicBezTo>
                      <a:pt x="0" y="7001"/>
                      <a:pt x="1994" y="9018"/>
                      <a:pt x="4476" y="9018"/>
                    </a:cubicBezTo>
                    <a:cubicBezTo>
                      <a:pt x="6957" y="9018"/>
                      <a:pt x="8974" y="7001"/>
                      <a:pt x="8974" y="4498"/>
                    </a:cubicBezTo>
                    <a:cubicBezTo>
                      <a:pt x="8974" y="2016"/>
                      <a:pt x="6957" y="0"/>
                      <a:pt x="4476" y="0"/>
                    </a:cubicBezTo>
                    <a:close/>
                  </a:path>
                </a:pathLst>
              </a:custGeom>
              <a:solidFill>
                <a:srgbClr val="1C1C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1579298804"/>
      </p:ext>
    </p:extLst>
  </p:cSld>
  <p:clrMapOvr>
    <a:masterClrMapping/>
  </p:clrMapOvr>
  <p:transition spd="slow">
    <p:push dir="u"/>
  </p:transition>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Shape 1045"/>
        <p:cNvGrpSpPr/>
        <p:nvPr/>
      </p:nvGrpSpPr>
      <p:grpSpPr>
        <a:xfrm>
          <a:off x="0" y="0"/>
          <a:ext cx="0" cy="0"/>
          <a:chOff x="0" y="0"/>
          <a:chExt cx="0" cy="0"/>
        </a:xfrm>
      </p:grpSpPr>
      <p:sp>
        <p:nvSpPr>
          <p:cNvPr id="1057" name="Google Shape;1057;p42"/>
          <p:cNvSpPr txBox="1">
            <a:spLocks noGrp="1"/>
          </p:cNvSpPr>
          <p:nvPr>
            <p:ph type="title"/>
          </p:nvPr>
        </p:nvSpPr>
        <p:spPr>
          <a:xfrm>
            <a:off x="1540300" y="541113"/>
            <a:ext cx="6486900" cy="478200"/>
          </a:xfrm>
          <a:prstGeom prst="rect">
            <a:avLst/>
          </a:prstGeom>
        </p:spPr>
        <p:txBody>
          <a:bodyPr spcFirstLastPara="1" wrap="square" lIns="91425" tIns="91425" rIns="91425" bIns="91425" anchor="ctr" anchorCtr="0">
            <a:noAutofit/>
          </a:bodyPr>
          <a:lstStyle/>
          <a:p>
            <a:pPr lvl="0"/>
            <a:r>
              <a:rPr lang="en-US" sz="2400" dirty="0">
                <a:solidFill>
                  <a:schemeClr val="accent4"/>
                </a:solidFill>
              </a:rPr>
              <a:t>a. Using v-on</a:t>
            </a:r>
          </a:p>
        </p:txBody>
      </p:sp>
      <p:sp>
        <p:nvSpPr>
          <p:cNvPr id="1127" name="Google Shape;1127;p42">
            <a:hlinkClick r:id="rId3" action="ppaction://hlinksldjump"/>
          </p:cNvPr>
          <p:cNvSpPr/>
          <p:nvPr/>
        </p:nvSpPr>
        <p:spPr>
          <a:xfrm rot="5400000">
            <a:off x="8034175" y="3124075"/>
            <a:ext cx="1158900" cy="59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42">
            <a:hlinkClick r:id="rId4" action="ppaction://hlinksldjump"/>
          </p:cNvPr>
          <p:cNvSpPr/>
          <p:nvPr/>
        </p:nvSpPr>
        <p:spPr>
          <a:xfrm rot="5400000">
            <a:off x="7968625" y="1902850"/>
            <a:ext cx="1290000" cy="59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42">
            <a:hlinkClick r:id="rId5" action="ppaction://hlinksldjump"/>
          </p:cNvPr>
          <p:cNvSpPr/>
          <p:nvPr/>
        </p:nvSpPr>
        <p:spPr>
          <a:xfrm rot="5400000">
            <a:off x="7955725" y="4354575"/>
            <a:ext cx="13158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42">
            <a:hlinkClick r:id="rId4" action="ppaction://hlinksldjump"/>
          </p:cNvPr>
          <p:cNvSpPr txBox="1"/>
          <p:nvPr/>
        </p:nvSpPr>
        <p:spPr>
          <a:xfrm>
            <a:off x="8264833" y="1859014"/>
            <a:ext cx="440400" cy="23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4"/>
                </a:solidFill>
                <a:latin typeface="Ubuntu"/>
                <a:ea typeface="Ubuntu"/>
                <a:cs typeface="Ubuntu"/>
                <a:sym typeface="Ubuntu"/>
              </a:rPr>
              <a:t>2</a:t>
            </a:r>
            <a:endParaRPr b="1">
              <a:solidFill>
                <a:schemeClr val="accent4"/>
              </a:solidFill>
              <a:latin typeface="Ubuntu"/>
              <a:ea typeface="Ubuntu"/>
              <a:cs typeface="Ubuntu"/>
              <a:sym typeface="Ubuntu"/>
            </a:endParaRPr>
          </a:p>
        </p:txBody>
      </p:sp>
      <p:sp>
        <p:nvSpPr>
          <p:cNvPr id="1131" name="Google Shape;1131;p42">
            <a:hlinkClick r:id="rId3" action="ppaction://hlinksldjump"/>
          </p:cNvPr>
          <p:cNvSpPr txBox="1"/>
          <p:nvPr/>
        </p:nvSpPr>
        <p:spPr>
          <a:xfrm>
            <a:off x="8264833" y="3062914"/>
            <a:ext cx="440400" cy="23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2"/>
                </a:solidFill>
                <a:latin typeface="Ubuntu"/>
                <a:ea typeface="Ubuntu"/>
                <a:cs typeface="Ubuntu"/>
                <a:sym typeface="Ubuntu"/>
              </a:rPr>
              <a:t>3</a:t>
            </a:r>
            <a:endParaRPr b="1">
              <a:solidFill>
                <a:schemeClr val="accent2"/>
              </a:solidFill>
              <a:latin typeface="Ubuntu"/>
              <a:ea typeface="Ubuntu"/>
              <a:cs typeface="Ubuntu"/>
              <a:sym typeface="Ubuntu"/>
            </a:endParaRPr>
          </a:p>
        </p:txBody>
      </p:sp>
      <p:sp>
        <p:nvSpPr>
          <p:cNvPr id="1132" name="Google Shape;1132;p42">
            <a:hlinkClick r:id="rId5" action="ppaction://hlinksldjump"/>
          </p:cNvPr>
          <p:cNvSpPr txBox="1"/>
          <p:nvPr/>
        </p:nvSpPr>
        <p:spPr>
          <a:xfrm>
            <a:off x="8264833" y="4266814"/>
            <a:ext cx="440400" cy="23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1"/>
                </a:solidFill>
                <a:latin typeface="Ubuntu"/>
                <a:ea typeface="Ubuntu"/>
                <a:cs typeface="Ubuntu"/>
                <a:sym typeface="Ubuntu"/>
              </a:rPr>
              <a:t>4</a:t>
            </a:r>
            <a:endParaRPr b="1">
              <a:solidFill>
                <a:schemeClr val="accent1"/>
              </a:solidFill>
              <a:latin typeface="Ubuntu"/>
              <a:ea typeface="Ubuntu"/>
              <a:cs typeface="Ubuntu"/>
              <a:sym typeface="Ubuntu"/>
            </a:endParaRPr>
          </a:p>
        </p:txBody>
      </p:sp>
      <p:sp>
        <p:nvSpPr>
          <p:cNvPr id="1133" name="Google Shape;1133;p42">
            <a:hlinkClick r:id="rId6" action="ppaction://hlinksldjump"/>
          </p:cNvPr>
          <p:cNvSpPr/>
          <p:nvPr/>
        </p:nvSpPr>
        <p:spPr>
          <a:xfrm>
            <a:off x="7246284" y="695850"/>
            <a:ext cx="213106" cy="195722"/>
          </a:xfrm>
          <a:custGeom>
            <a:avLst/>
            <a:gdLst/>
            <a:ahLst/>
            <a:cxnLst/>
            <a:rect l="l" t="t" r="r" b="b"/>
            <a:pathLst>
              <a:path w="34372" h="31568" extrusionOk="0">
                <a:moveTo>
                  <a:pt x="17158" y="1"/>
                </a:moveTo>
                <a:cubicBezTo>
                  <a:pt x="11439" y="3246"/>
                  <a:pt x="5719" y="6490"/>
                  <a:pt x="0" y="9735"/>
                </a:cubicBezTo>
                <a:lnTo>
                  <a:pt x="2750" y="9735"/>
                </a:lnTo>
                <a:lnTo>
                  <a:pt x="2750" y="31567"/>
                </a:lnTo>
                <a:lnTo>
                  <a:pt x="11659" y="31567"/>
                </a:lnTo>
                <a:lnTo>
                  <a:pt x="11659" y="17379"/>
                </a:lnTo>
                <a:lnTo>
                  <a:pt x="23373" y="17379"/>
                </a:lnTo>
                <a:lnTo>
                  <a:pt x="23373" y="31567"/>
                </a:lnTo>
                <a:lnTo>
                  <a:pt x="31622" y="31567"/>
                </a:lnTo>
                <a:lnTo>
                  <a:pt x="31622" y="9735"/>
                </a:lnTo>
                <a:lnTo>
                  <a:pt x="34371" y="9735"/>
                </a:lnTo>
                <a:cubicBezTo>
                  <a:pt x="28597" y="6490"/>
                  <a:pt x="22878" y="3246"/>
                  <a:pt x="1715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42">
            <a:hlinkClick r:id="rId7" action="ppaction://hlinksldjump"/>
          </p:cNvPr>
          <p:cNvSpPr/>
          <p:nvPr/>
        </p:nvSpPr>
        <p:spPr>
          <a:xfrm rot="5400000">
            <a:off x="8023975" y="671275"/>
            <a:ext cx="1179300" cy="594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42">
            <a:hlinkClick r:id="rId7" action="ppaction://hlinksldjump"/>
          </p:cNvPr>
          <p:cNvSpPr txBox="1"/>
          <p:nvPr/>
        </p:nvSpPr>
        <p:spPr>
          <a:xfrm>
            <a:off x="8264833" y="655114"/>
            <a:ext cx="440400" cy="23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3"/>
                </a:solidFill>
                <a:latin typeface="Ubuntu"/>
                <a:ea typeface="Ubuntu"/>
                <a:cs typeface="Ubuntu"/>
                <a:sym typeface="Ubuntu"/>
              </a:rPr>
              <a:t>1</a:t>
            </a:r>
            <a:endParaRPr b="1">
              <a:solidFill>
                <a:schemeClr val="accent3"/>
              </a:solidFill>
              <a:latin typeface="Ubuntu"/>
              <a:ea typeface="Ubuntu"/>
              <a:cs typeface="Ubuntu"/>
              <a:sym typeface="Ubuntu"/>
            </a:endParaRPr>
          </a:p>
        </p:txBody>
      </p:sp>
      <p:sp>
        <p:nvSpPr>
          <p:cNvPr id="1139" name="Google Shape;1139;p42">
            <a:hlinkClick r:id="" action="ppaction://hlinkshowjump?jump=nextslide"/>
          </p:cNvPr>
          <p:cNvSpPr/>
          <p:nvPr/>
        </p:nvSpPr>
        <p:spPr>
          <a:xfrm>
            <a:off x="7870218" y="695853"/>
            <a:ext cx="145409" cy="215293"/>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42">
            <a:hlinkClick r:id="" action="ppaction://hlinkshowjump?jump=previousslide"/>
          </p:cNvPr>
          <p:cNvSpPr/>
          <p:nvPr/>
        </p:nvSpPr>
        <p:spPr>
          <a:xfrm rot="10800000">
            <a:off x="7575225" y="695855"/>
            <a:ext cx="145409" cy="215293"/>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301;p46"/>
          <p:cNvSpPr txBox="1">
            <a:spLocks noGrp="1"/>
          </p:cNvSpPr>
          <p:nvPr>
            <p:ph type="subTitle" idx="1"/>
          </p:nvPr>
        </p:nvSpPr>
        <p:spPr>
          <a:xfrm>
            <a:off x="671607" y="1086183"/>
            <a:ext cx="7693460" cy="3235203"/>
          </a:xfrm>
          <a:prstGeom prst="rect">
            <a:avLst/>
          </a:prstGeom>
        </p:spPr>
        <p:txBody>
          <a:bodyPr spcFirstLastPara="1" wrap="square" lIns="91425" tIns="91425" rIns="91425" bIns="91425" anchor="ctr" anchorCtr="0">
            <a:noAutofit/>
          </a:bodyPr>
          <a:lstStyle/>
          <a:p>
            <a:pPr marL="0" lvl="0" indent="0" algn="l"/>
            <a:r>
              <a:rPr lang="vi-VN" sz="1700" b="0" dirty="0">
                <a:solidFill>
                  <a:schemeClr val="dk1"/>
                </a:solidFill>
              </a:rPr>
              <a:t>Trong Vue.js, tất cả các Vue instance đều phải implements một event interface. Đều đó tương đương với việc chúng ta có thể:</a:t>
            </a:r>
          </a:p>
          <a:p>
            <a:pPr marL="285750" lvl="0" indent="-285750" algn="l">
              <a:buFont typeface="Arial" panose="020B0604020202020204" pitchFamily="34" charset="0"/>
              <a:buChar char="•"/>
            </a:pPr>
            <a:r>
              <a:rPr lang="vi-VN" sz="1700" b="0" dirty="0" smtClean="0">
                <a:solidFill>
                  <a:schemeClr val="dk1"/>
                </a:solidFill>
              </a:rPr>
              <a:t>Lắng </a:t>
            </a:r>
            <a:r>
              <a:rPr lang="vi-VN" sz="1700" b="0" dirty="0">
                <a:solidFill>
                  <a:schemeClr val="dk1"/>
                </a:solidFill>
              </a:rPr>
              <a:t>nghe tất cả các sự kiện thông qua $on(eventName).</a:t>
            </a:r>
          </a:p>
          <a:p>
            <a:pPr marL="285750" lvl="0" indent="-285750" algn="l">
              <a:buFont typeface="Arial" panose="020B0604020202020204" pitchFamily="34" charset="0"/>
              <a:buChar char="•"/>
            </a:pPr>
            <a:r>
              <a:rPr lang="vi-VN" sz="1700" b="0" dirty="0" smtClean="0">
                <a:solidFill>
                  <a:schemeClr val="dk1"/>
                </a:solidFill>
              </a:rPr>
              <a:t>Kích </a:t>
            </a:r>
            <a:r>
              <a:rPr lang="vi-VN" sz="1700" b="0" dirty="0">
                <a:solidFill>
                  <a:schemeClr val="dk1"/>
                </a:solidFill>
              </a:rPr>
              <a:t>hoạt các sự kiện thông qua $emit(eventName</a:t>
            </a:r>
            <a:r>
              <a:rPr lang="vi-VN" sz="1700" b="0" dirty="0" smtClean="0">
                <a:solidFill>
                  <a:schemeClr val="dk1"/>
                </a:solidFill>
              </a:rPr>
              <a:t>).</a:t>
            </a:r>
            <a:endParaRPr lang="en-US" sz="1700" b="0" dirty="0" smtClean="0">
              <a:solidFill>
                <a:schemeClr val="dk1"/>
              </a:solidFill>
            </a:endParaRPr>
          </a:p>
          <a:p>
            <a:pPr marL="285750" lvl="0" indent="-285750" algn="l">
              <a:buFont typeface="Arial" panose="020B0604020202020204" pitchFamily="34" charset="0"/>
              <a:buChar char="•"/>
            </a:pPr>
            <a:endParaRPr lang="vi-VN" sz="1700" b="0" dirty="0">
              <a:solidFill>
                <a:schemeClr val="dk1"/>
              </a:solidFill>
            </a:endParaRPr>
          </a:p>
          <a:p>
            <a:pPr marL="0" lvl="0" indent="0" algn="l"/>
            <a:r>
              <a:rPr lang="vi-VN" sz="1700" b="0" i="1" dirty="0">
                <a:solidFill>
                  <a:schemeClr val="dk1"/>
                </a:solidFill>
              </a:rPr>
              <a:t>Nhưng các event này không giống như chúng ta sử dụng các eventTarget trên trình duyệt. Có nghĩa là $on sẽ khác với addEventListener và $emit sẽ khác với dispatchEvent</a:t>
            </a:r>
            <a:r>
              <a:rPr lang="vi-VN" sz="1700" b="0" i="1" dirty="0" smtClean="0">
                <a:solidFill>
                  <a:schemeClr val="dk1"/>
                </a:solidFill>
              </a:rPr>
              <a:t>.</a:t>
            </a:r>
            <a:endParaRPr lang="en-US" sz="1700" b="0" i="1" dirty="0" smtClean="0">
              <a:solidFill>
                <a:schemeClr val="dk1"/>
              </a:solidFill>
            </a:endParaRPr>
          </a:p>
          <a:p>
            <a:pPr marL="0" lvl="0" indent="0" algn="l"/>
            <a:endParaRPr lang="vi-VN" sz="1700" b="0" i="1" dirty="0">
              <a:solidFill>
                <a:schemeClr val="dk1"/>
              </a:solidFill>
            </a:endParaRPr>
          </a:p>
          <a:p>
            <a:pPr marL="0" lvl="0" indent="0" algn="l"/>
            <a:r>
              <a:rPr lang="vi-VN" sz="1700" b="0" dirty="0">
                <a:solidFill>
                  <a:schemeClr val="dk1"/>
                </a:solidFill>
              </a:rPr>
              <a:t>Ngoài ra thì các component cha cũng có thể lắng nghe các sự kiện từ component con gửi lên thông qua v-on directive.</a:t>
            </a:r>
          </a:p>
        </p:txBody>
      </p:sp>
    </p:spTree>
    <p:extLst>
      <p:ext uri="{BB962C8B-B14F-4D97-AF65-F5344CB8AC3E}">
        <p14:creationId xmlns:p14="http://schemas.microsoft.com/office/powerpoint/2010/main" val="284703265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fade">
                                      <p:cBhvr>
                                        <p:cTn id="7" dur="500"/>
                                        <p:tgtEl>
                                          <p:spTgt spid="1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
                                            <p:txEl>
                                              <p:pRg st="1" end="1"/>
                                            </p:txEl>
                                          </p:spTgt>
                                        </p:tgtEl>
                                        <p:attrNameLst>
                                          <p:attrName>style.visibility</p:attrName>
                                        </p:attrNameLst>
                                      </p:cBhvr>
                                      <p:to>
                                        <p:strVal val="visible"/>
                                      </p:to>
                                    </p:set>
                                    <p:animEffect transition="in" filter="fade">
                                      <p:cBhvr>
                                        <p:cTn id="12" dur="500"/>
                                        <p:tgtEl>
                                          <p:spTgt spid="1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4">
                                            <p:txEl>
                                              <p:pRg st="2" end="2"/>
                                            </p:txEl>
                                          </p:spTgt>
                                        </p:tgtEl>
                                        <p:attrNameLst>
                                          <p:attrName>style.visibility</p:attrName>
                                        </p:attrNameLst>
                                      </p:cBhvr>
                                      <p:to>
                                        <p:strVal val="visible"/>
                                      </p:to>
                                    </p:set>
                                    <p:animEffect transition="in" filter="fade">
                                      <p:cBhvr>
                                        <p:cTn id="17" dur="500"/>
                                        <p:tgtEl>
                                          <p:spTgt spid="1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4">
                                            <p:txEl>
                                              <p:pRg st="4" end="4"/>
                                            </p:txEl>
                                          </p:spTgt>
                                        </p:tgtEl>
                                        <p:attrNameLst>
                                          <p:attrName>style.visibility</p:attrName>
                                        </p:attrNameLst>
                                      </p:cBhvr>
                                      <p:to>
                                        <p:strVal val="visible"/>
                                      </p:to>
                                    </p:set>
                                    <p:animEffect transition="in" filter="fade">
                                      <p:cBhvr>
                                        <p:cTn id="22" dur="500"/>
                                        <p:tgtEl>
                                          <p:spTgt spid="14">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4">
                                            <p:txEl>
                                              <p:pRg st="6" end="6"/>
                                            </p:txEl>
                                          </p:spTgt>
                                        </p:tgtEl>
                                        <p:attrNameLst>
                                          <p:attrName>style.visibility</p:attrName>
                                        </p:attrNameLst>
                                      </p:cBhvr>
                                      <p:to>
                                        <p:strVal val="visible"/>
                                      </p:to>
                                    </p:set>
                                    <p:animEffect transition="in" filter="fade">
                                      <p:cBhvr>
                                        <p:cTn id="27" dur="500"/>
                                        <p:tgtEl>
                                          <p:spTgt spid="1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p:bld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Shape 1045"/>
        <p:cNvGrpSpPr/>
        <p:nvPr/>
      </p:nvGrpSpPr>
      <p:grpSpPr>
        <a:xfrm>
          <a:off x="0" y="0"/>
          <a:ext cx="0" cy="0"/>
          <a:chOff x="0" y="0"/>
          <a:chExt cx="0" cy="0"/>
        </a:xfrm>
      </p:grpSpPr>
      <p:sp>
        <p:nvSpPr>
          <p:cNvPr id="1057" name="Google Shape;1057;p42"/>
          <p:cNvSpPr txBox="1">
            <a:spLocks noGrp="1"/>
          </p:cNvSpPr>
          <p:nvPr>
            <p:ph type="title"/>
          </p:nvPr>
        </p:nvSpPr>
        <p:spPr>
          <a:xfrm>
            <a:off x="1540300" y="541113"/>
            <a:ext cx="6486900" cy="478200"/>
          </a:xfrm>
          <a:prstGeom prst="rect">
            <a:avLst/>
          </a:prstGeom>
        </p:spPr>
        <p:txBody>
          <a:bodyPr spcFirstLastPara="1" wrap="square" lIns="91425" tIns="91425" rIns="91425" bIns="91425" anchor="ctr" anchorCtr="0">
            <a:noAutofit/>
          </a:bodyPr>
          <a:lstStyle/>
          <a:p>
            <a:pPr lvl="0"/>
            <a:r>
              <a:rPr lang="en-US" sz="2400" dirty="0">
                <a:solidFill>
                  <a:schemeClr val="accent4"/>
                </a:solidFill>
              </a:rPr>
              <a:t>a. Using v-on</a:t>
            </a:r>
          </a:p>
        </p:txBody>
      </p:sp>
      <p:sp>
        <p:nvSpPr>
          <p:cNvPr id="1127" name="Google Shape;1127;p42">
            <a:hlinkClick r:id="rId3" action="ppaction://hlinksldjump"/>
          </p:cNvPr>
          <p:cNvSpPr/>
          <p:nvPr/>
        </p:nvSpPr>
        <p:spPr>
          <a:xfrm rot="5400000">
            <a:off x="8034175" y="3124075"/>
            <a:ext cx="1158900" cy="59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42">
            <a:hlinkClick r:id="rId4" action="ppaction://hlinksldjump"/>
          </p:cNvPr>
          <p:cNvSpPr/>
          <p:nvPr/>
        </p:nvSpPr>
        <p:spPr>
          <a:xfrm rot="5400000">
            <a:off x="7968625" y="1902850"/>
            <a:ext cx="1290000" cy="59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42">
            <a:hlinkClick r:id="rId5" action="ppaction://hlinksldjump"/>
          </p:cNvPr>
          <p:cNvSpPr/>
          <p:nvPr/>
        </p:nvSpPr>
        <p:spPr>
          <a:xfrm rot="5400000">
            <a:off x="7955725" y="4354575"/>
            <a:ext cx="13158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42">
            <a:hlinkClick r:id="rId4" action="ppaction://hlinksldjump"/>
          </p:cNvPr>
          <p:cNvSpPr txBox="1"/>
          <p:nvPr/>
        </p:nvSpPr>
        <p:spPr>
          <a:xfrm>
            <a:off x="8264833" y="1859014"/>
            <a:ext cx="440400" cy="23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4"/>
                </a:solidFill>
                <a:latin typeface="Ubuntu"/>
                <a:ea typeface="Ubuntu"/>
                <a:cs typeface="Ubuntu"/>
                <a:sym typeface="Ubuntu"/>
              </a:rPr>
              <a:t>2</a:t>
            </a:r>
            <a:endParaRPr b="1">
              <a:solidFill>
                <a:schemeClr val="accent4"/>
              </a:solidFill>
              <a:latin typeface="Ubuntu"/>
              <a:ea typeface="Ubuntu"/>
              <a:cs typeface="Ubuntu"/>
              <a:sym typeface="Ubuntu"/>
            </a:endParaRPr>
          </a:p>
        </p:txBody>
      </p:sp>
      <p:sp>
        <p:nvSpPr>
          <p:cNvPr id="1131" name="Google Shape;1131;p42">
            <a:hlinkClick r:id="rId3" action="ppaction://hlinksldjump"/>
          </p:cNvPr>
          <p:cNvSpPr txBox="1"/>
          <p:nvPr/>
        </p:nvSpPr>
        <p:spPr>
          <a:xfrm>
            <a:off x="8264833" y="3062914"/>
            <a:ext cx="440400" cy="23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2"/>
                </a:solidFill>
                <a:latin typeface="Ubuntu"/>
                <a:ea typeface="Ubuntu"/>
                <a:cs typeface="Ubuntu"/>
                <a:sym typeface="Ubuntu"/>
              </a:rPr>
              <a:t>3</a:t>
            </a:r>
            <a:endParaRPr b="1">
              <a:solidFill>
                <a:schemeClr val="accent2"/>
              </a:solidFill>
              <a:latin typeface="Ubuntu"/>
              <a:ea typeface="Ubuntu"/>
              <a:cs typeface="Ubuntu"/>
              <a:sym typeface="Ubuntu"/>
            </a:endParaRPr>
          </a:p>
        </p:txBody>
      </p:sp>
      <p:sp>
        <p:nvSpPr>
          <p:cNvPr id="1132" name="Google Shape;1132;p42">
            <a:hlinkClick r:id="rId5" action="ppaction://hlinksldjump"/>
          </p:cNvPr>
          <p:cNvSpPr txBox="1"/>
          <p:nvPr/>
        </p:nvSpPr>
        <p:spPr>
          <a:xfrm>
            <a:off x="8264833" y="4266814"/>
            <a:ext cx="440400" cy="23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1"/>
                </a:solidFill>
                <a:latin typeface="Ubuntu"/>
                <a:ea typeface="Ubuntu"/>
                <a:cs typeface="Ubuntu"/>
                <a:sym typeface="Ubuntu"/>
              </a:rPr>
              <a:t>4</a:t>
            </a:r>
            <a:endParaRPr b="1">
              <a:solidFill>
                <a:schemeClr val="accent1"/>
              </a:solidFill>
              <a:latin typeface="Ubuntu"/>
              <a:ea typeface="Ubuntu"/>
              <a:cs typeface="Ubuntu"/>
              <a:sym typeface="Ubuntu"/>
            </a:endParaRPr>
          </a:p>
        </p:txBody>
      </p:sp>
      <p:sp>
        <p:nvSpPr>
          <p:cNvPr id="1133" name="Google Shape;1133;p42">
            <a:hlinkClick r:id="rId6" action="ppaction://hlinksldjump"/>
          </p:cNvPr>
          <p:cNvSpPr/>
          <p:nvPr/>
        </p:nvSpPr>
        <p:spPr>
          <a:xfrm>
            <a:off x="7246284" y="695850"/>
            <a:ext cx="213106" cy="195722"/>
          </a:xfrm>
          <a:custGeom>
            <a:avLst/>
            <a:gdLst/>
            <a:ahLst/>
            <a:cxnLst/>
            <a:rect l="l" t="t" r="r" b="b"/>
            <a:pathLst>
              <a:path w="34372" h="31568" extrusionOk="0">
                <a:moveTo>
                  <a:pt x="17158" y="1"/>
                </a:moveTo>
                <a:cubicBezTo>
                  <a:pt x="11439" y="3246"/>
                  <a:pt x="5719" y="6490"/>
                  <a:pt x="0" y="9735"/>
                </a:cubicBezTo>
                <a:lnTo>
                  <a:pt x="2750" y="9735"/>
                </a:lnTo>
                <a:lnTo>
                  <a:pt x="2750" y="31567"/>
                </a:lnTo>
                <a:lnTo>
                  <a:pt x="11659" y="31567"/>
                </a:lnTo>
                <a:lnTo>
                  <a:pt x="11659" y="17379"/>
                </a:lnTo>
                <a:lnTo>
                  <a:pt x="23373" y="17379"/>
                </a:lnTo>
                <a:lnTo>
                  <a:pt x="23373" y="31567"/>
                </a:lnTo>
                <a:lnTo>
                  <a:pt x="31622" y="31567"/>
                </a:lnTo>
                <a:lnTo>
                  <a:pt x="31622" y="9735"/>
                </a:lnTo>
                <a:lnTo>
                  <a:pt x="34371" y="9735"/>
                </a:lnTo>
                <a:cubicBezTo>
                  <a:pt x="28597" y="6490"/>
                  <a:pt x="22878" y="3246"/>
                  <a:pt x="1715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42">
            <a:hlinkClick r:id="rId7" action="ppaction://hlinksldjump"/>
          </p:cNvPr>
          <p:cNvSpPr/>
          <p:nvPr/>
        </p:nvSpPr>
        <p:spPr>
          <a:xfrm rot="5400000">
            <a:off x="8023975" y="671275"/>
            <a:ext cx="1179300" cy="594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42">
            <a:hlinkClick r:id="rId7" action="ppaction://hlinksldjump"/>
          </p:cNvPr>
          <p:cNvSpPr txBox="1"/>
          <p:nvPr/>
        </p:nvSpPr>
        <p:spPr>
          <a:xfrm>
            <a:off x="8264833" y="655114"/>
            <a:ext cx="440400" cy="23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3"/>
                </a:solidFill>
                <a:latin typeface="Ubuntu"/>
                <a:ea typeface="Ubuntu"/>
                <a:cs typeface="Ubuntu"/>
                <a:sym typeface="Ubuntu"/>
              </a:rPr>
              <a:t>1</a:t>
            </a:r>
            <a:endParaRPr b="1">
              <a:solidFill>
                <a:schemeClr val="accent3"/>
              </a:solidFill>
              <a:latin typeface="Ubuntu"/>
              <a:ea typeface="Ubuntu"/>
              <a:cs typeface="Ubuntu"/>
              <a:sym typeface="Ubuntu"/>
            </a:endParaRPr>
          </a:p>
        </p:txBody>
      </p:sp>
      <p:sp>
        <p:nvSpPr>
          <p:cNvPr id="1139" name="Google Shape;1139;p42">
            <a:hlinkClick r:id="" action="ppaction://hlinkshowjump?jump=nextslide"/>
          </p:cNvPr>
          <p:cNvSpPr/>
          <p:nvPr/>
        </p:nvSpPr>
        <p:spPr>
          <a:xfrm>
            <a:off x="7870218" y="695853"/>
            <a:ext cx="145409" cy="215293"/>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42">
            <a:hlinkClick r:id="" action="ppaction://hlinkshowjump?jump=previousslide"/>
          </p:cNvPr>
          <p:cNvSpPr/>
          <p:nvPr/>
        </p:nvSpPr>
        <p:spPr>
          <a:xfrm rot="10800000">
            <a:off x="7575225" y="695855"/>
            <a:ext cx="145409" cy="215293"/>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301;p46"/>
          <p:cNvSpPr txBox="1">
            <a:spLocks noGrp="1"/>
          </p:cNvSpPr>
          <p:nvPr>
            <p:ph type="subTitle" idx="1"/>
          </p:nvPr>
        </p:nvSpPr>
        <p:spPr>
          <a:xfrm>
            <a:off x="671607" y="1086183"/>
            <a:ext cx="7693460" cy="501519"/>
          </a:xfrm>
          <a:prstGeom prst="rect">
            <a:avLst/>
          </a:prstGeom>
        </p:spPr>
        <p:txBody>
          <a:bodyPr spcFirstLastPara="1" wrap="square" lIns="91425" tIns="91425" rIns="91425" bIns="91425" anchor="ctr" anchorCtr="0">
            <a:noAutofit/>
          </a:bodyPr>
          <a:lstStyle/>
          <a:p>
            <a:pPr marL="0" lvl="0" indent="0" algn="l"/>
            <a:r>
              <a:rPr lang="vi-VN" sz="1700" b="0" dirty="0">
                <a:solidFill>
                  <a:schemeClr val="dk1"/>
                </a:solidFill>
              </a:rPr>
              <a:t>Nhưng chúng ta không thể sử dụng $on để lắng nghe các sự kiện được emmited ở component con. Mà phải sử dụng v-on directive như ví dụ sau:</a:t>
            </a:r>
          </a:p>
        </p:txBody>
      </p:sp>
      <p:pic>
        <p:nvPicPr>
          <p:cNvPr id="2" name="Picture 1"/>
          <p:cNvPicPr>
            <a:picLocks noChangeAspect="1"/>
          </p:cNvPicPr>
          <p:nvPr/>
        </p:nvPicPr>
        <p:blipFill>
          <a:blip r:embed="rId8"/>
          <a:stretch>
            <a:fillRect/>
          </a:stretch>
        </p:blipFill>
        <p:spPr>
          <a:xfrm>
            <a:off x="1151467" y="1606598"/>
            <a:ext cx="6373707" cy="3386032"/>
          </a:xfrm>
          <a:prstGeom prst="rect">
            <a:avLst/>
          </a:prstGeom>
        </p:spPr>
      </p:pic>
    </p:spTree>
    <p:extLst>
      <p:ext uri="{BB962C8B-B14F-4D97-AF65-F5344CB8AC3E}">
        <p14:creationId xmlns:p14="http://schemas.microsoft.com/office/powerpoint/2010/main" val="23355723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fade">
                                      <p:cBhvr>
                                        <p:cTn id="7" dur="500"/>
                                        <p:tgtEl>
                                          <p:spTgt spid="1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p:bld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Shape 1045"/>
        <p:cNvGrpSpPr/>
        <p:nvPr/>
      </p:nvGrpSpPr>
      <p:grpSpPr>
        <a:xfrm>
          <a:off x="0" y="0"/>
          <a:ext cx="0" cy="0"/>
          <a:chOff x="0" y="0"/>
          <a:chExt cx="0" cy="0"/>
        </a:xfrm>
      </p:grpSpPr>
      <p:sp>
        <p:nvSpPr>
          <p:cNvPr id="1057" name="Google Shape;1057;p42"/>
          <p:cNvSpPr txBox="1">
            <a:spLocks noGrp="1"/>
          </p:cNvSpPr>
          <p:nvPr>
            <p:ph type="title"/>
          </p:nvPr>
        </p:nvSpPr>
        <p:spPr>
          <a:xfrm>
            <a:off x="1540300" y="541113"/>
            <a:ext cx="6486900" cy="478200"/>
          </a:xfrm>
          <a:prstGeom prst="rect">
            <a:avLst/>
          </a:prstGeom>
        </p:spPr>
        <p:txBody>
          <a:bodyPr spcFirstLastPara="1" wrap="square" lIns="91425" tIns="91425" rIns="91425" bIns="91425" anchor="ctr" anchorCtr="0">
            <a:noAutofit/>
          </a:bodyPr>
          <a:lstStyle/>
          <a:p>
            <a:pPr lvl="0"/>
            <a:r>
              <a:rPr lang="en-US" sz="2400" dirty="0">
                <a:solidFill>
                  <a:schemeClr val="accent4"/>
                </a:solidFill>
              </a:rPr>
              <a:t>b. Binding Native Events to Components.</a:t>
            </a:r>
          </a:p>
        </p:txBody>
      </p:sp>
      <p:sp>
        <p:nvSpPr>
          <p:cNvPr id="1127" name="Google Shape;1127;p42">
            <a:hlinkClick r:id="rId3" action="ppaction://hlinksldjump"/>
          </p:cNvPr>
          <p:cNvSpPr/>
          <p:nvPr/>
        </p:nvSpPr>
        <p:spPr>
          <a:xfrm rot="5400000">
            <a:off x="8034175" y="3124075"/>
            <a:ext cx="1158900" cy="59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42">
            <a:hlinkClick r:id="rId4" action="ppaction://hlinksldjump"/>
          </p:cNvPr>
          <p:cNvSpPr/>
          <p:nvPr/>
        </p:nvSpPr>
        <p:spPr>
          <a:xfrm rot="5400000">
            <a:off x="7968625" y="1902850"/>
            <a:ext cx="1290000" cy="59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42">
            <a:hlinkClick r:id="rId5" action="ppaction://hlinksldjump"/>
          </p:cNvPr>
          <p:cNvSpPr/>
          <p:nvPr/>
        </p:nvSpPr>
        <p:spPr>
          <a:xfrm rot="5400000">
            <a:off x="7955725" y="4354575"/>
            <a:ext cx="13158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42">
            <a:hlinkClick r:id="rId4" action="ppaction://hlinksldjump"/>
          </p:cNvPr>
          <p:cNvSpPr txBox="1"/>
          <p:nvPr/>
        </p:nvSpPr>
        <p:spPr>
          <a:xfrm>
            <a:off x="8264833" y="1859014"/>
            <a:ext cx="440400" cy="23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4"/>
                </a:solidFill>
                <a:latin typeface="Ubuntu"/>
                <a:ea typeface="Ubuntu"/>
                <a:cs typeface="Ubuntu"/>
                <a:sym typeface="Ubuntu"/>
              </a:rPr>
              <a:t>2</a:t>
            </a:r>
            <a:endParaRPr b="1">
              <a:solidFill>
                <a:schemeClr val="accent4"/>
              </a:solidFill>
              <a:latin typeface="Ubuntu"/>
              <a:ea typeface="Ubuntu"/>
              <a:cs typeface="Ubuntu"/>
              <a:sym typeface="Ubuntu"/>
            </a:endParaRPr>
          </a:p>
        </p:txBody>
      </p:sp>
      <p:sp>
        <p:nvSpPr>
          <p:cNvPr id="1131" name="Google Shape;1131;p42">
            <a:hlinkClick r:id="rId3" action="ppaction://hlinksldjump"/>
          </p:cNvPr>
          <p:cNvSpPr txBox="1"/>
          <p:nvPr/>
        </p:nvSpPr>
        <p:spPr>
          <a:xfrm>
            <a:off x="8264833" y="3062914"/>
            <a:ext cx="440400" cy="23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2"/>
                </a:solidFill>
                <a:latin typeface="Ubuntu"/>
                <a:ea typeface="Ubuntu"/>
                <a:cs typeface="Ubuntu"/>
                <a:sym typeface="Ubuntu"/>
              </a:rPr>
              <a:t>3</a:t>
            </a:r>
            <a:endParaRPr b="1">
              <a:solidFill>
                <a:schemeClr val="accent2"/>
              </a:solidFill>
              <a:latin typeface="Ubuntu"/>
              <a:ea typeface="Ubuntu"/>
              <a:cs typeface="Ubuntu"/>
              <a:sym typeface="Ubuntu"/>
            </a:endParaRPr>
          </a:p>
        </p:txBody>
      </p:sp>
      <p:sp>
        <p:nvSpPr>
          <p:cNvPr id="1132" name="Google Shape;1132;p42">
            <a:hlinkClick r:id="rId5" action="ppaction://hlinksldjump"/>
          </p:cNvPr>
          <p:cNvSpPr txBox="1"/>
          <p:nvPr/>
        </p:nvSpPr>
        <p:spPr>
          <a:xfrm>
            <a:off x="8264833" y="4266814"/>
            <a:ext cx="440400" cy="23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1"/>
                </a:solidFill>
                <a:latin typeface="Ubuntu"/>
                <a:ea typeface="Ubuntu"/>
                <a:cs typeface="Ubuntu"/>
                <a:sym typeface="Ubuntu"/>
              </a:rPr>
              <a:t>4</a:t>
            </a:r>
            <a:endParaRPr b="1">
              <a:solidFill>
                <a:schemeClr val="accent1"/>
              </a:solidFill>
              <a:latin typeface="Ubuntu"/>
              <a:ea typeface="Ubuntu"/>
              <a:cs typeface="Ubuntu"/>
              <a:sym typeface="Ubuntu"/>
            </a:endParaRPr>
          </a:p>
        </p:txBody>
      </p:sp>
      <p:sp>
        <p:nvSpPr>
          <p:cNvPr id="1133" name="Google Shape;1133;p42">
            <a:hlinkClick r:id="rId6" action="ppaction://hlinksldjump"/>
          </p:cNvPr>
          <p:cNvSpPr/>
          <p:nvPr/>
        </p:nvSpPr>
        <p:spPr>
          <a:xfrm>
            <a:off x="7246284" y="695850"/>
            <a:ext cx="213106" cy="195722"/>
          </a:xfrm>
          <a:custGeom>
            <a:avLst/>
            <a:gdLst/>
            <a:ahLst/>
            <a:cxnLst/>
            <a:rect l="l" t="t" r="r" b="b"/>
            <a:pathLst>
              <a:path w="34372" h="31568" extrusionOk="0">
                <a:moveTo>
                  <a:pt x="17158" y="1"/>
                </a:moveTo>
                <a:cubicBezTo>
                  <a:pt x="11439" y="3246"/>
                  <a:pt x="5719" y="6490"/>
                  <a:pt x="0" y="9735"/>
                </a:cubicBezTo>
                <a:lnTo>
                  <a:pt x="2750" y="9735"/>
                </a:lnTo>
                <a:lnTo>
                  <a:pt x="2750" y="31567"/>
                </a:lnTo>
                <a:lnTo>
                  <a:pt x="11659" y="31567"/>
                </a:lnTo>
                <a:lnTo>
                  <a:pt x="11659" y="17379"/>
                </a:lnTo>
                <a:lnTo>
                  <a:pt x="23373" y="17379"/>
                </a:lnTo>
                <a:lnTo>
                  <a:pt x="23373" y="31567"/>
                </a:lnTo>
                <a:lnTo>
                  <a:pt x="31622" y="31567"/>
                </a:lnTo>
                <a:lnTo>
                  <a:pt x="31622" y="9735"/>
                </a:lnTo>
                <a:lnTo>
                  <a:pt x="34371" y="9735"/>
                </a:lnTo>
                <a:cubicBezTo>
                  <a:pt x="28597" y="6490"/>
                  <a:pt x="22878" y="3246"/>
                  <a:pt x="1715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42">
            <a:hlinkClick r:id="rId7" action="ppaction://hlinksldjump"/>
          </p:cNvPr>
          <p:cNvSpPr/>
          <p:nvPr/>
        </p:nvSpPr>
        <p:spPr>
          <a:xfrm rot="5400000">
            <a:off x="8023975" y="671275"/>
            <a:ext cx="1179300" cy="594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42">
            <a:hlinkClick r:id="rId7" action="ppaction://hlinksldjump"/>
          </p:cNvPr>
          <p:cNvSpPr txBox="1"/>
          <p:nvPr/>
        </p:nvSpPr>
        <p:spPr>
          <a:xfrm>
            <a:off x="8264833" y="655114"/>
            <a:ext cx="440400" cy="23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3"/>
                </a:solidFill>
                <a:latin typeface="Ubuntu"/>
                <a:ea typeface="Ubuntu"/>
                <a:cs typeface="Ubuntu"/>
                <a:sym typeface="Ubuntu"/>
              </a:rPr>
              <a:t>1</a:t>
            </a:r>
            <a:endParaRPr b="1">
              <a:solidFill>
                <a:schemeClr val="accent3"/>
              </a:solidFill>
              <a:latin typeface="Ubuntu"/>
              <a:ea typeface="Ubuntu"/>
              <a:cs typeface="Ubuntu"/>
              <a:sym typeface="Ubuntu"/>
            </a:endParaRPr>
          </a:p>
        </p:txBody>
      </p:sp>
      <p:sp>
        <p:nvSpPr>
          <p:cNvPr id="1139" name="Google Shape;1139;p42">
            <a:hlinkClick r:id="" action="ppaction://hlinkshowjump?jump=nextslide"/>
          </p:cNvPr>
          <p:cNvSpPr/>
          <p:nvPr/>
        </p:nvSpPr>
        <p:spPr>
          <a:xfrm>
            <a:off x="7870218" y="695853"/>
            <a:ext cx="145409" cy="215293"/>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42">
            <a:hlinkClick r:id="" action="ppaction://hlinkshowjump?jump=previousslide"/>
          </p:cNvPr>
          <p:cNvSpPr/>
          <p:nvPr/>
        </p:nvSpPr>
        <p:spPr>
          <a:xfrm rot="10800000">
            <a:off x="7575225" y="695855"/>
            <a:ext cx="145409" cy="215293"/>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301;p46"/>
          <p:cNvSpPr txBox="1">
            <a:spLocks noGrp="1"/>
          </p:cNvSpPr>
          <p:nvPr>
            <p:ph type="subTitle" idx="1"/>
          </p:nvPr>
        </p:nvSpPr>
        <p:spPr>
          <a:xfrm>
            <a:off x="671607" y="1086183"/>
            <a:ext cx="7693460" cy="501519"/>
          </a:xfrm>
          <a:prstGeom prst="rect">
            <a:avLst/>
          </a:prstGeom>
        </p:spPr>
        <p:txBody>
          <a:bodyPr spcFirstLastPara="1" wrap="square" lIns="91425" tIns="91425" rIns="91425" bIns="91425" anchor="ctr" anchorCtr="0">
            <a:noAutofit/>
          </a:bodyPr>
          <a:lstStyle/>
          <a:p>
            <a:pPr marL="0" lvl="0" indent="0" algn="l"/>
            <a:r>
              <a:rPr lang="vi-VN" sz="1700" b="0" dirty="0">
                <a:solidFill>
                  <a:schemeClr val="dk1"/>
                </a:solidFill>
              </a:rPr>
              <a:t>Nếu như ta không muốn sử dụng emit name sự kiện mà bạn muốn lắng nghe sự kiện gốc trên thành phần gốc thì ta có thể sử dụng .native modifier.</a:t>
            </a:r>
          </a:p>
        </p:txBody>
      </p:sp>
      <p:pic>
        <p:nvPicPr>
          <p:cNvPr id="3" name="Picture 2"/>
          <p:cNvPicPr>
            <a:picLocks noChangeAspect="1"/>
          </p:cNvPicPr>
          <p:nvPr/>
        </p:nvPicPr>
        <p:blipFill>
          <a:blip r:embed="rId8"/>
          <a:stretch>
            <a:fillRect/>
          </a:stretch>
        </p:blipFill>
        <p:spPr>
          <a:xfrm>
            <a:off x="1160878" y="1602484"/>
            <a:ext cx="6414347" cy="3394259"/>
          </a:xfrm>
          <a:prstGeom prst="rect">
            <a:avLst/>
          </a:prstGeom>
        </p:spPr>
      </p:pic>
    </p:spTree>
    <p:extLst>
      <p:ext uri="{BB962C8B-B14F-4D97-AF65-F5344CB8AC3E}">
        <p14:creationId xmlns:p14="http://schemas.microsoft.com/office/powerpoint/2010/main" val="150581811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fade">
                                      <p:cBhvr>
                                        <p:cTn id="7" dur="500"/>
                                        <p:tgtEl>
                                          <p:spTgt spid="1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p:bld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Shape 1045"/>
        <p:cNvGrpSpPr/>
        <p:nvPr/>
      </p:nvGrpSpPr>
      <p:grpSpPr>
        <a:xfrm>
          <a:off x="0" y="0"/>
          <a:ext cx="0" cy="0"/>
          <a:chOff x="0" y="0"/>
          <a:chExt cx="0" cy="0"/>
        </a:xfrm>
      </p:grpSpPr>
      <p:sp>
        <p:nvSpPr>
          <p:cNvPr id="1057" name="Google Shape;1057;p42"/>
          <p:cNvSpPr txBox="1">
            <a:spLocks noGrp="1"/>
          </p:cNvSpPr>
          <p:nvPr>
            <p:ph type="title"/>
          </p:nvPr>
        </p:nvSpPr>
        <p:spPr>
          <a:xfrm>
            <a:off x="1540300" y="541113"/>
            <a:ext cx="6486900" cy="478200"/>
          </a:xfrm>
          <a:prstGeom prst="rect">
            <a:avLst/>
          </a:prstGeom>
        </p:spPr>
        <p:txBody>
          <a:bodyPr spcFirstLastPara="1" wrap="square" lIns="91425" tIns="91425" rIns="91425" bIns="91425" anchor="ctr" anchorCtr="0">
            <a:noAutofit/>
          </a:bodyPr>
          <a:lstStyle/>
          <a:p>
            <a:pPr lvl="0"/>
            <a:r>
              <a:rPr lang="en-US" sz="2400" dirty="0">
                <a:solidFill>
                  <a:schemeClr val="accent4"/>
                </a:solidFill>
              </a:rPr>
              <a:t>6. x-template.</a:t>
            </a:r>
          </a:p>
        </p:txBody>
      </p:sp>
      <p:sp>
        <p:nvSpPr>
          <p:cNvPr id="1127" name="Google Shape;1127;p42">
            <a:hlinkClick r:id="rId3" action="ppaction://hlinksldjump"/>
          </p:cNvPr>
          <p:cNvSpPr/>
          <p:nvPr/>
        </p:nvSpPr>
        <p:spPr>
          <a:xfrm rot="5400000">
            <a:off x="8034175" y="3124075"/>
            <a:ext cx="1158900" cy="59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42">
            <a:hlinkClick r:id="rId4" action="ppaction://hlinksldjump"/>
          </p:cNvPr>
          <p:cNvSpPr/>
          <p:nvPr/>
        </p:nvSpPr>
        <p:spPr>
          <a:xfrm rot="5400000">
            <a:off x="7968625" y="1902850"/>
            <a:ext cx="1290000" cy="59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42">
            <a:hlinkClick r:id="rId5" action="ppaction://hlinksldjump"/>
          </p:cNvPr>
          <p:cNvSpPr/>
          <p:nvPr/>
        </p:nvSpPr>
        <p:spPr>
          <a:xfrm rot="5400000">
            <a:off x="7955725" y="4354575"/>
            <a:ext cx="13158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42">
            <a:hlinkClick r:id="rId4" action="ppaction://hlinksldjump"/>
          </p:cNvPr>
          <p:cNvSpPr txBox="1"/>
          <p:nvPr/>
        </p:nvSpPr>
        <p:spPr>
          <a:xfrm>
            <a:off x="8264833" y="1859014"/>
            <a:ext cx="440400" cy="23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4"/>
                </a:solidFill>
                <a:latin typeface="Ubuntu"/>
                <a:ea typeface="Ubuntu"/>
                <a:cs typeface="Ubuntu"/>
                <a:sym typeface="Ubuntu"/>
              </a:rPr>
              <a:t>2</a:t>
            </a:r>
            <a:endParaRPr b="1">
              <a:solidFill>
                <a:schemeClr val="accent4"/>
              </a:solidFill>
              <a:latin typeface="Ubuntu"/>
              <a:ea typeface="Ubuntu"/>
              <a:cs typeface="Ubuntu"/>
              <a:sym typeface="Ubuntu"/>
            </a:endParaRPr>
          </a:p>
        </p:txBody>
      </p:sp>
      <p:sp>
        <p:nvSpPr>
          <p:cNvPr id="1131" name="Google Shape;1131;p42">
            <a:hlinkClick r:id="rId3" action="ppaction://hlinksldjump"/>
          </p:cNvPr>
          <p:cNvSpPr txBox="1"/>
          <p:nvPr/>
        </p:nvSpPr>
        <p:spPr>
          <a:xfrm>
            <a:off x="8264833" y="3062914"/>
            <a:ext cx="440400" cy="23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2"/>
                </a:solidFill>
                <a:latin typeface="Ubuntu"/>
                <a:ea typeface="Ubuntu"/>
                <a:cs typeface="Ubuntu"/>
                <a:sym typeface="Ubuntu"/>
              </a:rPr>
              <a:t>3</a:t>
            </a:r>
            <a:endParaRPr b="1">
              <a:solidFill>
                <a:schemeClr val="accent2"/>
              </a:solidFill>
              <a:latin typeface="Ubuntu"/>
              <a:ea typeface="Ubuntu"/>
              <a:cs typeface="Ubuntu"/>
              <a:sym typeface="Ubuntu"/>
            </a:endParaRPr>
          </a:p>
        </p:txBody>
      </p:sp>
      <p:sp>
        <p:nvSpPr>
          <p:cNvPr id="1132" name="Google Shape;1132;p42">
            <a:hlinkClick r:id="rId5" action="ppaction://hlinksldjump"/>
          </p:cNvPr>
          <p:cNvSpPr txBox="1"/>
          <p:nvPr/>
        </p:nvSpPr>
        <p:spPr>
          <a:xfrm>
            <a:off x="8264833" y="4266814"/>
            <a:ext cx="440400" cy="23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1"/>
                </a:solidFill>
                <a:latin typeface="Ubuntu"/>
                <a:ea typeface="Ubuntu"/>
                <a:cs typeface="Ubuntu"/>
                <a:sym typeface="Ubuntu"/>
              </a:rPr>
              <a:t>4</a:t>
            </a:r>
            <a:endParaRPr b="1">
              <a:solidFill>
                <a:schemeClr val="accent1"/>
              </a:solidFill>
              <a:latin typeface="Ubuntu"/>
              <a:ea typeface="Ubuntu"/>
              <a:cs typeface="Ubuntu"/>
              <a:sym typeface="Ubuntu"/>
            </a:endParaRPr>
          </a:p>
        </p:txBody>
      </p:sp>
      <p:sp>
        <p:nvSpPr>
          <p:cNvPr id="1133" name="Google Shape;1133;p42">
            <a:hlinkClick r:id="rId6" action="ppaction://hlinksldjump"/>
          </p:cNvPr>
          <p:cNvSpPr/>
          <p:nvPr/>
        </p:nvSpPr>
        <p:spPr>
          <a:xfrm>
            <a:off x="7246284" y="695850"/>
            <a:ext cx="213106" cy="195722"/>
          </a:xfrm>
          <a:custGeom>
            <a:avLst/>
            <a:gdLst/>
            <a:ahLst/>
            <a:cxnLst/>
            <a:rect l="l" t="t" r="r" b="b"/>
            <a:pathLst>
              <a:path w="34372" h="31568" extrusionOk="0">
                <a:moveTo>
                  <a:pt x="17158" y="1"/>
                </a:moveTo>
                <a:cubicBezTo>
                  <a:pt x="11439" y="3246"/>
                  <a:pt x="5719" y="6490"/>
                  <a:pt x="0" y="9735"/>
                </a:cubicBezTo>
                <a:lnTo>
                  <a:pt x="2750" y="9735"/>
                </a:lnTo>
                <a:lnTo>
                  <a:pt x="2750" y="31567"/>
                </a:lnTo>
                <a:lnTo>
                  <a:pt x="11659" y="31567"/>
                </a:lnTo>
                <a:lnTo>
                  <a:pt x="11659" y="17379"/>
                </a:lnTo>
                <a:lnTo>
                  <a:pt x="23373" y="17379"/>
                </a:lnTo>
                <a:lnTo>
                  <a:pt x="23373" y="31567"/>
                </a:lnTo>
                <a:lnTo>
                  <a:pt x="31622" y="31567"/>
                </a:lnTo>
                <a:lnTo>
                  <a:pt x="31622" y="9735"/>
                </a:lnTo>
                <a:lnTo>
                  <a:pt x="34371" y="9735"/>
                </a:lnTo>
                <a:cubicBezTo>
                  <a:pt x="28597" y="6490"/>
                  <a:pt x="22878" y="3246"/>
                  <a:pt x="1715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42">
            <a:hlinkClick r:id="rId7" action="ppaction://hlinksldjump"/>
          </p:cNvPr>
          <p:cNvSpPr/>
          <p:nvPr/>
        </p:nvSpPr>
        <p:spPr>
          <a:xfrm rot="5400000">
            <a:off x="8023975" y="671275"/>
            <a:ext cx="1179300" cy="594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42">
            <a:hlinkClick r:id="rId7" action="ppaction://hlinksldjump"/>
          </p:cNvPr>
          <p:cNvSpPr txBox="1"/>
          <p:nvPr/>
        </p:nvSpPr>
        <p:spPr>
          <a:xfrm>
            <a:off x="8264833" y="655114"/>
            <a:ext cx="440400" cy="23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3"/>
                </a:solidFill>
                <a:latin typeface="Ubuntu"/>
                <a:ea typeface="Ubuntu"/>
                <a:cs typeface="Ubuntu"/>
                <a:sym typeface="Ubuntu"/>
              </a:rPr>
              <a:t>1</a:t>
            </a:r>
            <a:endParaRPr b="1">
              <a:solidFill>
                <a:schemeClr val="accent3"/>
              </a:solidFill>
              <a:latin typeface="Ubuntu"/>
              <a:ea typeface="Ubuntu"/>
              <a:cs typeface="Ubuntu"/>
              <a:sym typeface="Ubuntu"/>
            </a:endParaRPr>
          </a:p>
        </p:txBody>
      </p:sp>
      <p:sp>
        <p:nvSpPr>
          <p:cNvPr id="1139" name="Google Shape;1139;p42">
            <a:hlinkClick r:id="" action="ppaction://hlinkshowjump?jump=nextslide"/>
          </p:cNvPr>
          <p:cNvSpPr/>
          <p:nvPr/>
        </p:nvSpPr>
        <p:spPr>
          <a:xfrm>
            <a:off x="7870218" y="695853"/>
            <a:ext cx="145409" cy="215293"/>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42">
            <a:hlinkClick r:id="" action="ppaction://hlinkshowjump?jump=previousslide"/>
          </p:cNvPr>
          <p:cNvSpPr/>
          <p:nvPr/>
        </p:nvSpPr>
        <p:spPr>
          <a:xfrm rot="10800000">
            <a:off x="7575225" y="695855"/>
            <a:ext cx="145409" cy="215293"/>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301;p46"/>
          <p:cNvSpPr txBox="1">
            <a:spLocks noGrp="1"/>
          </p:cNvSpPr>
          <p:nvPr>
            <p:ph type="subTitle" idx="1"/>
          </p:nvPr>
        </p:nvSpPr>
        <p:spPr>
          <a:xfrm>
            <a:off x="671607" y="1086183"/>
            <a:ext cx="7693460" cy="1182884"/>
          </a:xfrm>
          <a:prstGeom prst="rect">
            <a:avLst/>
          </a:prstGeom>
        </p:spPr>
        <p:txBody>
          <a:bodyPr spcFirstLastPara="1" wrap="square" lIns="91425" tIns="91425" rIns="91425" bIns="91425" anchor="ctr" anchorCtr="0">
            <a:noAutofit/>
          </a:bodyPr>
          <a:lstStyle/>
          <a:p>
            <a:pPr marL="0" lvl="0" indent="0" algn="l"/>
            <a:r>
              <a:rPr lang="vi-VN" sz="1700" b="0" dirty="0">
                <a:solidFill>
                  <a:schemeClr val="dk1"/>
                </a:solidFill>
              </a:rPr>
              <a:t>Từ trước đến giờ chúng ta đã được học về khai báo template bằng cách khai báo nó ở trong template scope rồi, nhưng sẽ ra sao nếu template đó không chỉ đơn giản là một hai dòng nữa? Trong Vue.js có cung cấp cho chúng ta khai báo template ở trong cặp thẻ script có type là x-template. Với cú pháp như sau:</a:t>
            </a:r>
          </a:p>
        </p:txBody>
      </p:sp>
      <p:pic>
        <p:nvPicPr>
          <p:cNvPr id="2" name="Picture 1"/>
          <p:cNvPicPr>
            <a:picLocks noChangeAspect="1"/>
          </p:cNvPicPr>
          <p:nvPr/>
        </p:nvPicPr>
        <p:blipFill>
          <a:blip r:embed="rId8"/>
          <a:stretch>
            <a:fillRect/>
          </a:stretch>
        </p:blipFill>
        <p:spPr>
          <a:xfrm>
            <a:off x="692063" y="2408405"/>
            <a:ext cx="7028571" cy="990476"/>
          </a:xfrm>
          <a:prstGeom prst="rect">
            <a:avLst/>
          </a:prstGeom>
        </p:spPr>
      </p:pic>
      <p:sp>
        <p:nvSpPr>
          <p:cNvPr id="17" name="Google Shape;1301;p46"/>
          <p:cNvSpPr txBox="1">
            <a:spLocks noGrp="1"/>
          </p:cNvSpPr>
          <p:nvPr>
            <p:ph type="subTitle" idx="1"/>
          </p:nvPr>
        </p:nvSpPr>
        <p:spPr>
          <a:xfrm>
            <a:off x="692063" y="3502019"/>
            <a:ext cx="7693460" cy="591442"/>
          </a:xfrm>
          <a:prstGeom prst="rect">
            <a:avLst/>
          </a:prstGeom>
        </p:spPr>
        <p:txBody>
          <a:bodyPr spcFirstLastPara="1" wrap="square" lIns="91425" tIns="91425" rIns="91425" bIns="91425" anchor="ctr" anchorCtr="0">
            <a:noAutofit/>
          </a:bodyPr>
          <a:lstStyle/>
          <a:p>
            <a:pPr marL="0" lvl="0" indent="0" algn="l"/>
            <a:r>
              <a:rPr lang="vi-VN" sz="1700" b="0" dirty="0">
                <a:solidFill>
                  <a:schemeClr val="dk1"/>
                </a:solidFill>
              </a:rPr>
              <a:t>Trong đó: chúng ta cần xác định id cho template để có thể gọi nó ở trong component template.</a:t>
            </a:r>
          </a:p>
        </p:txBody>
      </p:sp>
    </p:spTree>
    <p:extLst>
      <p:ext uri="{BB962C8B-B14F-4D97-AF65-F5344CB8AC3E}">
        <p14:creationId xmlns:p14="http://schemas.microsoft.com/office/powerpoint/2010/main" val="61960176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fade">
                                      <p:cBhvr>
                                        <p:cTn id="7" dur="500"/>
                                        <p:tgtEl>
                                          <p:spTgt spid="1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7">
                                            <p:txEl>
                                              <p:pRg st="0" end="0"/>
                                            </p:txEl>
                                          </p:spTgt>
                                        </p:tgtEl>
                                        <p:attrNameLst>
                                          <p:attrName>style.visibility</p:attrName>
                                        </p:attrNameLst>
                                      </p:cBhvr>
                                      <p:to>
                                        <p:strVal val="visible"/>
                                      </p:to>
                                    </p:set>
                                    <p:animEffect transition="in" filter="fade">
                                      <p:cBhvr>
                                        <p:cTn id="17" dur="500"/>
                                        <p:tgtEl>
                                          <p:spTgt spid="1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p:bldP spid="17" grpId="0" build="p"/>
    </p:bld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Shape 1045"/>
        <p:cNvGrpSpPr/>
        <p:nvPr/>
      </p:nvGrpSpPr>
      <p:grpSpPr>
        <a:xfrm>
          <a:off x="0" y="0"/>
          <a:ext cx="0" cy="0"/>
          <a:chOff x="0" y="0"/>
          <a:chExt cx="0" cy="0"/>
        </a:xfrm>
      </p:grpSpPr>
      <p:sp>
        <p:nvSpPr>
          <p:cNvPr id="1057" name="Google Shape;1057;p42"/>
          <p:cNvSpPr txBox="1">
            <a:spLocks noGrp="1"/>
          </p:cNvSpPr>
          <p:nvPr>
            <p:ph type="title"/>
          </p:nvPr>
        </p:nvSpPr>
        <p:spPr>
          <a:xfrm>
            <a:off x="1540300" y="541113"/>
            <a:ext cx="6486900" cy="478200"/>
          </a:xfrm>
          <a:prstGeom prst="rect">
            <a:avLst/>
          </a:prstGeom>
        </p:spPr>
        <p:txBody>
          <a:bodyPr spcFirstLastPara="1" wrap="square" lIns="91425" tIns="91425" rIns="91425" bIns="91425" anchor="ctr" anchorCtr="0">
            <a:noAutofit/>
          </a:bodyPr>
          <a:lstStyle/>
          <a:p>
            <a:pPr lvl="0"/>
            <a:r>
              <a:rPr lang="en-US" sz="2400" dirty="0">
                <a:solidFill>
                  <a:schemeClr val="accent4"/>
                </a:solidFill>
              </a:rPr>
              <a:t>6. x-template.</a:t>
            </a:r>
          </a:p>
        </p:txBody>
      </p:sp>
      <p:sp>
        <p:nvSpPr>
          <p:cNvPr id="1127" name="Google Shape;1127;p42">
            <a:hlinkClick r:id="rId3" action="ppaction://hlinksldjump"/>
          </p:cNvPr>
          <p:cNvSpPr/>
          <p:nvPr/>
        </p:nvSpPr>
        <p:spPr>
          <a:xfrm rot="5400000">
            <a:off x="8034175" y="3124075"/>
            <a:ext cx="1158900" cy="59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42">
            <a:hlinkClick r:id="rId4" action="ppaction://hlinksldjump"/>
          </p:cNvPr>
          <p:cNvSpPr/>
          <p:nvPr/>
        </p:nvSpPr>
        <p:spPr>
          <a:xfrm rot="5400000">
            <a:off x="7968625" y="1902850"/>
            <a:ext cx="1290000" cy="59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42">
            <a:hlinkClick r:id="rId5" action="ppaction://hlinksldjump"/>
          </p:cNvPr>
          <p:cNvSpPr/>
          <p:nvPr/>
        </p:nvSpPr>
        <p:spPr>
          <a:xfrm rot="5400000">
            <a:off x="7955725" y="4354575"/>
            <a:ext cx="13158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42">
            <a:hlinkClick r:id="rId4" action="ppaction://hlinksldjump"/>
          </p:cNvPr>
          <p:cNvSpPr txBox="1"/>
          <p:nvPr/>
        </p:nvSpPr>
        <p:spPr>
          <a:xfrm>
            <a:off x="8264833" y="1859014"/>
            <a:ext cx="440400" cy="23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4"/>
                </a:solidFill>
                <a:latin typeface="Ubuntu"/>
                <a:ea typeface="Ubuntu"/>
                <a:cs typeface="Ubuntu"/>
                <a:sym typeface="Ubuntu"/>
              </a:rPr>
              <a:t>2</a:t>
            </a:r>
            <a:endParaRPr b="1">
              <a:solidFill>
                <a:schemeClr val="accent4"/>
              </a:solidFill>
              <a:latin typeface="Ubuntu"/>
              <a:ea typeface="Ubuntu"/>
              <a:cs typeface="Ubuntu"/>
              <a:sym typeface="Ubuntu"/>
            </a:endParaRPr>
          </a:p>
        </p:txBody>
      </p:sp>
      <p:sp>
        <p:nvSpPr>
          <p:cNvPr id="1131" name="Google Shape;1131;p42">
            <a:hlinkClick r:id="rId3" action="ppaction://hlinksldjump"/>
          </p:cNvPr>
          <p:cNvSpPr txBox="1"/>
          <p:nvPr/>
        </p:nvSpPr>
        <p:spPr>
          <a:xfrm>
            <a:off x="8264833" y="3062914"/>
            <a:ext cx="440400" cy="23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2"/>
                </a:solidFill>
                <a:latin typeface="Ubuntu"/>
                <a:ea typeface="Ubuntu"/>
                <a:cs typeface="Ubuntu"/>
                <a:sym typeface="Ubuntu"/>
              </a:rPr>
              <a:t>3</a:t>
            </a:r>
            <a:endParaRPr b="1">
              <a:solidFill>
                <a:schemeClr val="accent2"/>
              </a:solidFill>
              <a:latin typeface="Ubuntu"/>
              <a:ea typeface="Ubuntu"/>
              <a:cs typeface="Ubuntu"/>
              <a:sym typeface="Ubuntu"/>
            </a:endParaRPr>
          </a:p>
        </p:txBody>
      </p:sp>
      <p:sp>
        <p:nvSpPr>
          <p:cNvPr id="1132" name="Google Shape;1132;p42">
            <a:hlinkClick r:id="rId5" action="ppaction://hlinksldjump"/>
          </p:cNvPr>
          <p:cNvSpPr txBox="1"/>
          <p:nvPr/>
        </p:nvSpPr>
        <p:spPr>
          <a:xfrm>
            <a:off x="8264833" y="4266814"/>
            <a:ext cx="440400" cy="23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1"/>
                </a:solidFill>
                <a:latin typeface="Ubuntu"/>
                <a:ea typeface="Ubuntu"/>
                <a:cs typeface="Ubuntu"/>
                <a:sym typeface="Ubuntu"/>
              </a:rPr>
              <a:t>4</a:t>
            </a:r>
            <a:endParaRPr b="1">
              <a:solidFill>
                <a:schemeClr val="accent1"/>
              </a:solidFill>
              <a:latin typeface="Ubuntu"/>
              <a:ea typeface="Ubuntu"/>
              <a:cs typeface="Ubuntu"/>
              <a:sym typeface="Ubuntu"/>
            </a:endParaRPr>
          </a:p>
        </p:txBody>
      </p:sp>
      <p:sp>
        <p:nvSpPr>
          <p:cNvPr id="1133" name="Google Shape;1133;p42">
            <a:hlinkClick r:id="rId6" action="ppaction://hlinksldjump"/>
          </p:cNvPr>
          <p:cNvSpPr/>
          <p:nvPr/>
        </p:nvSpPr>
        <p:spPr>
          <a:xfrm>
            <a:off x="7246284" y="695850"/>
            <a:ext cx="213106" cy="195722"/>
          </a:xfrm>
          <a:custGeom>
            <a:avLst/>
            <a:gdLst/>
            <a:ahLst/>
            <a:cxnLst/>
            <a:rect l="l" t="t" r="r" b="b"/>
            <a:pathLst>
              <a:path w="34372" h="31568" extrusionOk="0">
                <a:moveTo>
                  <a:pt x="17158" y="1"/>
                </a:moveTo>
                <a:cubicBezTo>
                  <a:pt x="11439" y="3246"/>
                  <a:pt x="5719" y="6490"/>
                  <a:pt x="0" y="9735"/>
                </a:cubicBezTo>
                <a:lnTo>
                  <a:pt x="2750" y="9735"/>
                </a:lnTo>
                <a:lnTo>
                  <a:pt x="2750" y="31567"/>
                </a:lnTo>
                <a:lnTo>
                  <a:pt x="11659" y="31567"/>
                </a:lnTo>
                <a:lnTo>
                  <a:pt x="11659" y="17379"/>
                </a:lnTo>
                <a:lnTo>
                  <a:pt x="23373" y="17379"/>
                </a:lnTo>
                <a:lnTo>
                  <a:pt x="23373" y="31567"/>
                </a:lnTo>
                <a:lnTo>
                  <a:pt x="31622" y="31567"/>
                </a:lnTo>
                <a:lnTo>
                  <a:pt x="31622" y="9735"/>
                </a:lnTo>
                <a:lnTo>
                  <a:pt x="34371" y="9735"/>
                </a:lnTo>
                <a:cubicBezTo>
                  <a:pt x="28597" y="6490"/>
                  <a:pt x="22878" y="3246"/>
                  <a:pt x="1715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42">
            <a:hlinkClick r:id="rId7" action="ppaction://hlinksldjump"/>
          </p:cNvPr>
          <p:cNvSpPr/>
          <p:nvPr/>
        </p:nvSpPr>
        <p:spPr>
          <a:xfrm rot="5400000">
            <a:off x="8023975" y="671275"/>
            <a:ext cx="1179300" cy="594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42">
            <a:hlinkClick r:id="rId7" action="ppaction://hlinksldjump"/>
          </p:cNvPr>
          <p:cNvSpPr txBox="1"/>
          <p:nvPr/>
        </p:nvSpPr>
        <p:spPr>
          <a:xfrm>
            <a:off x="8264833" y="655114"/>
            <a:ext cx="440400" cy="23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3"/>
                </a:solidFill>
                <a:latin typeface="Ubuntu"/>
                <a:ea typeface="Ubuntu"/>
                <a:cs typeface="Ubuntu"/>
                <a:sym typeface="Ubuntu"/>
              </a:rPr>
              <a:t>1</a:t>
            </a:r>
            <a:endParaRPr b="1">
              <a:solidFill>
                <a:schemeClr val="accent3"/>
              </a:solidFill>
              <a:latin typeface="Ubuntu"/>
              <a:ea typeface="Ubuntu"/>
              <a:cs typeface="Ubuntu"/>
              <a:sym typeface="Ubuntu"/>
            </a:endParaRPr>
          </a:p>
        </p:txBody>
      </p:sp>
      <p:sp>
        <p:nvSpPr>
          <p:cNvPr id="1139" name="Google Shape;1139;p42">
            <a:hlinkClick r:id="" action="ppaction://hlinkshowjump?jump=nextslide"/>
          </p:cNvPr>
          <p:cNvSpPr/>
          <p:nvPr/>
        </p:nvSpPr>
        <p:spPr>
          <a:xfrm>
            <a:off x="7870218" y="695853"/>
            <a:ext cx="145409" cy="215293"/>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42">
            <a:hlinkClick r:id="" action="ppaction://hlinkshowjump?jump=previousslide"/>
          </p:cNvPr>
          <p:cNvSpPr/>
          <p:nvPr/>
        </p:nvSpPr>
        <p:spPr>
          <a:xfrm rot="10800000">
            <a:off x="7575225" y="695855"/>
            <a:ext cx="145409" cy="215293"/>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301;p46"/>
          <p:cNvSpPr txBox="1">
            <a:spLocks noGrp="1"/>
          </p:cNvSpPr>
          <p:nvPr>
            <p:ph type="subTitle" idx="1"/>
          </p:nvPr>
        </p:nvSpPr>
        <p:spPr>
          <a:xfrm>
            <a:off x="671607" y="1086183"/>
            <a:ext cx="7693460" cy="501519"/>
          </a:xfrm>
          <a:prstGeom prst="rect">
            <a:avLst/>
          </a:prstGeom>
        </p:spPr>
        <p:txBody>
          <a:bodyPr spcFirstLastPara="1" wrap="square" lIns="91425" tIns="91425" rIns="91425" bIns="91425" anchor="ctr" anchorCtr="0">
            <a:noAutofit/>
          </a:bodyPr>
          <a:lstStyle/>
          <a:p>
            <a:pPr marL="0" lvl="0" indent="0" algn="l"/>
            <a:r>
              <a:rPr lang="vi-VN" sz="1700" b="0" dirty="0">
                <a:solidFill>
                  <a:schemeClr val="dk1"/>
                </a:solidFill>
              </a:rPr>
              <a:t>Lúc này ở trong template scope ta chỉ cần xác định id của x-template. Với cú pháp:</a:t>
            </a:r>
          </a:p>
        </p:txBody>
      </p:sp>
      <p:pic>
        <p:nvPicPr>
          <p:cNvPr id="3" name="Picture 2"/>
          <p:cNvPicPr>
            <a:picLocks noChangeAspect="1"/>
          </p:cNvPicPr>
          <p:nvPr/>
        </p:nvPicPr>
        <p:blipFill>
          <a:blip r:embed="rId8"/>
          <a:stretch>
            <a:fillRect/>
          </a:stretch>
        </p:blipFill>
        <p:spPr>
          <a:xfrm>
            <a:off x="692063" y="1782071"/>
            <a:ext cx="4828571" cy="1009524"/>
          </a:xfrm>
          <a:prstGeom prst="rect">
            <a:avLst/>
          </a:prstGeom>
        </p:spPr>
      </p:pic>
    </p:spTree>
    <p:extLst>
      <p:ext uri="{BB962C8B-B14F-4D97-AF65-F5344CB8AC3E}">
        <p14:creationId xmlns:p14="http://schemas.microsoft.com/office/powerpoint/2010/main" val="123158349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fade">
                                      <p:cBhvr>
                                        <p:cTn id="7" dur="500"/>
                                        <p:tgtEl>
                                          <p:spTgt spid="1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p:bld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Shape 1045"/>
        <p:cNvGrpSpPr/>
        <p:nvPr/>
      </p:nvGrpSpPr>
      <p:grpSpPr>
        <a:xfrm>
          <a:off x="0" y="0"/>
          <a:ext cx="0" cy="0"/>
          <a:chOff x="0" y="0"/>
          <a:chExt cx="0" cy="0"/>
        </a:xfrm>
      </p:grpSpPr>
      <p:sp>
        <p:nvSpPr>
          <p:cNvPr id="1057" name="Google Shape;1057;p42"/>
          <p:cNvSpPr txBox="1">
            <a:spLocks noGrp="1"/>
          </p:cNvSpPr>
          <p:nvPr>
            <p:ph type="title"/>
          </p:nvPr>
        </p:nvSpPr>
        <p:spPr>
          <a:xfrm>
            <a:off x="1540300" y="541113"/>
            <a:ext cx="6486900" cy="478200"/>
          </a:xfrm>
          <a:prstGeom prst="rect">
            <a:avLst/>
          </a:prstGeom>
        </p:spPr>
        <p:txBody>
          <a:bodyPr spcFirstLastPara="1" wrap="square" lIns="91425" tIns="91425" rIns="91425" bIns="91425" anchor="ctr" anchorCtr="0">
            <a:noAutofit/>
          </a:bodyPr>
          <a:lstStyle/>
          <a:p>
            <a:pPr lvl="0"/>
            <a:r>
              <a:rPr lang="en-US" sz="2400" dirty="0">
                <a:solidFill>
                  <a:schemeClr val="accent4"/>
                </a:solidFill>
              </a:rPr>
              <a:t>6. x-template.</a:t>
            </a:r>
          </a:p>
        </p:txBody>
      </p:sp>
      <p:sp>
        <p:nvSpPr>
          <p:cNvPr id="1127" name="Google Shape;1127;p42">
            <a:hlinkClick r:id="rId3" action="ppaction://hlinksldjump"/>
          </p:cNvPr>
          <p:cNvSpPr/>
          <p:nvPr/>
        </p:nvSpPr>
        <p:spPr>
          <a:xfrm rot="5400000">
            <a:off x="8034175" y="3124075"/>
            <a:ext cx="1158900" cy="59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42">
            <a:hlinkClick r:id="rId4" action="ppaction://hlinksldjump"/>
          </p:cNvPr>
          <p:cNvSpPr/>
          <p:nvPr/>
        </p:nvSpPr>
        <p:spPr>
          <a:xfrm rot="5400000">
            <a:off x="7968625" y="1902850"/>
            <a:ext cx="1290000" cy="59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42">
            <a:hlinkClick r:id="rId5" action="ppaction://hlinksldjump"/>
          </p:cNvPr>
          <p:cNvSpPr/>
          <p:nvPr/>
        </p:nvSpPr>
        <p:spPr>
          <a:xfrm rot="5400000">
            <a:off x="7955725" y="4354575"/>
            <a:ext cx="13158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42">
            <a:hlinkClick r:id="rId4" action="ppaction://hlinksldjump"/>
          </p:cNvPr>
          <p:cNvSpPr txBox="1"/>
          <p:nvPr/>
        </p:nvSpPr>
        <p:spPr>
          <a:xfrm>
            <a:off x="8264833" y="1859014"/>
            <a:ext cx="440400" cy="23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4"/>
                </a:solidFill>
                <a:latin typeface="Ubuntu"/>
                <a:ea typeface="Ubuntu"/>
                <a:cs typeface="Ubuntu"/>
                <a:sym typeface="Ubuntu"/>
              </a:rPr>
              <a:t>2</a:t>
            </a:r>
            <a:endParaRPr b="1">
              <a:solidFill>
                <a:schemeClr val="accent4"/>
              </a:solidFill>
              <a:latin typeface="Ubuntu"/>
              <a:ea typeface="Ubuntu"/>
              <a:cs typeface="Ubuntu"/>
              <a:sym typeface="Ubuntu"/>
            </a:endParaRPr>
          </a:p>
        </p:txBody>
      </p:sp>
      <p:sp>
        <p:nvSpPr>
          <p:cNvPr id="1131" name="Google Shape;1131;p42">
            <a:hlinkClick r:id="rId3" action="ppaction://hlinksldjump"/>
          </p:cNvPr>
          <p:cNvSpPr txBox="1"/>
          <p:nvPr/>
        </p:nvSpPr>
        <p:spPr>
          <a:xfrm>
            <a:off x="8264833" y="3062914"/>
            <a:ext cx="440400" cy="23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2"/>
                </a:solidFill>
                <a:latin typeface="Ubuntu"/>
                <a:ea typeface="Ubuntu"/>
                <a:cs typeface="Ubuntu"/>
                <a:sym typeface="Ubuntu"/>
              </a:rPr>
              <a:t>3</a:t>
            </a:r>
            <a:endParaRPr b="1">
              <a:solidFill>
                <a:schemeClr val="accent2"/>
              </a:solidFill>
              <a:latin typeface="Ubuntu"/>
              <a:ea typeface="Ubuntu"/>
              <a:cs typeface="Ubuntu"/>
              <a:sym typeface="Ubuntu"/>
            </a:endParaRPr>
          </a:p>
        </p:txBody>
      </p:sp>
      <p:sp>
        <p:nvSpPr>
          <p:cNvPr id="1132" name="Google Shape;1132;p42">
            <a:hlinkClick r:id="rId5" action="ppaction://hlinksldjump"/>
          </p:cNvPr>
          <p:cNvSpPr txBox="1"/>
          <p:nvPr/>
        </p:nvSpPr>
        <p:spPr>
          <a:xfrm>
            <a:off x="8264833" y="4266814"/>
            <a:ext cx="440400" cy="23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1"/>
                </a:solidFill>
                <a:latin typeface="Ubuntu"/>
                <a:ea typeface="Ubuntu"/>
                <a:cs typeface="Ubuntu"/>
                <a:sym typeface="Ubuntu"/>
              </a:rPr>
              <a:t>4</a:t>
            </a:r>
            <a:endParaRPr b="1">
              <a:solidFill>
                <a:schemeClr val="accent1"/>
              </a:solidFill>
              <a:latin typeface="Ubuntu"/>
              <a:ea typeface="Ubuntu"/>
              <a:cs typeface="Ubuntu"/>
              <a:sym typeface="Ubuntu"/>
            </a:endParaRPr>
          </a:p>
        </p:txBody>
      </p:sp>
      <p:sp>
        <p:nvSpPr>
          <p:cNvPr id="1133" name="Google Shape;1133;p42">
            <a:hlinkClick r:id="rId6" action="ppaction://hlinksldjump"/>
          </p:cNvPr>
          <p:cNvSpPr/>
          <p:nvPr/>
        </p:nvSpPr>
        <p:spPr>
          <a:xfrm>
            <a:off x="7246284" y="695850"/>
            <a:ext cx="213106" cy="195722"/>
          </a:xfrm>
          <a:custGeom>
            <a:avLst/>
            <a:gdLst/>
            <a:ahLst/>
            <a:cxnLst/>
            <a:rect l="l" t="t" r="r" b="b"/>
            <a:pathLst>
              <a:path w="34372" h="31568" extrusionOk="0">
                <a:moveTo>
                  <a:pt x="17158" y="1"/>
                </a:moveTo>
                <a:cubicBezTo>
                  <a:pt x="11439" y="3246"/>
                  <a:pt x="5719" y="6490"/>
                  <a:pt x="0" y="9735"/>
                </a:cubicBezTo>
                <a:lnTo>
                  <a:pt x="2750" y="9735"/>
                </a:lnTo>
                <a:lnTo>
                  <a:pt x="2750" y="31567"/>
                </a:lnTo>
                <a:lnTo>
                  <a:pt x="11659" y="31567"/>
                </a:lnTo>
                <a:lnTo>
                  <a:pt x="11659" y="17379"/>
                </a:lnTo>
                <a:lnTo>
                  <a:pt x="23373" y="17379"/>
                </a:lnTo>
                <a:lnTo>
                  <a:pt x="23373" y="31567"/>
                </a:lnTo>
                <a:lnTo>
                  <a:pt x="31622" y="31567"/>
                </a:lnTo>
                <a:lnTo>
                  <a:pt x="31622" y="9735"/>
                </a:lnTo>
                <a:lnTo>
                  <a:pt x="34371" y="9735"/>
                </a:lnTo>
                <a:cubicBezTo>
                  <a:pt x="28597" y="6490"/>
                  <a:pt x="22878" y="3246"/>
                  <a:pt x="1715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42">
            <a:hlinkClick r:id="rId7" action="ppaction://hlinksldjump"/>
          </p:cNvPr>
          <p:cNvSpPr/>
          <p:nvPr/>
        </p:nvSpPr>
        <p:spPr>
          <a:xfrm rot="5400000">
            <a:off x="8023975" y="671275"/>
            <a:ext cx="1179300" cy="594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42">
            <a:hlinkClick r:id="rId7" action="ppaction://hlinksldjump"/>
          </p:cNvPr>
          <p:cNvSpPr txBox="1"/>
          <p:nvPr/>
        </p:nvSpPr>
        <p:spPr>
          <a:xfrm>
            <a:off x="8264833" y="655114"/>
            <a:ext cx="440400" cy="23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3"/>
                </a:solidFill>
                <a:latin typeface="Ubuntu"/>
                <a:ea typeface="Ubuntu"/>
                <a:cs typeface="Ubuntu"/>
                <a:sym typeface="Ubuntu"/>
              </a:rPr>
              <a:t>1</a:t>
            </a:r>
            <a:endParaRPr b="1">
              <a:solidFill>
                <a:schemeClr val="accent3"/>
              </a:solidFill>
              <a:latin typeface="Ubuntu"/>
              <a:ea typeface="Ubuntu"/>
              <a:cs typeface="Ubuntu"/>
              <a:sym typeface="Ubuntu"/>
            </a:endParaRPr>
          </a:p>
        </p:txBody>
      </p:sp>
      <p:sp>
        <p:nvSpPr>
          <p:cNvPr id="1139" name="Google Shape;1139;p42">
            <a:hlinkClick r:id="" action="ppaction://hlinkshowjump?jump=nextslide"/>
          </p:cNvPr>
          <p:cNvSpPr/>
          <p:nvPr/>
        </p:nvSpPr>
        <p:spPr>
          <a:xfrm>
            <a:off x="7870218" y="695853"/>
            <a:ext cx="145409" cy="215293"/>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42">
            <a:hlinkClick r:id="" action="ppaction://hlinkshowjump?jump=previousslide"/>
          </p:cNvPr>
          <p:cNvSpPr/>
          <p:nvPr/>
        </p:nvSpPr>
        <p:spPr>
          <a:xfrm rot="10800000">
            <a:off x="7575225" y="695855"/>
            <a:ext cx="145409" cy="215293"/>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301;p46"/>
          <p:cNvSpPr txBox="1">
            <a:spLocks noGrp="1"/>
          </p:cNvSpPr>
          <p:nvPr>
            <p:ph type="subTitle" idx="1"/>
          </p:nvPr>
        </p:nvSpPr>
        <p:spPr>
          <a:xfrm>
            <a:off x="671607" y="1086184"/>
            <a:ext cx="7693460" cy="234170"/>
          </a:xfrm>
          <a:prstGeom prst="rect">
            <a:avLst/>
          </a:prstGeom>
        </p:spPr>
        <p:txBody>
          <a:bodyPr spcFirstLastPara="1" wrap="square" lIns="91425" tIns="91425" rIns="91425" bIns="91425" anchor="ctr" anchorCtr="0">
            <a:noAutofit/>
          </a:bodyPr>
          <a:lstStyle/>
          <a:p>
            <a:pPr marL="0" lvl="0" indent="0" algn="l"/>
            <a:r>
              <a:rPr lang="en-US" sz="1700" b="0" dirty="0" smtClean="0">
                <a:solidFill>
                  <a:schemeClr val="dk1"/>
                </a:solidFill>
              </a:rPr>
              <a:t>VD:</a:t>
            </a:r>
            <a:endParaRPr lang="vi-VN" sz="1700" b="0" dirty="0">
              <a:solidFill>
                <a:schemeClr val="dk1"/>
              </a:solidFill>
            </a:endParaRPr>
          </a:p>
        </p:txBody>
      </p:sp>
      <p:pic>
        <p:nvPicPr>
          <p:cNvPr id="2" name="Picture 1"/>
          <p:cNvPicPr>
            <a:picLocks noChangeAspect="1"/>
          </p:cNvPicPr>
          <p:nvPr/>
        </p:nvPicPr>
        <p:blipFill>
          <a:blip r:embed="rId8"/>
          <a:stretch>
            <a:fillRect/>
          </a:stretch>
        </p:blipFill>
        <p:spPr>
          <a:xfrm>
            <a:off x="900853" y="1373562"/>
            <a:ext cx="6908800" cy="3668613"/>
          </a:xfrm>
          <a:prstGeom prst="rect">
            <a:avLst/>
          </a:prstGeom>
        </p:spPr>
      </p:pic>
    </p:spTree>
    <p:extLst>
      <p:ext uri="{BB962C8B-B14F-4D97-AF65-F5344CB8AC3E}">
        <p14:creationId xmlns:p14="http://schemas.microsoft.com/office/powerpoint/2010/main" val="1001943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fade">
                                      <p:cBhvr>
                                        <p:cTn id="7" dur="500"/>
                                        <p:tgtEl>
                                          <p:spTgt spid="1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p:bld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Shape 1045"/>
        <p:cNvGrpSpPr/>
        <p:nvPr/>
      </p:nvGrpSpPr>
      <p:grpSpPr>
        <a:xfrm>
          <a:off x="0" y="0"/>
          <a:ext cx="0" cy="0"/>
          <a:chOff x="0" y="0"/>
          <a:chExt cx="0" cy="0"/>
        </a:xfrm>
      </p:grpSpPr>
      <p:sp>
        <p:nvSpPr>
          <p:cNvPr id="47" name="Google Shape;4453;p80"/>
          <p:cNvSpPr txBox="1">
            <a:spLocks noGrp="1"/>
          </p:cNvSpPr>
          <p:nvPr>
            <p:ph type="title"/>
          </p:nvPr>
        </p:nvSpPr>
        <p:spPr>
          <a:xfrm>
            <a:off x="2266981" y="518104"/>
            <a:ext cx="4612800" cy="47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300" dirty="0">
                <a:solidFill>
                  <a:schemeClr val="accent4"/>
                </a:solidFill>
              </a:rPr>
              <a:t>Thanks</a:t>
            </a:r>
            <a:endParaRPr sz="3300" dirty="0">
              <a:solidFill>
                <a:schemeClr val="accent4"/>
              </a:solidFill>
            </a:endParaRPr>
          </a:p>
        </p:txBody>
      </p:sp>
      <p:sp>
        <p:nvSpPr>
          <p:cNvPr id="48" name="Google Shape;4454;p80"/>
          <p:cNvSpPr txBox="1">
            <a:spLocks noGrp="1"/>
          </p:cNvSpPr>
          <p:nvPr>
            <p:ph type="subTitle" idx="1"/>
          </p:nvPr>
        </p:nvSpPr>
        <p:spPr>
          <a:xfrm>
            <a:off x="1274078" y="1992380"/>
            <a:ext cx="6545700" cy="132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solidFill>
                  <a:schemeClr val="accent1"/>
                </a:solidFill>
              </a:rPr>
              <a:t>Do you have any questions?</a:t>
            </a:r>
            <a:endParaRPr sz="2400" dirty="0">
              <a:solidFill>
                <a:schemeClr val="accent1"/>
              </a:solidFill>
            </a:endParaRPr>
          </a:p>
          <a:p>
            <a:pPr marL="0" lvl="0" indent="0" algn="ctr" rtl="0">
              <a:spcBef>
                <a:spcPts val="0"/>
              </a:spcBef>
              <a:spcAft>
                <a:spcPts val="0"/>
              </a:spcAft>
              <a:buNone/>
            </a:pPr>
            <a:endParaRPr sz="2400" dirty="0">
              <a:solidFill>
                <a:schemeClr val="accent1"/>
              </a:solidFill>
            </a:endParaRPr>
          </a:p>
        </p:txBody>
      </p:sp>
      <p:grpSp>
        <p:nvGrpSpPr>
          <p:cNvPr id="49" name="Google Shape;4455;p80"/>
          <p:cNvGrpSpPr/>
          <p:nvPr/>
        </p:nvGrpSpPr>
        <p:grpSpPr>
          <a:xfrm>
            <a:off x="3717692" y="4607889"/>
            <a:ext cx="362920" cy="356865"/>
            <a:chOff x="3717692" y="2845132"/>
            <a:chExt cx="362920" cy="356865"/>
          </a:xfrm>
        </p:grpSpPr>
        <p:sp>
          <p:nvSpPr>
            <p:cNvPr id="50" name="Google Shape;4456;p80"/>
            <p:cNvSpPr/>
            <p:nvPr/>
          </p:nvSpPr>
          <p:spPr>
            <a:xfrm>
              <a:off x="3717692" y="2845132"/>
              <a:ext cx="356865" cy="356498"/>
            </a:xfrm>
            <a:custGeom>
              <a:avLst/>
              <a:gdLst/>
              <a:ahLst/>
              <a:cxnLst/>
              <a:rect l="l" t="t" r="r" b="b"/>
              <a:pathLst>
                <a:path w="13613" h="13599" extrusionOk="0">
                  <a:moveTo>
                    <a:pt x="6799" y="0"/>
                  </a:moveTo>
                  <a:cubicBezTo>
                    <a:pt x="3046" y="0"/>
                    <a:pt x="0" y="3046"/>
                    <a:pt x="0" y="6799"/>
                  </a:cubicBezTo>
                  <a:cubicBezTo>
                    <a:pt x="0" y="10552"/>
                    <a:pt x="3046" y="13598"/>
                    <a:pt x="6799" y="13598"/>
                  </a:cubicBezTo>
                  <a:cubicBezTo>
                    <a:pt x="10567" y="13598"/>
                    <a:pt x="13613" y="10552"/>
                    <a:pt x="13613" y="6799"/>
                  </a:cubicBezTo>
                  <a:cubicBezTo>
                    <a:pt x="13613" y="3046"/>
                    <a:pt x="10567" y="0"/>
                    <a:pt x="679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4457;p80"/>
            <p:cNvSpPr/>
            <p:nvPr/>
          </p:nvSpPr>
          <p:spPr>
            <a:xfrm>
              <a:off x="3872832" y="2845132"/>
              <a:ext cx="207780" cy="356576"/>
            </a:xfrm>
            <a:custGeom>
              <a:avLst/>
              <a:gdLst/>
              <a:ahLst/>
              <a:cxnLst/>
              <a:rect l="l" t="t" r="r" b="b"/>
              <a:pathLst>
                <a:path w="7926" h="13602" extrusionOk="0">
                  <a:moveTo>
                    <a:pt x="881" y="0"/>
                  </a:moveTo>
                  <a:cubicBezTo>
                    <a:pt x="593" y="0"/>
                    <a:pt x="290" y="15"/>
                    <a:pt x="1" y="58"/>
                  </a:cubicBezTo>
                  <a:cubicBezTo>
                    <a:pt x="3379" y="505"/>
                    <a:pt x="5919" y="3378"/>
                    <a:pt x="5919" y="6799"/>
                  </a:cubicBezTo>
                  <a:cubicBezTo>
                    <a:pt x="5919" y="10220"/>
                    <a:pt x="3379" y="13093"/>
                    <a:pt x="1" y="13541"/>
                  </a:cubicBezTo>
                  <a:cubicBezTo>
                    <a:pt x="306" y="13581"/>
                    <a:pt x="610" y="13601"/>
                    <a:pt x="909" y="13601"/>
                  </a:cubicBezTo>
                  <a:cubicBezTo>
                    <a:pt x="4431" y="13601"/>
                    <a:pt x="7440" y="10865"/>
                    <a:pt x="7666" y="7247"/>
                  </a:cubicBezTo>
                  <a:cubicBezTo>
                    <a:pt x="7926" y="3320"/>
                    <a:pt x="4822" y="0"/>
                    <a:pt x="88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4458;p80"/>
            <p:cNvSpPr/>
            <p:nvPr/>
          </p:nvSpPr>
          <p:spPr>
            <a:xfrm>
              <a:off x="3779742" y="2922336"/>
              <a:ext cx="194175" cy="279662"/>
            </a:xfrm>
            <a:custGeom>
              <a:avLst/>
              <a:gdLst/>
              <a:ahLst/>
              <a:cxnLst/>
              <a:rect l="l" t="t" r="r" b="b"/>
              <a:pathLst>
                <a:path w="7407" h="10668" extrusionOk="0">
                  <a:moveTo>
                    <a:pt x="6208" y="0"/>
                  </a:moveTo>
                  <a:cubicBezTo>
                    <a:pt x="4086" y="14"/>
                    <a:pt x="2079" y="1732"/>
                    <a:pt x="2079" y="3854"/>
                  </a:cubicBezTo>
                  <a:lnTo>
                    <a:pt x="2079" y="4114"/>
                  </a:lnTo>
                  <a:cubicBezTo>
                    <a:pt x="2079" y="4129"/>
                    <a:pt x="2051" y="4157"/>
                    <a:pt x="2036" y="4157"/>
                  </a:cubicBezTo>
                  <a:lnTo>
                    <a:pt x="174" y="4157"/>
                  </a:lnTo>
                  <a:cubicBezTo>
                    <a:pt x="73" y="4157"/>
                    <a:pt x="1" y="4230"/>
                    <a:pt x="1" y="4331"/>
                  </a:cubicBezTo>
                  <a:lnTo>
                    <a:pt x="1" y="6048"/>
                  </a:lnTo>
                  <a:cubicBezTo>
                    <a:pt x="1" y="6149"/>
                    <a:pt x="73" y="6236"/>
                    <a:pt x="174" y="6236"/>
                  </a:cubicBezTo>
                  <a:lnTo>
                    <a:pt x="2036" y="6236"/>
                  </a:lnTo>
                  <a:cubicBezTo>
                    <a:pt x="2051" y="6236"/>
                    <a:pt x="2079" y="6251"/>
                    <a:pt x="2079" y="6279"/>
                  </a:cubicBezTo>
                  <a:lnTo>
                    <a:pt x="2079" y="10220"/>
                  </a:lnTo>
                  <a:cubicBezTo>
                    <a:pt x="2079" y="10235"/>
                    <a:pt x="2079" y="10249"/>
                    <a:pt x="2108" y="10264"/>
                  </a:cubicBezTo>
                  <a:cubicBezTo>
                    <a:pt x="2743" y="10495"/>
                    <a:pt x="3422" y="10624"/>
                    <a:pt x="4100" y="10668"/>
                  </a:cubicBezTo>
                  <a:cubicBezTo>
                    <a:pt x="4129" y="10668"/>
                    <a:pt x="4144" y="10639"/>
                    <a:pt x="4144" y="10624"/>
                  </a:cubicBezTo>
                  <a:lnTo>
                    <a:pt x="4144" y="6279"/>
                  </a:lnTo>
                  <a:cubicBezTo>
                    <a:pt x="4144" y="6251"/>
                    <a:pt x="4158" y="6236"/>
                    <a:pt x="4187" y="6236"/>
                  </a:cubicBezTo>
                  <a:lnTo>
                    <a:pt x="7218" y="6236"/>
                  </a:lnTo>
                  <a:cubicBezTo>
                    <a:pt x="7319" y="6236"/>
                    <a:pt x="7406" y="6149"/>
                    <a:pt x="7406" y="6048"/>
                  </a:cubicBezTo>
                  <a:lnTo>
                    <a:pt x="7406" y="4331"/>
                  </a:lnTo>
                  <a:cubicBezTo>
                    <a:pt x="7406" y="4230"/>
                    <a:pt x="7319" y="4143"/>
                    <a:pt x="7218" y="4143"/>
                  </a:cubicBezTo>
                  <a:lnTo>
                    <a:pt x="4187" y="4143"/>
                  </a:lnTo>
                  <a:cubicBezTo>
                    <a:pt x="4158" y="4143"/>
                    <a:pt x="4144" y="4129"/>
                    <a:pt x="4144" y="4100"/>
                  </a:cubicBezTo>
                  <a:lnTo>
                    <a:pt x="4144" y="3854"/>
                  </a:lnTo>
                  <a:cubicBezTo>
                    <a:pt x="4144" y="2714"/>
                    <a:pt x="5068" y="2079"/>
                    <a:pt x="6208" y="2079"/>
                  </a:cubicBezTo>
                  <a:lnTo>
                    <a:pt x="7218" y="2079"/>
                  </a:lnTo>
                  <a:cubicBezTo>
                    <a:pt x="7319" y="2079"/>
                    <a:pt x="7406" y="1992"/>
                    <a:pt x="7406" y="1891"/>
                  </a:cubicBezTo>
                  <a:lnTo>
                    <a:pt x="7406" y="173"/>
                  </a:lnTo>
                  <a:cubicBezTo>
                    <a:pt x="7406" y="72"/>
                    <a:pt x="7319" y="0"/>
                    <a:pt x="7218" y="0"/>
                  </a:cubicBezTo>
                  <a:close/>
                </a:path>
              </a:pathLst>
            </a:custGeom>
            <a:solidFill>
              <a:srgbClr val="FDFD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 name="Google Shape;4459;p80"/>
          <p:cNvGrpSpPr/>
          <p:nvPr/>
        </p:nvGrpSpPr>
        <p:grpSpPr>
          <a:xfrm>
            <a:off x="4166125" y="4607889"/>
            <a:ext cx="362920" cy="356865"/>
            <a:chOff x="4166125" y="2845132"/>
            <a:chExt cx="362920" cy="356865"/>
          </a:xfrm>
        </p:grpSpPr>
        <p:sp>
          <p:nvSpPr>
            <p:cNvPr id="54" name="Google Shape;4460;p80"/>
            <p:cNvSpPr/>
            <p:nvPr/>
          </p:nvSpPr>
          <p:spPr>
            <a:xfrm>
              <a:off x="4166125" y="2845132"/>
              <a:ext cx="356865" cy="356498"/>
            </a:xfrm>
            <a:custGeom>
              <a:avLst/>
              <a:gdLst/>
              <a:ahLst/>
              <a:cxnLst/>
              <a:rect l="l" t="t" r="r" b="b"/>
              <a:pathLst>
                <a:path w="13613" h="13599" extrusionOk="0">
                  <a:moveTo>
                    <a:pt x="6814" y="0"/>
                  </a:moveTo>
                  <a:cubicBezTo>
                    <a:pt x="3046" y="0"/>
                    <a:pt x="0" y="3046"/>
                    <a:pt x="0" y="6799"/>
                  </a:cubicBezTo>
                  <a:cubicBezTo>
                    <a:pt x="0" y="10552"/>
                    <a:pt x="3046" y="13598"/>
                    <a:pt x="6814" y="13598"/>
                  </a:cubicBezTo>
                  <a:cubicBezTo>
                    <a:pt x="10567" y="13598"/>
                    <a:pt x="13613" y="10552"/>
                    <a:pt x="13613" y="6799"/>
                  </a:cubicBezTo>
                  <a:cubicBezTo>
                    <a:pt x="13613" y="3046"/>
                    <a:pt x="10567" y="0"/>
                    <a:pt x="681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4461;p80"/>
            <p:cNvSpPr/>
            <p:nvPr/>
          </p:nvSpPr>
          <p:spPr>
            <a:xfrm>
              <a:off x="4321266" y="2845132"/>
              <a:ext cx="207780" cy="356865"/>
            </a:xfrm>
            <a:custGeom>
              <a:avLst/>
              <a:gdLst/>
              <a:ahLst/>
              <a:cxnLst/>
              <a:rect l="l" t="t" r="r" b="b"/>
              <a:pathLst>
                <a:path w="7926" h="13613" extrusionOk="0">
                  <a:moveTo>
                    <a:pt x="881" y="0"/>
                  </a:moveTo>
                  <a:cubicBezTo>
                    <a:pt x="884" y="0"/>
                    <a:pt x="886" y="0"/>
                    <a:pt x="888" y="0"/>
                  </a:cubicBezTo>
                  <a:lnTo>
                    <a:pt x="888" y="0"/>
                  </a:lnTo>
                  <a:cubicBezTo>
                    <a:pt x="891" y="0"/>
                    <a:pt x="893" y="0"/>
                    <a:pt x="896" y="0"/>
                  </a:cubicBezTo>
                  <a:close/>
                  <a:moveTo>
                    <a:pt x="888" y="0"/>
                  </a:moveTo>
                  <a:lnTo>
                    <a:pt x="888" y="0"/>
                  </a:lnTo>
                  <a:cubicBezTo>
                    <a:pt x="588" y="0"/>
                    <a:pt x="301" y="15"/>
                    <a:pt x="1" y="58"/>
                  </a:cubicBezTo>
                  <a:cubicBezTo>
                    <a:pt x="3393" y="491"/>
                    <a:pt x="5934" y="3378"/>
                    <a:pt x="5934" y="6799"/>
                  </a:cubicBezTo>
                  <a:cubicBezTo>
                    <a:pt x="5934" y="10220"/>
                    <a:pt x="3393" y="13107"/>
                    <a:pt x="1" y="13555"/>
                  </a:cubicBezTo>
                  <a:cubicBezTo>
                    <a:pt x="299" y="13594"/>
                    <a:pt x="595" y="13612"/>
                    <a:pt x="887" y="13612"/>
                  </a:cubicBezTo>
                  <a:cubicBezTo>
                    <a:pt x="4418" y="13612"/>
                    <a:pt x="7441" y="10873"/>
                    <a:pt x="7680" y="7247"/>
                  </a:cubicBezTo>
                  <a:cubicBezTo>
                    <a:pt x="7926" y="3323"/>
                    <a:pt x="4826" y="4"/>
                    <a:pt x="88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4462;p80"/>
            <p:cNvSpPr/>
            <p:nvPr/>
          </p:nvSpPr>
          <p:spPr>
            <a:xfrm>
              <a:off x="4230457" y="2909071"/>
              <a:ext cx="228595" cy="228595"/>
            </a:xfrm>
            <a:custGeom>
              <a:avLst/>
              <a:gdLst/>
              <a:ahLst/>
              <a:cxnLst/>
              <a:rect l="l" t="t" r="r" b="b"/>
              <a:pathLst>
                <a:path w="8720" h="8720" extrusionOk="0">
                  <a:moveTo>
                    <a:pt x="6886" y="448"/>
                  </a:moveTo>
                  <a:cubicBezTo>
                    <a:pt x="7651" y="448"/>
                    <a:pt x="8272" y="1069"/>
                    <a:pt x="8272" y="1834"/>
                  </a:cubicBezTo>
                  <a:lnTo>
                    <a:pt x="8272" y="6872"/>
                  </a:lnTo>
                  <a:lnTo>
                    <a:pt x="8272" y="6886"/>
                  </a:lnTo>
                  <a:cubicBezTo>
                    <a:pt x="8272" y="7652"/>
                    <a:pt x="7651" y="8272"/>
                    <a:pt x="6872" y="8272"/>
                  </a:cubicBezTo>
                  <a:lnTo>
                    <a:pt x="1848" y="8272"/>
                  </a:lnTo>
                  <a:cubicBezTo>
                    <a:pt x="1069" y="8272"/>
                    <a:pt x="448" y="7652"/>
                    <a:pt x="448" y="6886"/>
                  </a:cubicBezTo>
                  <a:lnTo>
                    <a:pt x="448" y="1834"/>
                  </a:lnTo>
                  <a:cubicBezTo>
                    <a:pt x="448" y="1069"/>
                    <a:pt x="1069" y="448"/>
                    <a:pt x="1848" y="448"/>
                  </a:cubicBezTo>
                  <a:close/>
                  <a:moveTo>
                    <a:pt x="1848" y="1"/>
                  </a:moveTo>
                  <a:cubicBezTo>
                    <a:pt x="823" y="1"/>
                    <a:pt x="0" y="824"/>
                    <a:pt x="0" y="1834"/>
                  </a:cubicBezTo>
                  <a:lnTo>
                    <a:pt x="0" y="6872"/>
                  </a:lnTo>
                  <a:cubicBezTo>
                    <a:pt x="0" y="7897"/>
                    <a:pt x="823" y="8720"/>
                    <a:pt x="1848" y="8720"/>
                  </a:cubicBezTo>
                  <a:lnTo>
                    <a:pt x="6886" y="8720"/>
                  </a:lnTo>
                  <a:cubicBezTo>
                    <a:pt x="7897" y="8720"/>
                    <a:pt x="8719" y="7897"/>
                    <a:pt x="8719" y="6886"/>
                  </a:cubicBezTo>
                  <a:lnTo>
                    <a:pt x="8719" y="1834"/>
                  </a:lnTo>
                  <a:cubicBezTo>
                    <a:pt x="8719" y="824"/>
                    <a:pt x="7897" y="1"/>
                    <a:pt x="687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4463;p80"/>
            <p:cNvSpPr/>
            <p:nvPr/>
          </p:nvSpPr>
          <p:spPr>
            <a:xfrm>
              <a:off x="4264143" y="2963205"/>
              <a:ext cx="140408" cy="120274"/>
            </a:xfrm>
            <a:custGeom>
              <a:avLst/>
              <a:gdLst/>
              <a:ahLst/>
              <a:cxnLst/>
              <a:rect l="l" t="t" r="r" b="b"/>
              <a:pathLst>
                <a:path w="5356" h="4588" extrusionOk="0">
                  <a:moveTo>
                    <a:pt x="3063" y="447"/>
                  </a:moveTo>
                  <a:cubicBezTo>
                    <a:pt x="4013" y="447"/>
                    <a:pt x="4923" y="1183"/>
                    <a:pt x="4923" y="2295"/>
                  </a:cubicBezTo>
                  <a:cubicBezTo>
                    <a:pt x="4908" y="3320"/>
                    <a:pt x="4085" y="4143"/>
                    <a:pt x="3075" y="4143"/>
                  </a:cubicBezTo>
                  <a:cubicBezTo>
                    <a:pt x="1429" y="4143"/>
                    <a:pt x="592" y="2151"/>
                    <a:pt x="1761" y="996"/>
                  </a:cubicBezTo>
                  <a:cubicBezTo>
                    <a:pt x="2140" y="617"/>
                    <a:pt x="2606" y="447"/>
                    <a:pt x="3063" y="447"/>
                  </a:cubicBezTo>
                  <a:close/>
                  <a:moveTo>
                    <a:pt x="3075" y="0"/>
                  </a:moveTo>
                  <a:cubicBezTo>
                    <a:pt x="1025" y="0"/>
                    <a:pt x="0" y="2468"/>
                    <a:pt x="1444" y="3912"/>
                  </a:cubicBezTo>
                  <a:cubicBezTo>
                    <a:pt x="1910" y="4379"/>
                    <a:pt x="2484" y="4587"/>
                    <a:pt x="3047" y="4587"/>
                  </a:cubicBezTo>
                  <a:cubicBezTo>
                    <a:pt x="4225" y="4587"/>
                    <a:pt x="5356" y="3673"/>
                    <a:pt x="5356" y="2295"/>
                  </a:cubicBezTo>
                  <a:cubicBezTo>
                    <a:pt x="5356" y="1025"/>
                    <a:pt x="4331" y="0"/>
                    <a:pt x="307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4464;p80"/>
            <p:cNvSpPr/>
            <p:nvPr/>
          </p:nvSpPr>
          <p:spPr>
            <a:xfrm>
              <a:off x="4390893" y="2938222"/>
              <a:ext cx="31065" cy="31039"/>
            </a:xfrm>
            <a:custGeom>
              <a:avLst/>
              <a:gdLst/>
              <a:ahLst/>
              <a:cxnLst/>
              <a:rect l="l" t="t" r="r" b="b"/>
              <a:pathLst>
                <a:path w="1185" h="1184" extrusionOk="0">
                  <a:moveTo>
                    <a:pt x="593" y="0"/>
                  </a:moveTo>
                  <a:cubicBezTo>
                    <a:pt x="275" y="0"/>
                    <a:pt x="1" y="260"/>
                    <a:pt x="1" y="592"/>
                  </a:cubicBezTo>
                  <a:cubicBezTo>
                    <a:pt x="1" y="910"/>
                    <a:pt x="275" y="1184"/>
                    <a:pt x="593" y="1184"/>
                  </a:cubicBezTo>
                  <a:cubicBezTo>
                    <a:pt x="925" y="1184"/>
                    <a:pt x="1185" y="910"/>
                    <a:pt x="1185" y="592"/>
                  </a:cubicBezTo>
                  <a:cubicBezTo>
                    <a:pt x="1185" y="260"/>
                    <a:pt x="925" y="0"/>
                    <a:pt x="59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 name="Google Shape;4465;p80"/>
          <p:cNvGrpSpPr/>
          <p:nvPr/>
        </p:nvGrpSpPr>
        <p:grpSpPr>
          <a:xfrm>
            <a:off x="4614559" y="4607889"/>
            <a:ext cx="363314" cy="356576"/>
            <a:chOff x="4614559" y="2845132"/>
            <a:chExt cx="363314" cy="356576"/>
          </a:xfrm>
        </p:grpSpPr>
        <p:sp>
          <p:nvSpPr>
            <p:cNvPr id="60" name="Google Shape;4466;p80"/>
            <p:cNvSpPr/>
            <p:nvPr/>
          </p:nvSpPr>
          <p:spPr>
            <a:xfrm>
              <a:off x="4614559" y="2845132"/>
              <a:ext cx="356865" cy="356498"/>
            </a:xfrm>
            <a:custGeom>
              <a:avLst/>
              <a:gdLst/>
              <a:ahLst/>
              <a:cxnLst/>
              <a:rect l="l" t="t" r="r" b="b"/>
              <a:pathLst>
                <a:path w="13613" h="13599" extrusionOk="0">
                  <a:moveTo>
                    <a:pt x="6814" y="0"/>
                  </a:moveTo>
                  <a:cubicBezTo>
                    <a:pt x="3046" y="0"/>
                    <a:pt x="0" y="3046"/>
                    <a:pt x="0" y="6799"/>
                  </a:cubicBezTo>
                  <a:cubicBezTo>
                    <a:pt x="0" y="10552"/>
                    <a:pt x="3046" y="13598"/>
                    <a:pt x="6814" y="13598"/>
                  </a:cubicBezTo>
                  <a:cubicBezTo>
                    <a:pt x="10567" y="13598"/>
                    <a:pt x="13613" y="10552"/>
                    <a:pt x="13613" y="6799"/>
                  </a:cubicBezTo>
                  <a:cubicBezTo>
                    <a:pt x="13613" y="3046"/>
                    <a:pt x="10567" y="0"/>
                    <a:pt x="68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4467;p80"/>
            <p:cNvSpPr/>
            <p:nvPr/>
          </p:nvSpPr>
          <p:spPr>
            <a:xfrm>
              <a:off x="4769699" y="2845132"/>
              <a:ext cx="208173" cy="356576"/>
            </a:xfrm>
            <a:custGeom>
              <a:avLst/>
              <a:gdLst/>
              <a:ahLst/>
              <a:cxnLst/>
              <a:rect l="l" t="t" r="r" b="b"/>
              <a:pathLst>
                <a:path w="7941" h="13602" extrusionOk="0">
                  <a:moveTo>
                    <a:pt x="896" y="0"/>
                  </a:moveTo>
                  <a:cubicBezTo>
                    <a:pt x="593" y="0"/>
                    <a:pt x="304" y="15"/>
                    <a:pt x="1" y="58"/>
                  </a:cubicBezTo>
                  <a:cubicBezTo>
                    <a:pt x="3393" y="505"/>
                    <a:pt x="5919" y="3378"/>
                    <a:pt x="5919" y="6799"/>
                  </a:cubicBezTo>
                  <a:cubicBezTo>
                    <a:pt x="5919" y="10220"/>
                    <a:pt x="3393" y="13093"/>
                    <a:pt x="1" y="13541"/>
                  </a:cubicBezTo>
                  <a:cubicBezTo>
                    <a:pt x="306" y="13581"/>
                    <a:pt x="610" y="13601"/>
                    <a:pt x="909" y="13601"/>
                  </a:cubicBezTo>
                  <a:cubicBezTo>
                    <a:pt x="4431" y="13601"/>
                    <a:pt x="7441" y="10865"/>
                    <a:pt x="7681" y="7247"/>
                  </a:cubicBezTo>
                  <a:cubicBezTo>
                    <a:pt x="7940" y="3320"/>
                    <a:pt x="4822" y="0"/>
                    <a:pt x="89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4468;p80"/>
            <p:cNvSpPr/>
            <p:nvPr/>
          </p:nvSpPr>
          <p:spPr>
            <a:xfrm>
              <a:off x="4699705" y="2991963"/>
              <a:ext cx="39375" cy="116945"/>
            </a:xfrm>
            <a:custGeom>
              <a:avLst/>
              <a:gdLst/>
              <a:ahLst/>
              <a:cxnLst/>
              <a:rect l="l" t="t" r="r" b="b"/>
              <a:pathLst>
                <a:path w="1502" h="4461" extrusionOk="0">
                  <a:moveTo>
                    <a:pt x="58" y="0"/>
                  </a:moveTo>
                  <a:cubicBezTo>
                    <a:pt x="29" y="0"/>
                    <a:pt x="0" y="29"/>
                    <a:pt x="0" y="58"/>
                  </a:cubicBezTo>
                  <a:lnTo>
                    <a:pt x="0" y="4403"/>
                  </a:lnTo>
                  <a:cubicBezTo>
                    <a:pt x="0" y="4432"/>
                    <a:pt x="29" y="4461"/>
                    <a:pt x="58" y="4461"/>
                  </a:cubicBezTo>
                  <a:lnTo>
                    <a:pt x="1444" y="4461"/>
                  </a:lnTo>
                  <a:cubicBezTo>
                    <a:pt x="1473" y="4461"/>
                    <a:pt x="1502" y="4446"/>
                    <a:pt x="1502" y="4403"/>
                  </a:cubicBezTo>
                  <a:lnTo>
                    <a:pt x="1502" y="58"/>
                  </a:lnTo>
                  <a:cubicBezTo>
                    <a:pt x="1502" y="29"/>
                    <a:pt x="1473" y="0"/>
                    <a:pt x="144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4469;p80"/>
            <p:cNvSpPr/>
            <p:nvPr/>
          </p:nvSpPr>
          <p:spPr>
            <a:xfrm>
              <a:off x="4683793" y="2922178"/>
              <a:ext cx="55287" cy="47475"/>
            </a:xfrm>
            <a:custGeom>
              <a:avLst/>
              <a:gdLst/>
              <a:ahLst/>
              <a:cxnLst/>
              <a:rect l="l" t="t" r="r" b="b"/>
              <a:pathLst>
                <a:path w="2109" h="1811" extrusionOk="0">
                  <a:moveTo>
                    <a:pt x="1208" y="0"/>
                  </a:moveTo>
                  <a:cubicBezTo>
                    <a:pt x="987" y="0"/>
                    <a:pt x="761" y="83"/>
                    <a:pt x="578" y="266"/>
                  </a:cubicBezTo>
                  <a:cubicBezTo>
                    <a:pt x="1" y="829"/>
                    <a:pt x="405" y="1810"/>
                    <a:pt x="1214" y="1810"/>
                  </a:cubicBezTo>
                  <a:cubicBezTo>
                    <a:pt x="1704" y="1810"/>
                    <a:pt x="2109" y="1406"/>
                    <a:pt x="2109" y="901"/>
                  </a:cubicBezTo>
                  <a:cubicBezTo>
                    <a:pt x="2109" y="355"/>
                    <a:pt x="1668" y="0"/>
                    <a:pt x="120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4470;p80"/>
            <p:cNvSpPr/>
            <p:nvPr/>
          </p:nvSpPr>
          <p:spPr>
            <a:xfrm>
              <a:off x="4777276" y="2991936"/>
              <a:ext cx="124914" cy="117365"/>
            </a:xfrm>
            <a:custGeom>
              <a:avLst/>
              <a:gdLst/>
              <a:ahLst/>
              <a:cxnLst/>
              <a:rect l="l" t="t" r="r" b="b"/>
              <a:pathLst>
                <a:path w="4765" h="4477" extrusionOk="0">
                  <a:moveTo>
                    <a:pt x="2716" y="1"/>
                  </a:moveTo>
                  <a:cubicBezTo>
                    <a:pt x="2701" y="1"/>
                    <a:pt x="2686" y="1"/>
                    <a:pt x="2671" y="1"/>
                  </a:cubicBezTo>
                  <a:cubicBezTo>
                    <a:pt x="2180" y="1"/>
                    <a:pt x="1718" y="145"/>
                    <a:pt x="1314" y="434"/>
                  </a:cubicBezTo>
                  <a:cubicBezTo>
                    <a:pt x="1304" y="441"/>
                    <a:pt x="1294" y="444"/>
                    <a:pt x="1284" y="444"/>
                  </a:cubicBezTo>
                  <a:cubicBezTo>
                    <a:pt x="1248" y="444"/>
                    <a:pt x="1213" y="410"/>
                    <a:pt x="1213" y="376"/>
                  </a:cubicBezTo>
                  <a:lnTo>
                    <a:pt x="1213" y="59"/>
                  </a:lnTo>
                  <a:cubicBezTo>
                    <a:pt x="1213" y="30"/>
                    <a:pt x="1170" y="1"/>
                    <a:pt x="1141" y="1"/>
                  </a:cubicBezTo>
                  <a:lnTo>
                    <a:pt x="58" y="1"/>
                  </a:lnTo>
                  <a:cubicBezTo>
                    <a:pt x="29" y="1"/>
                    <a:pt x="1" y="30"/>
                    <a:pt x="1" y="59"/>
                  </a:cubicBezTo>
                  <a:lnTo>
                    <a:pt x="1" y="4389"/>
                  </a:lnTo>
                  <a:cubicBezTo>
                    <a:pt x="1" y="4433"/>
                    <a:pt x="29" y="4462"/>
                    <a:pt x="58" y="4462"/>
                  </a:cubicBezTo>
                  <a:lnTo>
                    <a:pt x="1430" y="4462"/>
                  </a:lnTo>
                  <a:cubicBezTo>
                    <a:pt x="1473" y="4462"/>
                    <a:pt x="1502" y="4433"/>
                    <a:pt x="1502" y="4389"/>
                  </a:cubicBezTo>
                  <a:lnTo>
                    <a:pt x="1502" y="2859"/>
                  </a:lnTo>
                  <a:cubicBezTo>
                    <a:pt x="1502" y="2354"/>
                    <a:pt x="1617" y="1502"/>
                    <a:pt x="2382" y="1502"/>
                  </a:cubicBezTo>
                  <a:cubicBezTo>
                    <a:pt x="3133" y="1502"/>
                    <a:pt x="3249" y="2354"/>
                    <a:pt x="3249" y="2859"/>
                  </a:cubicBezTo>
                  <a:lnTo>
                    <a:pt x="3249" y="4404"/>
                  </a:lnTo>
                  <a:cubicBezTo>
                    <a:pt x="3249" y="4433"/>
                    <a:pt x="3277" y="4462"/>
                    <a:pt x="3321" y="4462"/>
                  </a:cubicBezTo>
                  <a:lnTo>
                    <a:pt x="3321" y="4476"/>
                  </a:lnTo>
                  <a:lnTo>
                    <a:pt x="4692" y="4476"/>
                  </a:lnTo>
                  <a:cubicBezTo>
                    <a:pt x="4721" y="4476"/>
                    <a:pt x="4750" y="4433"/>
                    <a:pt x="4750" y="4404"/>
                  </a:cubicBezTo>
                  <a:lnTo>
                    <a:pt x="4750" y="2383"/>
                  </a:lnTo>
                  <a:cubicBezTo>
                    <a:pt x="4764" y="1806"/>
                    <a:pt x="4591" y="1243"/>
                    <a:pt x="4259" y="766"/>
                  </a:cubicBezTo>
                  <a:cubicBezTo>
                    <a:pt x="3893" y="287"/>
                    <a:pt x="3320" y="1"/>
                    <a:pt x="271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 name="Google Shape;4471;p80"/>
          <p:cNvGrpSpPr/>
          <p:nvPr/>
        </p:nvGrpSpPr>
        <p:grpSpPr>
          <a:xfrm>
            <a:off x="5063360" y="4607889"/>
            <a:ext cx="362947" cy="356576"/>
            <a:chOff x="5063360" y="2845132"/>
            <a:chExt cx="362947" cy="356576"/>
          </a:xfrm>
        </p:grpSpPr>
        <p:sp>
          <p:nvSpPr>
            <p:cNvPr id="66" name="Google Shape;4472;p80"/>
            <p:cNvSpPr/>
            <p:nvPr/>
          </p:nvSpPr>
          <p:spPr>
            <a:xfrm>
              <a:off x="5063360" y="2845132"/>
              <a:ext cx="356498" cy="356498"/>
            </a:xfrm>
            <a:custGeom>
              <a:avLst/>
              <a:gdLst/>
              <a:ahLst/>
              <a:cxnLst/>
              <a:rect l="l" t="t" r="r" b="b"/>
              <a:pathLst>
                <a:path w="13599" h="13599" extrusionOk="0">
                  <a:moveTo>
                    <a:pt x="6800" y="0"/>
                  </a:moveTo>
                  <a:cubicBezTo>
                    <a:pt x="3047" y="0"/>
                    <a:pt x="1" y="3046"/>
                    <a:pt x="1" y="6799"/>
                  </a:cubicBezTo>
                  <a:cubicBezTo>
                    <a:pt x="1" y="10552"/>
                    <a:pt x="3047" y="13598"/>
                    <a:pt x="6800" y="13598"/>
                  </a:cubicBezTo>
                  <a:cubicBezTo>
                    <a:pt x="10553" y="13598"/>
                    <a:pt x="13599" y="10552"/>
                    <a:pt x="13599" y="6799"/>
                  </a:cubicBezTo>
                  <a:cubicBezTo>
                    <a:pt x="13599" y="3046"/>
                    <a:pt x="10553" y="0"/>
                    <a:pt x="680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4473;p80"/>
            <p:cNvSpPr/>
            <p:nvPr/>
          </p:nvSpPr>
          <p:spPr>
            <a:xfrm>
              <a:off x="5218133" y="2845132"/>
              <a:ext cx="208173" cy="356576"/>
            </a:xfrm>
            <a:custGeom>
              <a:avLst/>
              <a:gdLst/>
              <a:ahLst/>
              <a:cxnLst/>
              <a:rect l="l" t="t" r="r" b="b"/>
              <a:pathLst>
                <a:path w="7941" h="13602" extrusionOk="0">
                  <a:moveTo>
                    <a:pt x="896" y="0"/>
                  </a:moveTo>
                  <a:cubicBezTo>
                    <a:pt x="593" y="0"/>
                    <a:pt x="304" y="15"/>
                    <a:pt x="1" y="58"/>
                  </a:cubicBezTo>
                  <a:cubicBezTo>
                    <a:pt x="3393" y="505"/>
                    <a:pt x="5919" y="3378"/>
                    <a:pt x="5919" y="6799"/>
                  </a:cubicBezTo>
                  <a:cubicBezTo>
                    <a:pt x="5919" y="10220"/>
                    <a:pt x="3393" y="13093"/>
                    <a:pt x="1" y="13541"/>
                  </a:cubicBezTo>
                  <a:cubicBezTo>
                    <a:pt x="306" y="13581"/>
                    <a:pt x="610" y="13601"/>
                    <a:pt x="909" y="13601"/>
                  </a:cubicBezTo>
                  <a:cubicBezTo>
                    <a:pt x="4431" y="13601"/>
                    <a:pt x="7441" y="10865"/>
                    <a:pt x="7681" y="7247"/>
                  </a:cubicBezTo>
                  <a:cubicBezTo>
                    <a:pt x="7940" y="3320"/>
                    <a:pt x="4822" y="0"/>
                    <a:pt x="89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4474;p80"/>
            <p:cNvSpPr/>
            <p:nvPr/>
          </p:nvSpPr>
          <p:spPr>
            <a:xfrm>
              <a:off x="5139436" y="2937330"/>
              <a:ext cx="227756" cy="187463"/>
            </a:xfrm>
            <a:custGeom>
              <a:avLst/>
              <a:gdLst/>
              <a:ahLst/>
              <a:cxnLst/>
              <a:rect l="l" t="t" r="r" b="b"/>
              <a:pathLst>
                <a:path w="8688" h="7151" extrusionOk="0">
                  <a:moveTo>
                    <a:pt x="5678" y="0"/>
                  </a:moveTo>
                  <a:cubicBezTo>
                    <a:pt x="4639" y="0"/>
                    <a:pt x="3643" y="810"/>
                    <a:pt x="3652" y="2026"/>
                  </a:cubicBezTo>
                  <a:lnTo>
                    <a:pt x="3652" y="2070"/>
                  </a:lnTo>
                  <a:lnTo>
                    <a:pt x="3551" y="2070"/>
                  </a:lnTo>
                  <a:cubicBezTo>
                    <a:pt x="3219" y="2012"/>
                    <a:pt x="2887" y="1940"/>
                    <a:pt x="2570" y="1839"/>
                  </a:cubicBezTo>
                  <a:cubicBezTo>
                    <a:pt x="1819" y="1579"/>
                    <a:pt x="1155" y="1160"/>
                    <a:pt x="592" y="612"/>
                  </a:cubicBezTo>
                  <a:lnTo>
                    <a:pt x="390" y="410"/>
                  </a:lnTo>
                  <a:cubicBezTo>
                    <a:pt x="375" y="395"/>
                    <a:pt x="358" y="388"/>
                    <a:pt x="342" y="388"/>
                  </a:cubicBezTo>
                  <a:cubicBezTo>
                    <a:pt x="312" y="388"/>
                    <a:pt x="284" y="410"/>
                    <a:pt x="275" y="438"/>
                  </a:cubicBezTo>
                  <a:lnTo>
                    <a:pt x="202" y="727"/>
                  </a:lnTo>
                  <a:cubicBezTo>
                    <a:pt x="0" y="1492"/>
                    <a:pt x="318" y="2301"/>
                    <a:pt x="982" y="2734"/>
                  </a:cubicBezTo>
                  <a:cubicBezTo>
                    <a:pt x="852" y="2734"/>
                    <a:pt x="708" y="2719"/>
                    <a:pt x="578" y="2690"/>
                  </a:cubicBezTo>
                  <a:lnTo>
                    <a:pt x="332" y="2633"/>
                  </a:lnTo>
                  <a:cubicBezTo>
                    <a:pt x="327" y="2631"/>
                    <a:pt x="321" y="2630"/>
                    <a:pt x="315" y="2630"/>
                  </a:cubicBezTo>
                  <a:cubicBezTo>
                    <a:pt x="278" y="2630"/>
                    <a:pt x="246" y="2667"/>
                    <a:pt x="246" y="2705"/>
                  </a:cubicBezTo>
                  <a:lnTo>
                    <a:pt x="289" y="2950"/>
                  </a:lnTo>
                  <a:cubicBezTo>
                    <a:pt x="390" y="3513"/>
                    <a:pt x="751" y="3990"/>
                    <a:pt x="1256" y="4221"/>
                  </a:cubicBezTo>
                  <a:cubicBezTo>
                    <a:pt x="1314" y="4249"/>
                    <a:pt x="1299" y="4336"/>
                    <a:pt x="1242" y="4350"/>
                  </a:cubicBezTo>
                  <a:lnTo>
                    <a:pt x="967" y="4350"/>
                  </a:lnTo>
                  <a:cubicBezTo>
                    <a:pt x="910" y="4365"/>
                    <a:pt x="881" y="4408"/>
                    <a:pt x="910" y="4452"/>
                  </a:cubicBezTo>
                  <a:lnTo>
                    <a:pt x="1040" y="4697"/>
                  </a:lnTo>
                  <a:cubicBezTo>
                    <a:pt x="1314" y="5173"/>
                    <a:pt x="1790" y="5491"/>
                    <a:pt x="2324" y="5563"/>
                  </a:cubicBezTo>
                  <a:cubicBezTo>
                    <a:pt x="2382" y="5577"/>
                    <a:pt x="2397" y="5650"/>
                    <a:pt x="2353" y="5693"/>
                  </a:cubicBezTo>
                  <a:cubicBezTo>
                    <a:pt x="1891" y="6025"/>
                    <a:pt x="1357" y="6256"/>
                    <a:pt x="794" y="6357"/>
                  </a:cubicBezTo>
                  <a:lnTo>
                    <a:pt x="188" y="6458"/>
                  </a:lnTo>
                  <a:cubicBezTo>
                    <a:pt x="116" y="6472"/>
                    <a:pt x="116" y="6559"/>
                    <a:pt x="174" y="6588"/>
                  </a:cubicBezTo>
                  <a:lnTo>
                    <a:pt x="751" y="6804"/>
                  </a:lnTo>
                  <a:cubicBezTo>
                    <a:pt x="1328" y="7035"/>
                    <a:pt x="1949" y="7151"/>
                    <a:pt x="2570" y="7151"/>
                  </a:cubicBezTo>
                  <a:cubicBezTo>
                    <a:pt x="5385" y="7136"/>
                    <a:pt x="7680" y="4870"/>
                    <a:pt x="7694" y="2055"/>
                  </a:cubicBezTo>
                  <a:lnTo>
                    <a:pt x="7694" y="2026"/>
                  </a:lnTo>
                  <a:lnTo>
                    <a:pt x="7694" y="1983"/>
                  </a:lnTo>
                  <a:lnTo>
                    <a:pt x="7694" y="1969"/>
                  </a:lnTo>
                  <a:cubicBezTo>
                    <a:pt x="7896" y="1839"/>
                    <a:pt x="8070" y="1680"/>
                    <a:pt x="8243" y="1507"/>
                  </a:cubicBezTo>
                  <a:lnTo>
                    <a:pt x="8647" y="1088"/>
                  </a:lnTo>
                  <a:cubicBezTo>
                    <a:pt x="8687" y="1048"/>
                    <a:pt x="8653" y="971"/>
                    <a:pt x="8591" y="971"/>
                  </a:cubicBezTo>
                  <a:cubicBezTo>
                    <a:pt x="8586" y="971"/>
                    <a:pt x="8580" y="971"/>
                    <a:pt x="8575" y="973"/>
                  </a:cubicBezTo>
                  <a:lnTo>
                    <a:pt x="8012" y="1117"/>
                  </a:lnTo>
                  <a:lnTo>
                    <a:pt x="7824" y="1146"/>
                  </a:lnTo>
                  <a:cubicBezTo>
                    <a:pt x="7820" y="1147"/>
                    <a:pt x="7816" y="1147"/>
                    <a:pt x="7812" y="1147"/>
                  </a:cubicBezTo>
                  <a:cubicBezTo>
                    <a:pt x="7761" y="1147"/>
                    <a:pt x="7728" y="1070"/>
                    <a:pt x="7781" y="1030"/>
                  </a:cubicBezTo>
                  <a:cubicBezTo>
                    <a:pt x="7839" y="973"/>
                    <a:pt x="7896" y="915"/>
                    <a:pt x="7954" y="857"/>
                  </a:cubicBezTo>
                  <a:lnTo>
                    <a:pt x="8402" y="366"/>
                  </a:lnTo>
                  <a:cubicBezTo>
                    <a:pt x="8439" y="329"/>
                    <a:pt x="8401" y="259"/>
                    <a:pt x="8353" y="259"/>
                  </a:cubicBezTo>
                  <a:cubicBezTo>
                    <a:pt x="8346" y="259"/>
                    <a:pt x="8338" y="261"/>
                    <a:pt x="8330" y="265"/>
                  </a:cubicBezTo>
                  <a:lnTo>
                    <a:pt x="7709" y="467"/>
                  </a:lnTo>
                  <a:cubicBezTo>
                    <a:pt x="7521" y="525"/>
                    <a:pt x="7334" y="583"/>
                    <a:pt x="7131" y="612"/>
                  </a:cubicBezTo>
                  <a:cubicBezTo>
                    <a:pt x="7117" y="612"/>
                    <a:pt x="7088" y="597"/>
                    <a:pt x="7074" y="583"/>
                  </a:cubicBezTo>
                  <a:cubicBezTo>
                    <a:pt x="6667" y="180"/>
                    <a:pt x="6168" y="0"/>
                    <a:pt x="5678" y="0"/>
                  </a:cubicBezTo>
                  <a:close/>
                </a:path>
              </a:pathLst>
            </a:custGeom>
            <a:solidFill>
              <a:srgbClr val="FDFD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 name="Google Shape;4476;p80">
            <a:hlinkClick r:id="" action="ppaction://hlinkshowjump?jump=previousslide"/>
          </p:cNvPr>
          <p:cNvSpPr/>
          <p:nvPr/>
        </p:nvSpPr>
        <p:spPr>
          <a:xfrm rot="10800000">
            <a:off x="7848575" y="695855"/>
            <a:ext cx="145409" cy="215293"/>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 name="Google Shape;4477;p80"/>
          <p:cNvGrpSpPr/>
          <p:nvPr/>
        </p:nvGrpSpPr>
        <p:grpSpPr>
          <a:xfrm>
            <a:off x="7266884" y="696541"/>
            <a:ext cx="195284" cy="195284"/>
            <a:chOff x="5660400" y="238125"/>
            <a:chExt cx="481825" cy="481825"/>
          </a:xfrm>
        </p:grpSpPr>
        <p:sp>
          <p:nvSpPr>
            <p:cNvPr id="72" name="Google Shape;4478;p80"/>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 name="Google Shape;4479;p80"/>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74" name="Google Shape;4480;p80">
            <a:hlinkClick r:id="rId3" action="ppaction://hlinksldjump"/>
          </p:cNvPr>
          <p:cNvSpPr/>
          <p:nvPr/>
        </p:nvSpPr>
        <p:spPr>
          <a:xfrm>
            <a:off x="7266188" y="681975"/>
            <a:ext cx="195900" cy="215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4481;p80">
            <a:hlinkClick r:id="rId4" action="ppaction://hlinksldjump"/>
          </p:cNvPr>
          <p:cNvSpPr/>
          <p:nvPr/>
        </p:nvSpPr>
        <p:spPr>
          <a:xfrm>
            <a:off x="7548822" y="695850"/>
            <a:ext cx="213106" cy="195722"/>
          </a:xfrm>
          <a:custGeom>
            <a:avLst/>
            <a:gdLst/>
            <a:ahLst/>
            <a:cxnLst/>
            <a:rect l="l" t="t" r="r" b="b"/>
            <a:pathLst>
              <a:path w="34372" h="31568" extrusionOk="0">
                <a:moveTo>
                  <a:pt x="17158" y="1"/>
                </a:moveTo>
                <a:cubicBezTo>
                  <a:pt x="11439" y="3246"/>
                  <a:pt x="5719" y="6490"/>
                  <a:pt x="0" y="9735"/>
                </a:cubicBezTo>
                <a:lnTo>
                  <a:pt x="2750" y="9735"/>
                </a:lnTo>
                <a:lnTo>
                  <a:pt x="2750" y="31567"/>
                </a:lnTo>
                <a:lnTo>
                  <a:pt x="11659" y="31567"/>
                </a:lnTo>
                <a:lnTo>
                  <a:pt x="11659" y="17379"/>
                </a:lnTo>
                <a:lnTo>
                  <a:pt x="23373" y="17379"/>
                </a:lnTo>
                <a:lnTo>
                  <a:pt x="23373" y="31567"/>
                </a:lnTo>
                <a:lnTo>
                  <a:pt x="31622" y="31567"/>
                </a:lnTo>
                <a:lnTo>
                  <a:pt x="31622" y="9735"/>
                </a:lnTo>
                <a:lnTo>
                  <a:pt x="34371" y="9735"/>
                </a:lnTo>
                <a:cubicBezTo>
                  <a:pt x="28597" y="6490"/>
                  <a:pt x="22878" y="3246"/>
                  <a:pt x="1715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79469961"/>
      </p:ext>
    </p:extLst>
  </p:cSld>
  <p:clrMapOvr>
    <a:masterClrMapping/>
  </p:clrMapOvr>
  <p:transition spd="slow">
    <p:push dir="u"/>
  </p:transition>
  <p:timing>
    <p:tnLst>
      <p:par>
        <p:cT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Shape 4491"/>
        <p:cNvGrpSpPr/>
        <p:nvPr/>
      </p:nvGrpSpPr>
      <p:grpSpPr>
        <a:xfrm>
          <a:off x="0" y="0"/>
          <a:ext cx="0" cy="0"/>
          <a:chOff x="0" y="0"/>
          <a:chExt cx="0" cy="0"/>
        </a:xfrm>
      </p:grpSpPr>
      <p:sp>
        <p:nvSpPr>
          <p:cNvPr id="4492" name="Google Shape;4492;p82"/>
          <p:cNvSpPr txBox="1">
            <a:spLocks noGrp="1"/>
          </p:cNvSpPr>
          <p:nvPr>
            <p:ph type="title"/>
          </p:nvPr>
        </p:nvSpPr>
        <p:spPr>
          <a:xfrm>
            <a:off x="1541075" y="542045"/>
            <a:ext cx="6486900" cy="4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Tham khảo</a:t>
            </a:r>
            <a:endParaRPr dirty="0"/>
          </a:p>
        </p:txBody>
      </p:sp>
      <p:sp>
        <p:nvSpPr>
          <p:cNvPr id="4493" name="Google Shape;4493;p82"/>
          <p:cNvSpPr txBox="1">
            <a:spLocks noGrp="1"/>
          </p:cNvSpPr>
          <p:nvPr>
            <p:ph type="subTitle" idx="1"/>
          </p:nvPr>
        </p:nvSpPr>
        <p:spPr>
          <a:xfrm>
            <a:off x="927702" y="1354275"/>
            <a:ext cx="3583500" cy="3183900"/>
          </a:xfrm>
          <a:prstGeom prst="rect">
            <a:avLst/>
          </a:prstGeom>
        </p:spPr>
        <p:txBody>
          <a:bodyPr spcFirstLastPara="1" wrap="square" lIns="91425" tIns="91425" rIns="91425" bIns="91425" anchor="t" anchorCtr="0">
            <a:noAutofit/>
          </a:bodyPr>
          <a:lstStyle/>
          <a:p>
            <a:pPr lvl="0" indent="-304800">
              <a:buClr>
                <a:schemeClr val="accent4"/>
              </a:buClr>
              <a:buSzPts val="1200"/>
              <a:buChar char="●"/>
            </a:pPr>
            <a:r>
              <a:rPr lang="en-US" dirty="0">
                <a:hlinkClick r:id="rId3"/>
              </a:rPr>
              <a:t>https://vuejs.org/</a:t>
            </a:r>
            <a:endParaRPr lang="en" dirty="0" smtClean="0">
              <a:uFill>
                <a:noFill/>
              </a:uFill>
            </a:endParaRPr>
          </a:p>
          <a:p>
            <a:pPr indent="-304800">
              <a:buClr>
                <a:schemeClr val="accent4"/>
              </a:buClr>
              <a:buSzPts val="1200"/>
              <a:buFont typeface="Ubuntu"/>
              <a:buChar char="●"/>
            </a:pPr>
            <a:r>
              <a:rPr lang="en-US" dirty="0">
                <a:hlinkClick r:id="rId4"/>
              </a:rPr>
              <a:t>https://viblo.asia</a:t>
            </a:r>
            <a:r>
              <a:rPr lang="en-US" dirty="0" smtClean="0">
                <a:hlinkClick r:id="rId4"/>
              </a:rPr>
              <a:t>/</a:t>
            </a:r>
            <a:endParaRPr lang="en-US" dirty="0" smtClean="0"/>
          </a:p>
          <a:p>
            <a:pPr indent="-304800">
              <a:buClr>
                <a:schemeClr val="accent4"/>
              </a:buClr>
              <a:buSzPts val="1200"/>
              <a:buFont typeface="Ubuntu"/>
              <a:buChar char="●"/>
            </a:pPr>
            <a:r>
              <a:rPr lang="en-US" dirty="0">
                <a:hlinkClick r:id="rId5"/>
              </a:rPr>
              <a:t>https://toidicode.com</a:t>
            </a:r>
            <a:r>
              <a:rPr lang="en-US" dirty="0" smtClean="0">
                <a:hlinkClick r:id="rId5"/>
              </a:rPr>
              <a:t>/</a:t>
            </a:r>
            <a:endParaRPr lang="en-US" dirty="0" smtClean="0"/>
          </a:p>
          <a:p>
            <a:pPr indent="-304800">
              <a:buClr>
                <a:schemeClr val="accent4"/>
              </a:buClr>
              <a:buSzPts val="1200"/>
              <a:buFont typeface="Ubuntu"/>
              <a:buChar char="●"/>
            </a:pPr>
            <a:r>
              <a:rPr lang="en-US" dirty="0">
                <a:hlinkClick r:id="rId6"/>
              </a:rPr>
              <a:t>https://v1study.com/</a:t>
            </a:r>
            <a:endParaRPr dirty="0">
              <a:uFill>
                <a:noFill/>
              </a:uFill>
            </a:endParaRPr>
          </a:p>
        </p:txBody>
      </p:sp>
      <p:sp>
        <p:nvSpPr>
          <p:cNvPr id="2" name="Subtitle 1"/>
          <p:cNvSpPr>
            <a:spLocks noGrp="1"/>
          </p:cNvSpPr>
          <p:nvPr>
            <p:ph type="subTitle" idx="2"/>
          </p:nvPr>
        </p:nvSpPr>
        <p:spPr/>
        <p:txBody>
          <a:bodyPr/>
          <a:lstStyle/>
          <a:p>
            <a:r>
              <a:rPr lang="en-US" dirty="0" smtClean="0"/>
              <a:t> </a:t>
            </a:r>
            <a:endParaRPr lang="en-US" dirty="0"/>
          </a:p>
        </p:txBody>
      </p:sp>
    </p:spTree>
    <p:extLst>
      <p:ext uri="{BB962C8B-B14F-4D97-AF65-F5344CB8AC3E}">
        <p14:creationId xmlns:p14="http://schemas.microsoft.com/office/powerpoint/2010/main" val="1566273608"/>
      </p:ext>
    </p:extLst>
  </p:cSld>
  <p:clrMapOvr>
    <a:masterClrMapping/>
  </p:clrMapOvr>
  <p:transition spd="slow">
    <p:push dir="u"/>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474"/>
        <p:cNvGrpSpPr/>
        <p:nvPr/>
      </p:nvGrpSpPr>
      <p:grpSpPr>
        <a:xfrm>
          <a:off x="0" y="0"/>
          <a:ext cx="0" cy="0"/>
          <a:chOff x="0" y="0"/>
          <a:chExt cx="0" cy="0"/>
        </a:xfrm>
      </p:grpSpPr>
      <p:sp>
        <p:nvSpPr>
          <p:cNvPr id="1478" name="Google Shape;1478;p49"/>
          <p:cNvSpPr txBox="1">
            <a:spLocks noGrp="1"/>
          </p:cNvSpPr>
          <p:nvPr>
            <p:ph type="title"/>
          </p:nvPr>
        </p:nvSpPr>
        <p:spPr>
          <a:xfrm>
            <a:off x="1543659" y="540116"/>
            <a:ext cx="5872200" cy="478200"/>
          </a:xfrm>
          <a:prstGeom prst="rect">
            <a:avLst/>
          </a:prstGeom>
        </p:spPr>
        <p:txBody>
          <a:bodyPr spcFirstLastPara="1" wrap="square" lIns="91425" tIns="91425" rIns="91425" bIns="91425" anchor="ctr" anchorCtr="0">
            <a:noAutofit/>
          </a:bodyPr>
          <a:lstStyle/>
          <a:p>
            <a:pPr lvl="0"/>
            <a:r>
              <a:rPr lang="en" dirty="0" smtClean="0">
                <a:solidFill>
                  <a:schemeClr val="accent2"/>
                </a:solidFill>
              </a:rPr>
              <a:t>a</a:t>
            </a:r>
            <a:r>
              <a:rPr lang="en" b="1" dirty="0" smtClean="0">
                <a:solidFill>
                  <a:schemeClr val="accent2"/>
                </a:solidFill>
              </a:rPr>
              <a:t>. </a:t>
            </a:r>
            <a:r>
              <a:rPr lang="en-US" dirty="0" smtClean="0">
                <a:solidFill>
                  <a:schemeClr val="accent2"/>
                </a:solidFill>
              </a:rPr>
              <a:t>Text.</a:t>
            </a:r>
            <a:endParaRPr b="1" dirty="0">
              <a:solidFill>
                <a:schemeClr val="accent2"/>
              </a:solidFill>
            </a:endParaRPr>
          </a:p>
        </p:txBody>
      </p:sp>
      <p:sp>
        <p:nvSpPr>
          <p:cNvPr id="1546" name="Google Shape;1546;p49">
            <a:hlinkClick r:id="rId3" action="ppaction://hlinksldjump"/>
          </p:cNvPr>
          <p:cNvSpPr/>
          <p:nvPr/>
        </p:nvSpPr>
        <p:spPr>
          <a:xfrm rot="5400000">
            <a:off x="8135450" y="1556928"/>
            <a:ext cx="950100" cy="62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49">
            <a:hlinkClick r:id="rId4" action="ppaction://hlinksldjump"/>
          </p:cNvPr>
          <p:cNvSpPr/>
          <p:nvPr/>
        </p:nvSpPr>
        <p:spPr>
          <a:xfrm rot="5400000">
            <a:off x="8100942" y="589675"/>
            <a:ext cx="1019100" cy="62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49">
            <a:hlinkClick r:id="rId5" action="ppaction://hlinksldjump"/>
          </p:cNvPr>
          <p:cNvSpPr/>
          <p:nvPr/>
        </p:nvSpPr>
        <p:spPr>
          <a:xfrm rot="5400000">
            <a:off x="8089092" y="2537633"/>
            <a:ext cx="1042800" cy="62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49">
            <a:hlinkClick r:id="rId6" action="ppaction://hlinksldjump"/>
          </p:cNvPr>
          <p:cNvSpPr/>
          <p:nvPr/>
        </p:nvSpPr>
        <p:spPr>
          <a:xfrm rot="5400000">
            <a:off x="8100942" y="4501251"/>
            <a:ext cx="1019100" cy="62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49">
            <a:hlinkClick r:id="rId7" action="ppaction://hlinksldjump"/>
          </p:cNvPr>
          <p:cNvSpPr/>
          <p:nvPr/>
        </p:nvSpPr>
        <p:spPr>
          <a:xfrm rot="5400000">
            <a:off x="8141446" y="3528444"/>
            <a:ext cx="938100" cy="624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49">
            <a:hlinkClick r:id="rId4" action="ppaction://hlinksldjump"/>
          </p:cNvPr>
          <p:cNvSpPr txBox="1"/>
          <p:nvPr/>
        </p:nvSpPr>
        <p:spPr>
          <a:xfrm>
            <a:off x="8189650" y="470225"/>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4"/>
                </a:solidFill>
                <a:latin typeface="Ubuntu"/>
                <a:ea typeface="Ubuntu"/>
                <a:cs typeface="Ubuntu"/>
                <a:sym typeface="Ubuntu"/>
              </a:rPr>
              <a:t>M</a:t>
            </a:r>
            <a:endParaRPr b="1">
              <a:solidFill>
                <a:schemeClr val="accent4"/>
              </a:solidFill>
              <a:latin typeface="Ubuntu"/>
              <a:ea typeface="Ubuntu"/>
              <a:cs typeface="Ubuntu"/>
              <a:sym typeface="Ubuntu"/>
            </a:endParaRPr>
          </a:p>
        </p:txBody>
      </p:sp>
      <p:sp>
        <p:nvSpPr>
          <p:cNvPr id="1552" name="Google Shape;1552;p49">
            <a:hlinkClick r:id="rId3" action="ppaction://hlinksldjump"/>
          </p:cNvPr>
          <p:cNvSpPr txBox="1"/>
          <p:nvPr/>
        </p:nvSpPr>
        <p:spPr>
          <a:xfrm>
            <a:off x="8189650" y="1476316"/>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2"/>
                </a:solidFill>
                <a:latin typeface="Ubuntu"/>
                <a:ea typeface="Ubuntu"/>
                <a:cs typeface="Ubuntu"/>
                <a:sym typeface="Ubuntu"/>
              </a:rPr>
              <a:t>T</a:t>
            </a:r>
            <a:endParaRPr b="1">
              <a:solidFill>
                <a:schemeClr val="accent2"/>
              </a:solidFill>
              <a:latin typeface="Ubuntu"/>
              <a:ea typeface="Ubuntu"/>
              <a:cs typeface="Ubuntu"/>
              <a:sym typeface="Ubuntu"/>
            </a:endParaRPr>
          </a:p>
        </p:txBody>
      </p:sp>
      <p:sp>
        <p:nvSpPr>
          <p:cNvPr id="1553" name="Google Shape;1553;p49">
            <a:hlinkClick r:id="rId5" action="ppaction://hlinksldjump"/>
          </p:cNvPr>
          <p:cNvSpPr txBox="1"/>
          <p:nvPr/>
        </p:nvSpPr>
        <p:spPr>
          <a:xfrm>
            <a:off x="8189650" y="2400638"/>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1"/>
                </a:solidFill>
                <a:latin typeface="Ubuntu"/>
                <a:ea typeface="Ubuntu"/>
                <a:cs typeface="Ubuntu"/>
                <a:sym typeface="Ubuntu"/>
              </a:rPr>
              <a:t>X</a:t>
            </a:r>
            <a:endParaRPr b="1">
              <a:solidFill>
                <a:schemeClr val="accent1"/>
              </a:solidFill>
              <a:latin typeface="Ubuntu"/>
              <a:ea typeface="Ubuntu"/>
              <a:cs typeface="Ubuntu"/>
              <a:sym typeface="Ubuntu"/>
            </a:endParaRPr>
          </a:p>
        </p:txBody>
      </p:sp>
      <p:sp>
        <p:nvSpPr>
          <p:cNvPr id="1554" name="Google Shape;1554;p49">
            <a:hlinkClick r:id="rId7" action="ppaction://hlinksldjump"/>
          </p:cNvPr>
          <p:cNvSpPr txBox="1"/>
          <p:nvPr/>
        </p:nvSpPr>
        <p:spPr>
          <a:xfrm>
            <a:off x="8189650" y="3423511"/>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3"/>
                </a:solidFill>
                <a:latin typeface="Ubuntu"/>
                <a:ea typeface="Ubuntu"/>
                <a:cs typeface="Ubuntu"/>
                <a:sym typeface="Ubuntu"/>
              </a:rPr>
              <a:t>T</a:t>
            </a:r>
            <a:endParaRPr b="1">
              <a:solidFill>
                <a:schemeClr val="accent3"/>
              </a:solidFill>
              <a:latin typeface="Ubuntu"/>
              <a:ea typeface="Ubuntu"/>
              <a:cs typeface="Ubuntu"/>
              <a:sym typeface="Ubuntu"/>
            </a:endParaRPr>
          </a:p>
        </p:txBody>
      </p:sp>
      <p:sp>
        <p:nvSpPr>
          <p:cNvPr id="1555" name="Google Shape;1555;p49">
            <a:hlinkClick r:id="rId6" action="ppaction://hlinksldjump"/>
          </p:cNvPr>
          <p:cNvSpPr txBox="1"/>
          <p:nvPr/>
        </p:nvSpPr>
        <p:spPr>
          <a:xfrm>
            <a:off x="8189650" y="4362805"/>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4"/>
                </a:solidFill>
                <a:latin typeface="Ubuntu"/>
                <a:ea typeface="Ubuntu"/>
                <a:cs typeface="Ubuntu"/>
                <a:sym typeface="Ubuntu"/>
              </a:rPr>
              <a:t>F</a:t>
            </a:r>
            <a:endParaRPr b="1">
              <a:solidFill>
                <a:schemeClr val="accent4"/>
              </a:solidFill>
              <a:latin typeface="Ubuntu"/>
              <a:ea typeface="Ubuntu"/>
              <a:cs typeface="Ubuntu"/>
              <a:sym typeface="Ubuntu"/>
            </a:endParaRPr>
          </a:p>
        </p:txBody>
      </p:sp>
      <p:grpSp>
        <p:nvGrpSpPr>
          <p:cNvPr id="1556" name="Google Shape;1556;p49"/>
          <p:cNvGrpSpPr/>
          <p:nvPr/>
        </p:nvGrpSpPr>
        <p:grpSpPr>
          <a:xfrm>
            <a:off x="6935171" y="696541"/>
            <a:ext cx="195284" cy="195284"/>
            <a:chOff x="5660400" y="238125"/>
            <a:chExt cx="481825" cy="481825"/>
          </a:xfrm>
        </p:grpSpPr>
        <p:sp>
          <p:nvSpPr>
            <p:cNvPr id="1557" name="Google Shape;1557;p49"/>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558" name="Google Shape;1558;p49"/>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1559" name="Google Shape;1559;p49">
            <a:hlinkClick r:id="rId8" action="ppaction://hlinksldjump"/>
          </p:cNvPr>
          <p:cNvSpPr/>
          <p:nvPr/>
        </p:nvSpPr>
        <p:spPr>
          <a:xfrm>
            <a:off x="6934475" y="681975"/>
            <a:ext cx="195900" cy="215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49">
            <a:hlinkClick r:id="rId9" action="ppaction://hlinksldjump"/>
          </p:cNvPr>
          <p:cNvSpPr/>
          <p:nvPr/>
        </p:nvSpPr>
        <p:spPr>
          <a:xfrm>
            <a:off x="7246284" y="695850"/>
            <a:ext cx="213106" cy="195722"/>
          </a:xfrm>
          <a:custGeom>
            <a:avLst/>
            <a:gdLst/>
            <a:ahLst/>
            <a:cxnLst/>
            <a:rect l="l" t="t" r="r" b="b"/>
            <a:pathLst>
              <a:path w="34372" h="31568" extrusionOk="0">
                <a:moveTo>
                  <a:pt x="17158" y="1"/>
                </a:moveTo>
                <a:cubicBezTo>
                  <a:pt x="11439" y="3246"/>
                  <a:pt x="5719" y="6490"/>
                  <a:pt x="0" y="9735"/>
                </a:cubicBezTo>
                <a:lnTo>
                  <a:pt x="2750" y="9735"/>
                </a:lnTo>
                <a:lnTo>
                  <a:pt x="2750" y="31567"/>
                </a:lnTo>
                <a:lnTo>
                  <a:pt x="11659" y="31567"/>
                </a:lnTo>
                <a:lnTo>
                  <a:pt x="11659" y="17379"/>
                </a:lnTo>
                <a:lnTo>
                  <a:pt x="23373" y="17379"/>
                </a:lnTo>
                <a:lnTo>
                  <a:pt x="23373" y="31567"/>
                </a:lnTo>
                <a:lnTo>
                  <a:pt x="31622" y="31567"/>
                </a:lnTo>
                <a:lnTo>
                  <a:pt x="31622" y="9735"/>
                </a:lnTo>
                <a:lnTo>
                  <a:pt x="34371" y="9735"/>
                </a:lnTo>
                <a:cubicBezTo>
                  <a:pt x="28597" y="6490"/>
                  <a:pt x="22878" y="3246"/>
                  <a:pt x="1715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49">
            <a:hlinkClick r:id="" action="ppaction://hlinkshowjump?jump=nextslide"/>
          </p:cNvPr>
          <p:cNvSpPr/>
          <p:nvPr/>
        </p:nvSpPr>
        <p:spPr>
          <a:xfrm>
            <a:off x="7870218" y="695853"/>
            <a:ext cx="145409" cy="215293"/>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49">
            <a:hlinkClick r:id="" action="ppaction://hlinkshowjump?jump=previousslide"/>
          </p:cNvPr>
          <p:cNvSpPr/>
          <p:nvPr/>
        </p:nvSpPr>
        <p:spPr>
          <a:xfrm rot="10800000">
            <a:off x="7575225" y="695855"/>
            <a:ext cx="145409" cy="215293"/>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301;p46"/>
          <p:cNvSpPr txBox="1">
            <a:spLocks noGrp="1"/>
          </p:cNvSpPr>
          <p:nvPr>
            <p:ph type="subTitle" idx="1"/>
          </p:nvPr>
        </p:nvSpPr>
        <p:spPr>
          <a:xfrm>
            <a:off x="687651" y="1067572"/>
            <a:ext cx="7255271" cy="341281"/>
          </a:xfrm>
          <a:prstGeom prst="rect">
            <a:avLst/>
          </a:prstGeom>
        </p:spPr>
        <p:txBody>
          <a:bodyPr spcFirstLastPara="1" wrap="square" lIns="91425" tIns="91425" rIns="91425" bIns="91425" anchor="ctr" anchorCtr="0">
            <a:noAutofit/>
          </a:bodyPr>
          <a:lstStyle/>
          <a:p>
            <a:pPr marL="0" lvl="0" indent="0" algn="l"/>
            <a:r>
              <a:rPr lang="vi-VN" b="0" dirty="0">
                <a:solidFill>
                  <a:schemeClr val="dk1"/>
                </a:solidFill>
              </a:rPr>
              <a:t>VD: sử dụng vue.js để bind data dưới dạng dữ liệu thô vào thẻ HTML.</a:t>
            </a:r>
            <a:endParaRPr sz="1800" b="0" dirty="0">
              <a:solidFill>
                <a:schemeClr val="dk1"/>
              </a:solidFill>
            </a:endParaRPr>
          </a:p>
        </p:txBody>
      </p:sp>
      <p:pic>
        <p:nvPicPr>
          <p:cNvPr id="3" name="Picture 2"/>
          <p:cNvPicPr>
            <a:picLocks noChangeAspect="1"/>
          </p:cNvPicPr>
          <p:nvPr/>
        </p:nvPicPr>
        <p:blipFill>
          <a:blip r:embed="rId10"/>
          <a:stretch>
            <a:fillRect/>
          </a:stretch>
        </p:blipFill>
        <p:spPr>
          <a:xfrm>
            <a:off x="1015955" y="1408853"/>
            <a:ext cx="6631974" cy="3526690"/>
          </a:xfrm>
          <a:prstGeom prst="rect">
            <a:avLst/>
          </a:prstGeom>
        </p:spPr>
      </p:pic>
    </p:spTree>
    <p:extLst>
      <p:ext uri="{BB962C8B-B14F-4D97-AF65-F5344CB8AC3E}">
        <p14:creationId xmlns:p14="http://schemas.microsoft.com/office/powerpoint/2010/main" val="82070477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8">
                                            <p:txEl>
                                              <p:pRg st="0" end="0"/>
                                            </p:txEl>
                                          </p:spTgt>
                                        </p:tgtEl>
                                        <p:attrNameLst>
                                          <p:attrName>style.visibility</p:attrName>
                                        </p:attrNameLst>
                                      </p:cBhvr>
                                      <p:to>
                                        <p:strVal val="visible"/>
                                      </p:to>
                                    </p:set>
                                    <p:animEffect transition="in" filter="fade">
                                      <p:cBhvr>
                                        <p:cTn id="7" dur="500"/>
                                        <p:tgtEl>
                                          <p:spTgt spid="17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8"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474"/>
        <p:cNvGrpSpPr/>
        <p:nvPr/>
      </p:nvGrpSpPr>
      <p:grpSpPr>
        <a:xfrm>
          <a:off x="0" y="0"/>
          <a:ext cx="0" cy="0"/>
          <a:chOff x="0" y="0"/>
          <a:chExt cx="0" cy="0"/>
        </a:xfrm>
      </p:grpSpPr>
      <p:sp>
        <p:nvSpPr>
          <p:cNvPr id="1478" name="Google Shape;1478;p49"/>
          <p:cNvSpPr txBox="1">
            <a:spLocks noGrp="1"/>
          </p:cNvSpPr>
          <p:nvPr>
            <p:ph type="title"/>
          </p:nvPr>
        </p:nvSpPr>
        <p:spPr>
          <a:xfrm>
            <a:off x="1543659" y="540116"/>
            <a:ext cx="5872200" cy="478200"/>
          </a:xfrm>
          <a:prstGeom prst="rect">
            <a:avLst/>
          </a:prstGeom>
        </p:spPr>
        <p:txBody>
          <a:bodyPr spcFirstLastPara="1" wrap="square" lIns="91425" tIns="91425" rIns="91425" bIns="91425" anchor="ctr" anchorCtr="0">
            <a:noAutofit/>
          </a:bodyPr>
          <a:lstStyle/>
          <a:p>
            <a:pPr lvl="0"/>
            <a:r>
              <a:rPr lang="en" dirty="0" smtClean="0">
                <a:solidFill>
                  <a:schemeClr val="accent2"/>
                </a:solidFill>
              </a:rPr>
              <a:t>a</a:t>
            </a:r>
            <a:r>
              <a:rPr lang="en" b="1" dirty="0" smtClean="0">
                <a:solidFill>
                  <a:schemeClr val="accent2"/>
                </a:solidFill>
              </a:rPr>
              <a:t>. </a:t>
            </a:r>
            <a:r>
              <a:rPr lang="en-US" dirty="0" smtClean="0">
                <a:solidFill>
                  <a:schemeClr val="accent2"/>
                </a:solidFill>
              </a:rPr>
              <a:t>Text.</a:t>
            </a:r>
            <a:endParaRPr b="1" dirty="0">
              <a:solidFill>
                <a:schemeClr val="accent2"/>
              </a:solidFill>
            </a:endParaRPr>
          </a:p>
        </p:txBody>
      </p:sp>
      <p:sp>
        <p:nvSpPr>
          <p:cNvPr id="1546" name="Google Shape;1546;p49">
            <a:hlinkClick r:id="rId3" action="ppaction://hlinksldjump"/>
          </p:cNvPr>
          <p:cNvSpPr/>
          <p:nvPr/>
        </p:nvSpPr>
        <p:spPr>
          <a:xfrm rot="5400000">
            <a:off x="8135450" y="1556928"/>
            <a:ext cx="950100" cy="62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49">
            <a:hlinkClick r:id="rId4" action="ppaction://hlinksldjump"/>
          </p:cNvPr>
          <p:cNvSpPr/>
          <p:nvPr/>
        </p:nvSpPr>
        <p:spPr>
          <a:xfrm rot="5400000">
            <a:off x="8100942" y="589675"/>
            <a:ext cx="1019100" cy="62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49">
            <a:hlinkClick r:id="rId5" action="ppaction://hlinksldjump"/>
          </p:cNvPr>
          <p:cNvSpPr/>
          <p:nvPr/>
        </p:nvSpPr>
        <p:spPr>
          <a:xfrm rot="5400000">
            <a:off x="8089092" y="2537633"/>
            <a:ext cx="1042800" cy="62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49">
            <a:hlinkClick r:id="rId6" action="ppaction://hlinksldjump"/>
          </p:cNvPr>
          <p:cNvSpPr/>
          <p:nvPr/>
        </p:nvSpPr>
        <p:spPr>
          <a:xfrm rot="5400000">
            <a:off x="8100942" y="4501251"/>
            <a:ext cx="1019100" cy="62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49">
            <a:hlinkClick r:id="rId7" action="ppaction://hlinksldjump"/>
          </p:cNvPr>
          <p:cNvSpPr/>
          <p:nvPr/>
        </p:nvSpPr>
        <p:spPr>
          <a:xfrm rot="5400000">
            <a:off x="8141446" y="3528444"/>
            <a:ext cx="938100" cy="624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49">
            <a:hlinkClick r:id="rId4" action="ppaction://hlinksldjump"/>
          </p:cNvPr>
          <p:cNvSpPr txBox="1"/>
          <p:nvPr/>
        </p:nvSpPr>
        <p:spPr>
          <a:xfrm>
            <a:off x="8189650" y="470225"/>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4"/>
                </a:solidFill>
                <a:latin typeface="Ubuntu"/>
                <a:ea typeface="Ubuntu"/>
                <a:cs typeface="Ubuntu"/>
                <a:sym typeface="Ubuntu"/>
              </a:rPr>
              <a:t>M</a:t>
            </a:r>
            <a:endParaRPr b="1">
              <a:solidFill>
                <a:schemeClr val="accent4"/>
              </a:solidFill>
              <a:latin typeface="Ubuntu"/>
              <a:ea typeface="Ubuntu"/>
              <a:cs typeface="Ubuntu"/>
              <a:sym typeface="Ubuntu"/>
            </a:endParaRPr>
          </a:p>
        </p:txBody>
      </p:sp>
      <p:sp>
        <p:nvSpPr>
          <p:cNvPr id="1552" name="Google Shape;1552;p49">
            <a:hlinkClick r:id="rId3" action="ppaction://hlinksldjump"/>
          </p:cNvPr>
          <p:cNvSpPr txBox="1"/>
          <p:nvPr/>
        </p:nvSpPr>
        <p:spPr>
          <a:xfrm>
            <a:off x="8189650" y="1476316"/>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2"/>
                </a:solidFill>
                <a:latin typeface="Ubuntu"/>
                <a:ea typeface="Ubuntu"/>
                <a:cs typeface="Ubuntu"/>
                <a:sym typeface="Ubuntu"/>
              </a:rPr>
              <a:t>T</a:t>
            </a:r>
            <a:endParaRPr b="1">
              <a:solidFill>
                <a:schemeClr val="accent2"/>
              </a:solidFill>
              <a:latin typeface="Ubuntu"/>
              <a:ea typeface="Ubuntu"/>
              <a:cs typeface="Ubuntu"/>
              <a:sym typeface="Ubuntu"/>
            </a:endParaRPr>
          </a:p>
        </p:txBody>
      </p:sp>
      <p:sp>
        <p:nvSpPr>
          <p:cNvPr id="1553" name="Google Shape;1553;p49">
            <a:hlinkClick r:id="rId5" action="ppaction://hlinksldjump"/>
          </p:cNvPr>
          <p:cNvSpPr txBox="1"/>
          <p:nvPr/>
        </p:nvSpPr>
        <p:spPr>
          <a:xfrm>
            <a:off x="8189650" y="2400638"/>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1"/>
                </a:solidFill>
                <a:latin typeface="Ubuntu"/>
                <a:ea typeface="Ubuntu"/>
                <a:cs typeface="Ubuntu"/>
                <a:sym typeface="Ubuntu"/>
              </a:rPr>
              <a:t>X</a:t>
            </a:r>
            <a:endParaRPr b="1">
              <a:solidFill>
                <a:schemeClr val="accent1"/>
              </a:solidFill>
              <a:latin typeface="Ubuntu"/>
              <a:ea typeface="Ubuntu"/>
              <a:cs typeface="Ubuntu"/>
              <a:sym typeface="Ubuntu"/>
            </a:endParaRPr>
          </a:p>
        </p:txBody>
      </p:sp>
      <p:sp>
        <p:nvSpPr>
          <p:cNvPr id="1554" name="Google Shape;1554;p49">
            <a:hlinkClick r:id="rId7" action="ppaction://hlinksldjump"/>
          </p:cNvPr>
          <p:cNvSpPr txBox="1"/>
          <p:nvPr/>
        </p:nvSpPr>
        <p:spPr>
          <a:xfrm>
            <a:off x="8189650" y="3423511"/>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3"/>
                </a:solidFill>
                <a:latin typeface="Ubuntu"/>
                <a:ea typeface="Ubuntu"/>
                <a:cs typeface="Ubuntu"/>
                <a:sym typeface="Ubuntu"/>
              </a:rPr>
              <a:t>T</a:t>
            </a:r>
            <a:endParaRPr b="1">
              <a:solidFill>
                <a:schemeClr val="accent3"/>
              </a:solidFill>
              <a:latin typeface="Ubuntu"/>
              <a:ea typeface="Ubuntu"/>
              <a:cs typeface="Ubuntu"/>
              <a:sym typeface="Ubuntu"/>
            </a:endParaRPr>
          </a:p>
        </p:txBody>
      </p:sp>
      <p:sp>
        <p:nvSpPr>
          <p:cNvPr id="1555" name="Google Shape;1555;p49">
            <a:hlinkClick r:id="rId6" action="ppaction://hlinksldjump"/>
          </p:cNvPr>
          <p:cNvSpPr txBox="1"/>
          <p:nvPr/>
        </p:nvSpPr>
        <p:spPr>
          <a:xfrm>
            <a:off x="8189650" y="4362805"/>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4"/>
                </a:solidFill>
                <a:latin typeface="Ubuntu"/>
                <a:ea typeface="Ubuntu"/>
                <a:cs typeface="Ubuntu"/>
                <a:sym typeface="Ubuntu"/>
              </a:rPr>
              <a:t>F</a:t>
            </a:r>
            <a:endParaRPr b="1">
              <a:solidFill>
                <a:schemeClr val="accent4"/>
              </a:solidFill>
              <a:latin typeface="Ubuntu"/>
              <a:ea typeface="Ubuntu"/>
              <a:cs typeface="Ubuntu"/>
              <a:sym typeface="Ubuntu"/>
            </a:endParaRPr>
          </a:p>
        </p:txBody>
      </p:sp>
      <p:grpSp>
        <p:nvGrpSpPr>
          <p:cNvPr id="1556" name="Google Shape;1556;p49"/>
          <p:cNvGrpSpPr/>
          <p:nvPr/>
        </p:nvGrpSpPr>
        <p:grpSpPr>
          <a:xfrm>
            <a:off x="6935171" y="696541"/>
            <a:ext cx="195284" cy="195284"/>
            <a:chOff x="5660400" y="238125"/>
            <a:chExt cx="481825" cy="481825"/>
          </a:xfrm>
        </p:grpSpPr>
        <p:sp>
          <p:nvSpPr>
            <p:cNvPr id="1557" name="Google Shape;1557;p49"/>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558" name="Google Shape;1558;p49"/>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1559" name="Google Shape;1559;p49">
            <a:hlinkClick r:id="rId8" action="ppaction://hlinksldjump"/>
          </p:cNvPr>
          <p:cNvSpPr/>
          <p:nvPr/>
        </p:nvSpPr>
        <p:spPr>
          <a:xfrm>
            <a:off x="6934475" y="681975"/>
            <a:ext cx="195900" cy="215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49">
            <a:hlinkClick r:id="rId9" action="ppaction://hlinksldjump"/>
          </p:cNvPr>
          <p:cNvSpPr/>
          <p:nvPr/>
        </p:nvSpPr>
        <p:spPr>
          <a:xfrm>
            <a:off x="7246284" y="695850"/>
            <a:ext cx="213106" cy="195722"/>
          </a:xfrm>
          <a:custGeom>
            <a:avLst/>
            <a:gdLst/>
            <a:ahLst/>
            <a:cxnLst/>
            <a:rect l="l" t="t" r="r" b="b"/>
            <a:pathLst>
              <a:path w="34372" h="31568" extrusionOk="0">
                <a:moveTo>
                  <a:pt x="17158" y="1"/>
                </a:moveTo>
                <a:cubicBezTo>
                  <a:pt x="11439" y="3246"/>
                  <a:pt x="5719" y="6490"/>
                  <a:pt x="0" y="9735"/>
                </a:cubicBezTo>
                <a:lnTo>
                  <a:pt x="2750" y="9735"/>
                </a:lnTo>
                <a:lnTo>
                  <a:pt x="2750" y="31567"/>
                </a:lnTo>
                <a:lnTo>
                  <a:pt x="11659" y="31567"/>
                </a:lnTo>
                <a:lnTo>
                  <a:pt x="11659" y="17379"/>
                </a:lnTo>
                <a:lnTo>
                  <a:pt x="23373" y="17379"/>
                </a:lnTo>
                <a:lnTo>
                  <a:pt x="23373" y="31567"/>
                </a:lnTo>
                <a:lnTo>
                  <a:pt x="31622" y="31567"/>
                </a:lnTo>
                <a:lnTo>
                  <a:pt x="31622" y="9735"/>
                </a:lnTo>
                <a:lnTo>
                  <a:pt x="34371" y="9735"/>
                </a:lnTo>
                <a:cubicBezTo>
                  <a:pt x="28597" y="6490"/>
                  <a:pt x="22878" y="3246"/>
                  <a:pt x="1715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49">
            <a:hlinkClick r:id="" action="ppaction://hlinkshowjump?jump=nextslide"/>
          </p:cNvPr>
          <p:cNvSpPr/>
          <p:nvPr/>
        </p:nvSpPr>
        <p:spPr>
          <a:xfrm>
            <a:off x="7870218" y="695853"/>
            <a:ext cx="145409" cy="215293"/>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49">
            <a:hlinkClick r:id="" action="ppaction://hlinkshowjump?jump=previousslide"/>
          </p:cNvPr>
          <p:cNvSpPr/>
          <p:nvPr/>
        </p:nvSpPr>
        <p:spPr>
          <a:xfrm rot="10800000">
            <a:off x="7575225" y="695855"/>
            <a:ext cx="145409" cy="215293"/>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301;p46"/>
          <p:cNvSpPr txBox="1">
            <a:spLocks noGrp="1"/>
          </p:cNvSpPr>
          <p:nvPr>
            <p:ph type="subTitle" idx="1"/>
          </p:nvPr>
        </p:nvSpPr>
        <p:spPr>
          <a:xfrm>
            <a:off x="687651" y="1067572"/>
            <a:ext cx="7779016" cy="594266"/>
          </a:xfrm>
          <a:prstGeom prst="rect">
            <a:avLst/>
          </a:prstGeom>
        </p:spPr>
        <p:txBody>
          <a:bodyPr spcFirstLastPara="1" wrap="square" lIns="91425" tIns="91425" rIns="91425" bIns="91425" anchor="ctr" anchorCtr="0">
            <a:noAutofit/>
          </a:bodyPr>
          <a:lstStyle/>
          <a:p>
            <a:pPr marL="0" lvl="0" indent="0" algn="l"/>
            <a:r>
              <a:rPr lang="vi-VN" b="0" dirty="0">
                <a:solidFill>
                  <a:schemeClr val="dk1"/>
                </a:solidFill>
              </a:rPr>
              <a:t>Và trong cặp dấu {{}} thì có thể sử dụng các hàm của javascript</a:t>
            </a:r>
            <a:r>
              <a:rPr lang="vi-VN" b="0" dirty="0" smtClean="0">
                <a:solidFill>
                  <a:schemeClr val="dk1"/>
                </a:solidFill>
              </a:rPr>
              <a:t>.</a:t>
            </a:r>
            <a:endParaRPr lang="vi-VN" b="0" dirty="0">
              <a:solidFill>
                <a:schemeClr val="dk1"/>
              </a:solidFill>
            </a:endParaRPr>
          </a:p>
          <a:p>
            <a:pPr marL="0" lvl="0" indent="0" algn="l"/>
            <a:r>
              <a:rPr lang="vi-VN" b="0" dirty="0">
                <a:solidFill>
                  <a:schemeClr val="dk1"/>
                </a:solidFill>
              </a:rPr>
              <a:t>VD: Bind dữ liệu ra tag HTML và đồng thời chuyển đổi data đó thành in hoa.</a:t>
            </a:r>
          </a:p>
        </p:txBody>
      </p:sp>
      <p:pic>
        <p:nvPicPr>
          <p:cNvPr id="2" name="Picture 1"/>
          <p:cNvPicPr>
            <a:picLocks noChangeAspect="1"/>
          </p:cNvPicPr>
          <p:nvPr/>
        </p:nvPicPr>
        <p:blipFill>
          <a:blip r:embed="rId10"/>
          <a:stretch>
            <a:fillRect/>
          </a:stretch>
        </p:blipFill>
        <p:spPr>
          <a:xfrm>
            <a:off x="1544007" y="1661356"/>
            <a:ext cx="6176627" cy="3281333"/>
          </a:xfrm>
          <a:prstGeom prst="rect">
            <a:avLst/>
          </a:prstGeom>
        </p:spPr>
      </p:pic>
    </p:spTree>
    <p:extLst>
      <p:ext uri="{BB962C8B-B14F-4D97-AF65-F5344CB8AC3E}">
        <p14:creationId xmlns:p14="http://schemas.microsoft.com/office/powerpoint/2010/main" val="190790779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8">
                                            <p:txEl>
                                              <p:pRg st="0" end="0"/>
                                            </p:txEl>
                                          </p:spTgt>
                                        </p:tgtEl>
                                        <p:attrNameLst>
                                          <p:attrName>style.visibility</p:attrName>
                                        </p:attrNameLst>
                                      </p:cBhvr>
                                      <p:to>
                                        <p:strVal val="visible"/>
                                      </p:to>
                                    </p:set>
                                    <p:animEffect transition="in" filter="fade">
                                      <p:cBhvr>
                                        <p:cTn id="7" dur="500"/>
                                        <p:tgtEl>
                                          <p:spTgt spid="17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78">
                                            <p:txEl>
                                              <p:pRg st="1" end="1"/>
                                            </p:txEl>
                                          </p:spTgt>
                                        </p:tgtEl>
                                        <p:attrNameLst>
                                          <p:attrName>style.visibility</p:attrName>
                                        </p:attrNameLst>
                                      </p:cBhvr>
                                      <p:to>
                                        <p:strVal val="visible"/>
                                      </p:to>
                                    </p:set>
                                    <p:animEffect transition="in" filter="fade">
                                      <p:cBhvr>
                                        <p:cTn id="12" dur="500"/>
                                        <p:tgtEl>
                                          <p:spTgt spid="17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8"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474"/>
        <p:cNvGrpSpPr/>
        <p:nvPr/>
      </p:nvGrpSpPr>
      <p:grpSpPr>
        <a:xfrm>
          <a:off x="0" y="0"/>
          <a:ext cx="0" cy="0"/>
          <a:chOff x="0" y="0"/>
          <a:chExt cx="0" cy="0"/>
        </a:xfrm>
      </p:grpSpPr>
      <p:sp>
        <p:nvSpPr>
          <p:cNvPr id="1478" name="Google Shape;1478;p49"/>
          <p:cNvSpPr txBox="1">
            <a:spLocks noGrp="1"/>
          </p:cNvSpPr>
          <p:nvPr>
            <p:ph type="title"/>
          </p:nvPr>
        </p:nvSpPr>
        <p:spPr>
          <a:xfrm>
            <a:off x="1543659" y="540116"/>
            <a:ext cx="5872200" cy="478200"/>
          </a:xfrm>
          <a:prstGeom prst="rect">
            <a:avLst/>
          </a:prstGeom>
        </p:spPr>
        <p:txBody>
          <a:bodyPr spcFirstLastPara="1" wrap="square" lIns="91425" tIns="91425" rIns="91425" bIns="91425" anchor="ctr" anchorCtr="0">
            <a:noAutofit/>
          </a:bodyPr>
          <a:lstStyle/>
          <a:p>
            <a:pPr lvl="0"/>
            <a:r>
              <a:rPr lang="en" dirty="0">
                <a:solidFill>
                  <a:schemeClr val="accent2"/>
                </a:solidFill>
              </a:rPr>
              <a:t>b</a:t>
            </a:r>
            <a:r>
              <a:rPr lang="en" b="1" dirty="0" smtClean="0">
                <a:solidFill>
                  <a:schemeClr val="accent2"/>
                </a:solidFill>
              </a:rPr>
              <a:t>. </a:t>
            </a:r>
            <a:r>
              <a:rPr lang="en-US" dirty="0" smtClean="0">
                <a:solidFill>
                  <a:schemeClr val="accent2"/>
                </a:solidFill>
              </a:rPr>
              <a:t>Raw HTML.</a:t>
            </a:r>
            <a:endParaRPr b="1" dirty="0">
              <a:solidFill>
                <a:schemeClr val="accent2"/>
              </a:solidFill>
            </a:endParaRPr>
          </a:p>
        </p:txBody>
      </p:sp>
      <p:sp>
        <p:nvSpPr>
          <p:cNvPr id="1546" name="Google Shape;1546;p49">
            <a:hlinkClick r:id="rId3" action="ppaction://hlinksldjump"/>
          </p:cNvPr>
          <p:cNvSpPr/>
          <p:nvPr/>
        </p:nvSpPr>
        <p:spPr>
          <a:xfrm rot="5400000">
            <a:off x="8135450" y="1556928"/>
            <a:ext cx="950100" cy="62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49">
            <a:hlinkClick r:id="rId4" action="ppaction://hlinksldjump"/>
          </p:cNvPr>
          <p:cNvSpPr/>
          <p:nvPr/>
        </p:nvSpPr>
        <p:spPr>
          <a:xfrm rot="5400000">
            <a:off x="8100942" y="589675"/>
            <a:ext cx="1019100" cy="62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49">
            <a:hlinkClick r:id="rId5" action="ppaction://hlinksldjump"/>
          </p:cNvPr>
          <p:cNvSpPr/>
          <p:nvPr/>
        </p:nvSpPr>
        <p:spPr>
          <a:xfrm rot="5400000">
            <a:off x="8089092" y="2537633"/>
            <a:ext cx="1042800" cy="62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49">
            <a:hlinkClick r:id="rId6" action="ppaction://hlinksldjump"/>
          </p:cNvPr>
          <p:cNvSpPr/>
          <p:nvPr/>
        </p:nvSpPr>
        <p:spPr>
          <a:xfrm rot="5400000">
            <a:off x="8100942" y="4501251"/>
            <a:ext cx="1019100" cy="62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49">
            <a:hlinkClick r:id="rId7" action="ppaction://hlinksldjump"/>
          </p:cNvPr>
          <p:cNvSpPr/>
          <p:nvPr/>
        </p:nvSpPr>
        <p:spPr>
          <a:xfrm rot="5400000">
            <a:off x="8141446" y="3528444"/>
            <a:ext cx="938100" cy="624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49">
            <a:hlinkClick r:id="rId4" action="ppaction://hlinksldjump"/>
          </p:cNvPr>
          <p:cNvSpPr txBox="1"/>
          <p:nvPr/>
        </p:nvSpPr>
        <p:spPr>
          <a:xfrm>
            <a:off x="8189650" y="470225"/>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4"/>
                </a:solidFill>
                <a:latin typeface="Ubuntu"/>
                <a:ea typeface="Ubuntu"/>
                <a:cs typeface="Ubuntu"/>
                <a:sym typeface="Ubuntu"/>
              </a:rPr>
              <a:t>M</a:t>
            </a:r>
            <a:endParaRPr b="1">
              <a:solidFill>
                <a:schemeClr val="accent4"/>
              </a:solidFill>
              <a:latin typeface="Ubuntu"/>
              <a:ea typeface="Ubuntu"/>
              <a:cs typeface="Ubuntu"/>
              <a:sym typeface="Ubuntu"/>
            </a:endParaRPr>
          </a:p>
        </p:txBody>
      </p:sp>
      <p:sp>
        <p:nvSpPr>
          <p:cNvPr id="1552" name="Google Shape;1552;p49">
            <a:hlinkClick r:id="rId3" action="ppaction://hlinksldjump"/>
          </p:cNvPr>
          <p:cNvSpPr txBox="1"/>
          <p:nvPr/>
        </p:nvSpPr>
        <p:spPr>
          <a:xfrm>
            <a:off x="8189650" y="1476316"/>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2"/>
                </a:solidFill>
                <a:latin typeface="Ubuntu"/>
                <a:ea typeface="Ubuntu"/>
                <a:cs typeface="Ubuntu"/>
                <a:sym typeface="Ubuntu"/>
              </a:rPr>
              <a:t>T</a:t>
            </a:r>
            <a:endParaRPr b="1">
              <a:solidFill>
                <a:schemeClr val="accent2"/>
              </a:solidFill>
              <a:latin typeface="Ubuntu"/>
              <a:ea typeface="Ubuntu"/>
              <a:cs typeface="Ubuntu"/>
              <a:sym typeface="Ubuntu"/>
            </a:endParaRPr>
          </a:p>
        </p:txBody>
      </p:sp>
      <p:sp>
        <p:nvSpPr>
          <p:cNvPr id="1553" name="Google Shape;1553;p49">
            <a:hlinkClick r:id="rId5" action="ppaction://hlinksldjump"/>
          </p:cNvPr>
          <p:cNvSpPr txBox="1"/>
          <p:nvPr/>
        </p:nvSpPr>
        <p:spPr>
          <a:xfrm>
            <a:off x="8189650" y="2400638"/>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1"/>
                </a:solidFill>
                <a:latin typeface="Ubuntu"/>
                <a:ea typeface="Ubuntu"/>
                <a:cs typeface="Ubuntu"/>
                <a:sym typeface="Ubuntu"/>
              </a:rPr>
              <a:t>X</a:t>
            </a:r>
            <a:endParaRPr b="1">
              <a:solidFill>
                <a:schemeClr val="accent1"/>
              </a:solidFill>
              <a:latin typeface="Ubuntu"/>
              <a:ea typeface="Ubuntu"/>
              <a:cs typeface="Ubuntu"/>
              <a:sym typeface="Ubuntu"/>
            </a:endParaRPr>
          </a:p>
        </p:txBody>
      </p:sp>
      <p:sp>
        <p:nvSpPr>
          <p:cNvPr id="1554" name="Google Shape;1554;p49">
            <a:hlinkClick r:id="rId7" action="ppaction://hlinksldjump"/>
          </p:cNvPr>
          <p:cNvSpPr txBox="1"/>
          <p:nvPr/>
        </p:nvSpPr>
        <p:spPr>
          <a:xfrm>
            <a:off x="8189650" y="3423511"/>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3"/>
                </a:solidFill>
                <a:latin typeface="Ubuntu"/>
                <a:ea typeface="Ubuntu"/>
                <a:cs typeface="Ubuntu"/>
                <a:sym typeface="Ubuntu"/>
              </a:rPr>
              <a:t>T</a:t>
            </a:r>
            <a:endParaRPr b="1">
              <a:solidFill>
                <a:schemeClr val="accent3"/>
              </a:solidFill>
              <a:latin typeface="Ubuntu"/>
              <a:ea typeface="Ubuntu"/>
              <a:cs typeface="Ubuntu"/>
              <a:sym typeface="Ubuntu"/>
            </a:endParaRPr>
          </a:p>
        </p:txBody>
      </p:sp>
      <p:sp>
        <p:nvSpPr>
          <p:cNvPr id="1555" name="Google Shape;1555;p49">
            <a:hlinkClick r:id="rId6" action="ppaction://hlinksldjump"/>
          </p:cNvPr>
          <p:cNvSpPr txBox="1"/>
          <p:nvPr/>
        </p:nvSpPr>
        <p:spPr>
          <a:xfrm>
            <a:off x="8189650" y="4362805"/>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4"/>
                </a:solidFill>
                <a:latin typeface="Ubuntu"/>
                <a:ea typeface="Ubuntu"/>
                <a:cs typeface="Ubuntu"/>
                <a:sym typeface="Ubuntu"/>
              </a:rPr>
              <a:t>F</a:t>
            </a:r>
            <a:endParaRPr b="1">
              <a:solidFill>
                <a:schemeClr val="accent4"/>
              </a:solidFill>
              <a:latin typeface="Ubuntu"/>
              <a:ea typeface="Ubuntu"/>
              <a:cs typeface="Ubuntu"/>
              <a:sym typeface="Ubuntu"/>
            </a:endParaRPr>
          </a:p>
        </p:txBody>
      </p:sp>
      <p:grpSp>
        <p:nvGrpSpPr>
          <p:cNvPr id="1556" name="Google Shape;1556;p49"/>
          <p:cNvGrpSpPr/>
          <p:nvPr/>
        </p:nvGrpSpPr>
        <p:grpSpPr>
          <a:xfrm>
            <a:off x="6935171" y="696541"/>
            <a:ext cx="195284" cy="195284"/>
            <a:chOff x="5660400" y="238125"/>
            <a:chExt cx="481825" cy="481825"/>
          </a:xfrm>
        </p:grpSpPr>
        <p:sp>
          <p:nvSpPr>
            <p:cNvPr id="1557" name="Google Shape;1557;p49"/>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558" name="Google Shape;1558;p49"/>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1559" name="Google Shape;1559;p49">
            <a:hlinkClick r:id="rId8" action="ppaction://hlinksldjump"/>
          </p:cNvPr>
          <p:cNvSpPr/>
          <p:nvPr/>
        </p:nvSpPr>
        <p:spPr>
          <a:xfrm>
            <a:off x="6934475" y="681975"/>
            <a:ext cx="195900" cy="215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49">
            <a:hlinkClick r:id="rId9" action="ppaction://hlinksldjump"/>
          </p:cNvPr>
          <p:cNvSpPr/>
          <p:nvPr/>
        </p:nvSpPr>
        <p:spPr>
          <a:xfrm>
            <a:off x="7246284" y="695850"/>
            <a:ext cx="213106" cy="195722"/>
          </a:xfrm>
          <a:custGeom>
            <a:avLst/>
            <a:gdLst/>
            <a:ahLst/>
            <a:cxnLst/>
            <a:rect l="l" t="t" r="r" b="b"/>
            <a:pathLst>
              <a:path w="34372" h="31568" extrusionOk="0">
                <a:moveTo>
                  <a:pt x="17158" y="1"/>
                </a:moveTo>
                <a:cubicBezTo>
                  <a:pt x="11439" y="3246"/>
                  <a:pt x="5719" y="6490"/>
                  <a:pt x="0" y="9735"/>
                </a:cubicBezTo>
                <a:lnTo>
                  <a:pt x="2750" y="9735"/>
                </a:lnTo>
                <a:lnTo>
                  <a:pt x="2750" y="31567"/>
                </a:lnTo>
                <a:lnTo>
                  <a:pt x="11659" y="31567"/>
                </a:lnTo>
                <a:lnTo>
                  <a:pt x="11659" y="17379"/>
                </a:lnTo>
                <a:lnTo>
                  <a:pt x="23373" y="17379"/>
                </a:lnTo>
                <a:lnTo>
                  <a:pt x="23373" y="31567"/>
                </a:lnTo>
                <a:lnTo>
                  <a:pt x="31622" y="31567"/>
                </a:lnTo>
                <a:lnTo>
                  <a:pt x="31622" y="9735"/>
                </a:lnTo>
                <a:lnTo>
                  <a:pt x="34371" y="9735"/>
                </a:lnTo>
                <a:cubicBezTo>
                  <a:pt x="28597" y="6490"/>
                  <a:pt x="22878" y="3246"/>
                  <a:pt x="1715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49">
            <a:hlinkClick r:id="" action="ppaction://hlinkshowjump?jump=nextslide"/>
          </p:cNvPr>
          <p:cNvSpPr/>
          <p:nvPr/>
        </p:nvSpPr>
        <p:spPr>
          <a:xfrm>
            <a:off x="7870218" y="695853"/>
            <a:ext cx="145409" cy="215293"/>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49">
            <a:hlinkClick r:id="" action="ppaction://hlinkshowjump?jump=previousslide"/>
          </p:cNvPr>
          <p:cNvSpPr/>
          <p:nvPr/>
        </p:nvSpPr>
        <p:spPr>
          <a:xfrm rot="10800000">
            <a:off x="7575225" y="695855"/>
            <a:ext cx="145409" cy="215293"/>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301;p46"/>
          <p:cNvSpPr txBox="1">
            <a:spLocks noGrp="1"/>
          </p:cNvSpPr>
          <p:nvPr>
            <p:ph type="subTitle" idx="1"/>
          </p:nvPr>
        </p:nvSpPr>
        <p:spPr>
          <a:xfrm>
            <a:off x="687651" y="1067571"/>
            <a:ext cx="7255271" cy="975735"/>
          </a:xfrm>
          <a:prstGeom prst="rect">
            <a:avLst/>
          </a:prstGeom>
        </p:spPr>
        <p:txBody>
          <a:bodyPr spcFirstLastPara="1" wrap="square" lIns="91425" tIns="91425" rIns="91425" bIns="91425" anchor="ctr" anchorCtr="0">
            <a:noAutofit/>
          </a:bodyPr>
          <a:lstStyle/>
          <a:p>
            <a:pPr marL="0" lvl="0" indent="0" algn="l"/>
            <a:r>
              <a:rPr lang="vi-VN" b="0" dirty="0">
                <a:solidFill>
                  <a:schemeClr val="dk1"/>
                </a:solidFill>
              </a:rPr>
              <a:t>Nếu như muốn hiển thị dữ liệu ra dưới dạng append cả HTML code </a:t>
            </a:r>
            <a:r>
              <a:rPr lang="vi-VN" b="0" dirty="0" smtClean="0">
                <a:solidFill>
                  <a:schemeClr val="dk1"/>
                </a:solidFill>
              </a:rPr>
              <a:t>thì </a:t>
            </a:r>
            <a:r>
              <a:rPr lang="vi-VN" b="0" dirty="0">
                <a:solidFill>
                  <a:schemeClr val="dk1"/>
                </a:solidFill>
              </a:rPr>
              <a:t>có thể sử dụng cú pháp sau:</a:t>
            </a:r>
            <a:endParaRPr sz="1800" b="0" dirty="0">
              <a:solidFill>
                <a:schemeClr val="dk1"/>
              </a:solidFill>
            </a:endParaRPr>
          </a:p>
        </p:txBody>
      </p:sp>
      <p:sp>
        <p:nvSpPr>
          <p:cNvPr id="179" name="Google Shape;1301;p46"/>
          <p:cNvSpPr txBox="1">
            <a:spLocks noGrp="1"/>
          </p:cNvSpPr>
          <p:nvPr>
            <p:ph type="subTitle" idx="1"/>
          </p:nvPr>
        </p:nvSpPr>
        <p:spPr>
          <a:xfrm>
            <a:off x="687650" y="2609782"/>
            <a:ext cx="7255271" cy="1880938"/>
          </a:xfrm>
          <a:prstGeom prst="rect">
            <a:avLst/>
          </a:prstGeom>
        </p:spPr>
        <p:txBody>
          <a:bodyPr spcFirstLastPara="1" wrap="square" lIns="91425" tIns="91425" rIns="91425" bIns="91425" anchor="ctr" anchorCtr="0">
            <a:noAutofit/>
          </a:bodyPr>
          <a:lstStyle/>
          <a:p>
            <a:pPr marL="0" lvl="0" indent="0" algn="l"/>
            <a:r>
              <a:rPr lang="vi-VN" b="0" dirty="0">
                <a:solidFill>
                  <a:schemeClr val="dk1"/>
                </a:solidFill>
              </a:rPr>
              <a:t>Trong đó:</a:t>
            </a:r>
          </a:p>
          <a:p>
            <a:pPr marL="285750" lvl="0" indent="-285750" algn="l">
              <a:buFont typeface="Arial" panose="020B0604020202020204" pitchFamily="34" charset="0"/>
              <a:buChar char="•"/>
            </a:pPr>
            <a:r>
              <a:rPr lang="vi-VN" b="0" dirty="0">
                <a:solidFill>
                  <a:schemeClr val="dk1"/>
                </a:solidFill>
              </a:rPr>
              <a:t>tag là các tag trong </a:t>
            </a:r>
            <a:r>
              <a:rPr lang="vi-VN" b="0" dirty="0" smtClean="0">
                <a:solidFill>
                  <a:schemeClr val="dk1"/>
                </a:solidFill>
              </a:rPr>
              <a:t>HTML.</a:t>
            </a:r>
            <a:endParaRPr lang="en-US" b="0" dirty="0" smtClean="0">
              <a:solidFill>
                <a:schemeClr val="dk1"/>
              </a:solidFill>
            </a:endParaRPr>
          </a:p>
          <a:p>
            <a:pPr marL="285750" lvl="0" indent="-285750" algn="l">
              <a:buFont typeface="Arial" panose="020B0604020202020204" pitchFamily="34" charset="0"/>
              <a:buChar char="•"/>
            </a:pPr>
            <a:r>
              <a:rPr lang="vi-VN" b="0" dirty="0" smtClean="0">
                <a:solidFill>
                  <a:schemeClr val="dk1"/>
                </a:solidFill>
              </a:rPr>
              <a:t>data </a:t>
            </a:r>
            <a:r>
              <a:rPr lang="vi-VN" b="0" dirty="0">
                <a:solidFill>
                  <a:schemeClr val="dk1"/>
                </a:solidFill>
              </a:rPr>
              <a:t>là dữ liệu mà bạn muốn bind vào tag đó (dữ liệu này thường được khai báo trong data scope của vue.js</a:t>
            </a:r>
            <a:r>
              <a:rPr lang="vi-VN" b="0" dirty="0" smtClean="0">
                <a:solidFill>
                  <a:schemeClr val="dk1"/>
                </a:solidFill>
              </a:rPr>
              <a:t>).</a:t>
            </a:r>
            <a:endParaRPr lang="en-US" b="0" dirty="0" smtClean="0">
              <a:solidFill>
                <a:schemeClr val="dk1"/>
              </a:solidFill>
            </a:endParaRPr>
          </a:p>
          <a:p>
            <a:pPr marL="285750" lvl="0" indent="-285750" algn="l">
              <a:buFont typeface="Arial" panose="020B0604020202020204" pitchFamily="34" charset="0"/>
              <a:buChar char="•"/>
            </a:pPr>
            <a:endParaRPr lang="en-US" b="0" dirty="0">
              <a:solidFill>
                <a:schemeClr val="dk1"/>
              </a:solidFill>
            </a:endParaRPr>
          </a:p>
          <a:p>
            <a:pPr marL="0" lvl="0" indent="0" algn="l"/>
            <a:r>
              <a:rPr lang="vi-VN" b="0" i="1" dirty="0">
                <a:solidFill>
                  <a:schemeClr val="dk1"/>
                </a:solidFill>
              </a:rPr>
              <a:t>Tuy nhiên khi sử dụng cách này phải cẩn thận vì sẽ dẫn đến lỗi XSS.</a:t>
            </a:r>
          </a:p>
        </p:txBody>
      </p:sp>
      <p:pic>
        <p:nvPicPr>
          <p:cNvPr id="2" name="Picture 1"/>
          <p:cNvPicPr>
            <a:picLocks noChangeAspect="1"/>
          </p:cNvPicPr>
          <p:nvPr/>
        </p:nvPicPr>
        <p:blipFill>
          <a:blip r:embed="rId10"/>
          <a:stretch>
            <a:fillRect/>
          </a:stretch>
        </p:blipFill>
        <p:spPr>
          <a:xfrm>
            <a:off x="676009" y="1990733"/>
            <a:ext cx="3466667" cy="457143"/>
          </a:xfrm>
          <a:prstGeom prst="rect">
            <a:avLst/>
          </a:prstGeom>
        </p:spPr>
      </p:pic>
    </p:spTree>
    <p:extLst>
      <p:ext uri="{BB962C8B-B14F-4D97-AF65-F5344CB8AC3E}">
        <p14:creationId xmlns:p14="http://schemas.microsoft.com/office/powerpoint/2010/main" val="283075189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8">
                                            <p:txEl>
                                              <p:pRg st="0" end="0"/>
                                            </p:txEl>
                                          </p:spTgt>
                                        </p:tgtEl>
                                        <p:attrNameLst>
                                          <p:attrName>style.visibility</p:attrName>
                                        </p:attrNameLst>
                                      </p:cBhvr>
                                      <p:to>
                                        <p:strVal val="visible"/>
                                      </p:to>
                                    </p:set>
                                    <p:animEffect transition="in" filter="fade">
                                      <p:cBhvr>
                                        <p:cTn id="7" dur="500"/>
                                        <p:tgtEl>
                                          <p:spTgt spid="17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79">
                                            <p:txEl>
                                              <p:pRg st="0" end="0"/>
                                            </p:txEl>
                                          </p:spTgt>
                                        </p:tgtEl>
                                        <p:attrNameLst>
                                          <p:attrName>style.visibility</p:attrName>
                                        </p:attrNameLst>
                                      </p:cBhvr>
                                      <p:to>
                                        <p:strVal val="visible"/>
                                      </p:to>
                                    </p:set>
                                    <p:animEffect transition="in" filter="fade">
                                      <p:cBhvr>
                                        <p:cTn id="17" dur="500"/>
                                        <p:tgtEl>
                                          <p:spTgt spid="179">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79">
                                            <p:txEl>
                                              <p:pRg st="1" end="1"/>
                                            </p:txEl>
                                          </p:spTgt>
                                        </p:tgtEl>
                                        <p:attrNameLst>
                                          <p:attrName>style.visibility</p:attrName>
                                        </p:attrNameLst>
                                      </p:cBhvr>
                                      <p:to>
                                        <p:strVal val="visible"/>
                                      </p:to>
                                    </p:set>
                                    <p:animEffect transition="in" filter="fade">
                                      <p:cBhvr>
                                        <p:cTn id="22" dur="500"/>
                                        <p:tgtEl>
                                          <p:spTgt spid="179">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79">
                                            <p:txEl>
                                              <p:pRg st="2" end="2"/>
                                            </p:txEl>
                                          </p:spTgt>
                                        </p:tgtEl>
                                        <p:attrNameLst>
                                          <p:attrName>style.visibility</p:attrName>
                                        </p:attrNameLst>
                                      </p:cBhvr>
                                      <p:to>
                                        <p:strVal val="visible"/>
                                      </p:to>
                                    </p:set>
                                    <p:animEffect transition="in" filter="fade">
                                      <p:cBhvr>
                                        <p:cTn id="27" dur="500"/>
                                        <p:tgtEl>
                                          <p:spTgt spid="179">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79">
                                            <p:txEl>
                                              <p:pRg st="4" end="4"/>
                                            </p:txEl>
                                          </p:spTgt>
                                        </p:tgtEl>
                                        <p:attrNameLst>
                                          <p:attrName>style.visibility</p:attrName>
                                        </p:attrNameLst>
                                      </p:cBhvr>
                                      <p:to>
                                        <p:strVal val="visible"/>
                                      </p:to>
                                    </p:set>
                                    <p:animEffect transition="in" filter="fade">
                                      <p:cBhvr>
                                        <p:cTn id="32" dur="500"/>
                                        <p:tgtEl>
                                          <p:spTgt spid="17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8" grpId="0" build="p"/>
      <p:bldP spid="179"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474"/>
        <p:cNvGrpSpPr/>
        <p:nvPr/>
      </p:nvGrpSpPr>
      <p:grpSpPr>
        <a:xfrm>
          <a:off x="0" y="0"/>
          <a:ext cx="0" cy="0"/>
          <a:chOff x="0" y="0"/>
          <a:chExt cx="0" cy="0"/>
        </a:xfrm>
      </p:grpSpPr>
      <p:sp>
        <p:nvSpPr>
          <p:cNvPr id="1478" name="Google Shape;1478;p49"/>
          <p:cNvSpPr txBox="1">
            <a:spLocks noGrp="1"/>
          </p:cNvSpPr>
          <p:nvPr>
            <p:ph type="title"/>
          </p:nvPr>
        </p:nvSpPr>
        <p:spPr>
          <a:xfrm>
            <a:off x="1543659" y="540116"/>
            <a:ext cx="5872200" cy="478200"/>
          </a:xfrm>
          <a:prstGeom prst="rect">
            <a:avLst/>
          </a:prstGeom>
        </p:spPr>
        <p:txBody>
          <a:bodyPr spcFirstLastPara="1" wrap="square" lIns="91425" tIns="91425" rIns="91425" bIns="91425" anchor="ctr" anchorCtr="0">
            <a:noAutofit/>
          </a:bodyPr>
          <a:lstStyle/>
          <a:p>
            <a:pPr lvl="0"/>
            <a:r>
              <a:rPr lang="en" dirty="0">
                <a:solidFill>
                  <a:schemeClr val="accent2"/>
                </a:solidFill>
              </a:rPr>
              <a:t>b. </a:t>
            </a:r>
            <a:r>
              <a:rPr lang="en-US" dirty="0">
                <a:solidFill>
                  <a:schemeClr val="accent2"/>
                </a:solidFill>
              </a:rPr>
              <a:t>Raw HTML.</a:t>
            </a:r>
            <a:endParaRPr b="1" dirty="0">
              <a:solidFill>
                <a:schemeClr val="accent2"/>
              </a:solidFill>
            </a:endParaRPr>
          </a:p>
        </p:txBody>
      </p:sp>
      <p:sp>
        <p:nvSpPr>
          <p:cNvPr id="1546" name="Google Shape;1546;p49">
            <a:hlinkClick r:id="rId3" action="ppaction://hlinksldjump"/>
          </p:cNvPr>
          <p:cNvSpPr/>
          <p:nvPr/>
        </p:nvSpPr>
        <p:spPr>
          <a:xfrm rot="5400000">
            <a:off x="8135450" y="1556928"/>
            <a:ext cx="950100" cy="62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49">
            <a:hlinkClick r:id="rId4" action="ppaction://hlinksldjump"/>
          </p:cNvPr>
          <p:cNvSpPr/>
          <p:nvPr/>
        </p:nvSpPr>
        <p:spPr>
          <a:xfrm rot="5400000">
            <a:off x="8100942" y="589675"/>
            <a:ext cx="1019100" cy="62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49">
            <a:hlinkClick r:id="rId5" action="ppaction://hlinksldjump"/>
          </p:cNvPr>
          <p:cNvSpPr/>
          <p:nvPr/>
        </p:nvSpPr>
        <p:spPr>
          <a:xfrm rot="5400000">
            <a:off x="8089092" y="2537633"/>
            <a:ext cx="1042800" cy="62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49">
            <a:hlinkClick r:id="rId6" action="ppaction://hlinksldjump"/>
          </p:cNvPr>
          <p:cNvSpPr/>
          <p:nvPr/>
        </p:nvSpPr>
        <p:spPr>
          <a:xfrm rot="5400000">
            <a:off x="8100942" y="4501251"/>
            <a:ext cx="1019100" cy="62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49">
            <a:hlinkClick r:id="rId7" action="ppaction://hlinksldjump"/>
          </p:cNvPr>
          <p:cNvSpPr/>
          <p:nvPr/>
        </p:nvSpPr>
        <p:spPr>
          <a:xfrm rot="5400000">
            <a:off x="8141446" y="3528444"/>
            <a:ext cx="938100" cy="624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49">
            <a:hlinkClick r:id="rId4" action="ppaction://hlinksldjump"/>
          </p:cNvPr>
          <p:cNvSpPr txBox="1"/>
          <p:nvPr/>
        </p:nvSpPr>
        <p:spPr>
          <a:xfrm>
            <a:off x="8189650" y="470225"/>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4"/>
                </a:solidFill>
                <a:latin typeface="Ubuntu"/>
                <a:ea typeface="Ubuntu"/>
                <a:cs typeface="Ubuntu"/>
                <a:sym typeface="Ubuntu"/>
              </a:rPr>
              <a:t>M</a:t>
            </a:r>
            <a:endParaRPr b="1">
              <a:solidFill>
                <a:schemeClr val="accent4"/>
              </a:solidFill>
              <a:latin typeface="Ubuntu"/>
              <a:ea typeface="Ubuntu"/>
              <a:cs typeface="Ubuntu"/>
              <a:sym typeface="Ubuntu"/>
            </a:endParaRPr>
          </a:p>
        </p:txBody>
      </p:sp>
      <p:sp>
        <p:nvSpPr>
          <p:cNvPr id="1552" name="Google Shape;1552;p49">
            <a:hlinkClick r:id="rId3" action="ppaction://hlinksldjump"/>
          </p:cNvPr>
          <p:cNvSpPr txBox="1"/>
          <p:nvPr/>
        </p:nvSpPr>
        <p:spPr>
          <a:xfrm>
            <a:off x="8189650" y="1476316"/>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2"/>
                </a:solidFill>
                <a:latin typeface="Ubuntu"/>
                <a:ea typeface="Ubuntu"/>
                <a:cs typeface="Ubuntu"/>
                <a:sym typeface="Ubuntu"/>
              </a:rPr>
              <a:t>T</a:t>
            </a:r>
            <a:endParaRPr b="1">
              <a:solidFill>
                <a:schemeClr val="accent2"/>
              </a:solidFill>
              <a:latin typeface="Ubuntu"/>
              <a:ea typeface="Ubuntu"/>
              <a:cs typeface="Ubuntu"/>
              <a:sym typeface="Ubuntu"/>
            </a:endParaRPr>
          </a:p>
        </p:txBody>
      </p:sp>
      <p:sp>
        <p:nvSpPr>
          <p:cNvPr id="1553" name="Google Shape;1553;p49">
            <a:hlinkClick r:id="rId5" action="ppaction://hlinksldjump"/>
          </p:cNvPr>
          <p:cNvSpPr txBox="1"/>
          <p:nvPr/>
        </p:nvSpPr>
        <p:spPr>
          <a:xfrm>
            <a:off x="8189650" y="2400638"/>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1"/>
                </a:solidFill>
                <a:latin typeface="Ubuntu"/>
                <a:ea typeface="Ubuntu"/>
                <a:cs typeface="Ubuntu"/>
                <a:sym typeface="Ubuntu"/>
              </a:rPr>
              <a:t>X</a:t>
            </a:r>
            <a:endParaRPr b="1">
              <a:solidFill>
                <a:schemeClr val="accent1"/>
              </a:solidFill>
              <a:latin typeface="Ubuntu"/>
              <a:ea typeface="Ubuntu"/>
              <a:cs typeface="Ubuntu"/>
              <a:sym typeface="Ubuntu"/>
            </a:endParaRPr>
          </a:p>
        </p:txBody>
      </p:sp>
      <p:sp>
        <p:nvSpPr>
          <p:cNvPr id="1554" name="Google Shape;1554;p49">
            <a:hlinkClick r:id="rId7" action="ppaction://hlinksldjump"/>
          </p:cNvPr>
          <p:cNvSpPr txBox="1"/>
          <p:nvPr/>
        </p:nvSpPr>
        <p:spPr>
          <a:xfrm>
            <a:off x="8189650" y="3423511"/>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3"/>
                </a:solidFill>
                <a:latin typeface="Ubuntu"/>
                <a:ea typeface="Ubuntu"/>
                <a:cs typeface="Ubuntu"/>
                <a:sym typeface="Ubuntu"/>
              </a:rPr>
              <a:t>T</a:t>
            </a:r>
            <a:endParaRPr b="1">
              <a:solidFill>
                <a:schemeClr val="accent3"/>
              </a:solidFill>
              <a:latin typeface="Ubuntu"/>
              <a:ea typeface="Ubuntu"/>
              <a:cs typeface="Ubuntu"/>
              <a:sym typeface="Ubuntu"/>
            </a:endParaRPr>
          </a:p>
        </p:txBody>
      </p:sp>
      <p:sp>
        <p:nvSpPr>
          <p:cNvPr id="1555" name="Google Shape;1555;p49">
            <a:hlinkClick r:id="rId6" action="ppaction://hlinksldjump"/>
          </p:cNvPr>
          <p:cNvSpPr txBox="1"/>
          <p:nvPr/>
        </p:nvSpPr>
        <p:spPr>
          <a:xfrm>
            <a:off x="8189650" y="4362805"/>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4"/>
                </a:solidFill>
                <a:latin typeface="Ubuntu"/>
                <a:ea typeface="Ubuntu"/>
                <a:cs typeface="Ubuntu"/>
                <a:sym typeface="Ubuntu"/>
              </a:rPr>
              <a:t>F</a:t>
            </a:r>
            <a:endParaRPr b="1">
              <a:solidFill>
                <a:schemeClr val="accent4"/>
              </a:solidFill>
              <a:latin typeface="Ubuntu"/>
              <a:ea typeface="Ubuntu"/>
              <a:cs typeface="Ubuntu"/>
              <a:sym typeface="Ubuntu"/>
            </a:endParaRPr>
          </a:p>
        </p:txBody>
      </p:sp>
      <p:grpSp>
        <p:nvGrpSpPr>
          <p:cNvPr id="1556" name="Google Shape;1556;p49"/>
          <p:cNvGrpSpPr/>
          <p:nvPr/>
        </p:nvGrpSpPr>
        <p:grpSpPr>
          <a:xfrm>
            <a:off x="6935171" y="696541"/>
            <a:ext cx="195284" cy="195284"/>
            <a:chOff x="5660400" y="238125"/>
            <a:chExt cx="481825" cy="481825"/>
          </a:xfrm>
        </p:grpSpPr>
        <p:sp>
          <p:nvSpPr>
            <p:cNvPr id="1557" name="Google Shape;1557;p49"/>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558" name="Google Shape;1558;p49"/>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1559" name="Google Shape;1559;p49">
            <a:hlinkClick r:id="rId8" action="ppaction://hlinksldjump"/>
          </p:cNvPr>
          <p:cNvSpPr/>
          <p:nvPr/>
        </p:nvSpPr>
        <p:spPr>
          <a:xfrm>
            <a:off x="6934475" y="681975"/>
            <a:ext cx="195900" cy="215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49">
            <a:hlinkClick r:id="rId9" action="ppaction://hlinksldjump"/>
          </p:cNvPr>
          <p:cNvSpPr/>
          <p:nvPr/>
        </p:nvSpPr>
        <p:spPr>
          <a:xfrm>
            <a:off x="7246284" y="695850"/>
            <a:ext cx="213106" cy="195722"/>
          </a:xfrm>
          <a:custGeom>
            <a:avLst/>
            <a:gdLst/>
            <a:ahLst/>
            <a:cxnLst/>
            <a:rect l="l" t="t" r="r" b="b"/>
            <a:pathLst>
              <a:path w="34372" h="31568" extrusionOk="0">
                <a:moveTo>
                  <a:pt x="17158" y="1"/>
                </a:moveTo>
                <a:cubicBezTo>
                  <a:pt x="11439" y="3246"/>
                  <a:pt x="5719" y="6490"/>
                  <a:pt x="0" y="9735"/>
                </a:cubicBezTo>
                <a:lnTo>
                  <a:pt x="2750" y="9735"/>
                </a:lnTo>
                <a:lnTo>
                  <a:pt x="2750" y="31567"/>
                </a:lnTo>
                <a:lnTo>
                  <a:pt x="11659" y="31567"/>
                </a:lnTo>
                <a:lnTo>
                  <a:pt x="11659" y="17379"/>
                </a:lnTo>
                <a:lnTo>
                  <a:pt x="23373" y="17379"/>
                </a:lnTo>
                <a:lnTo>
                  <a:pt x="23373" y="31567"/>
                </a:lnTo>
                <a:lnTo>
                  <a:pt x="31622" y="31567"/>
                </a:lnTo>
                <a:lnTo>
                  <a:pt x="31622" y="9735"/>
                </a:lnTo>
                <a:lnTo>
                  <a:pt x="34371" y="9735"/>
                </a:lnTo>
                <a:cubicBezTo>
                  <a:pt x="28597" y="6490"/>
                  <a:pt x="22878" y="3246"/>
                  <a:pt x="1715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49">
            <a:hlinkClick r:id="" action="ppaction://hlinkshowjump?jump=nextslide"/>
          </p:cNvPr>
          <p:cNvSpPr/>
          <p:nvPr/>
        </p:nvSpPr>
        <p:spPr>
          <a:xfrm>
            <a:off x="7870218" y="695853"/>
            <a:ext cx="145409" cy="215293"/>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49">
            <a:hlinkClick r:id="" action="ppaction://hlinkshowjump?jump=previousslide"/>
          </p:cNvPr>
          <p:cNvSpPr/>
          <p:nvPr/>
        </p:nvSpPr>
        <p:spPr>
          <a:xfrm rot="10800000">
            <a:off x="7575225" y="695855"/>
            <a:ext cx="145409" cy="215293"/>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301;p46"/>
          <p:cNvSpPr txBox="1">
            <a:spLocks noGrp="1"/>
          </p:cNvSpPr>
          <p:nvPr>
            <p:ph type="subTitle" idx="1"/>
          </p:nvPr>
        </p:nvSpPr>
        <p:spPr>
          <a:xfrm>
            <a:off x="687651" y="1067572"/>
            <a:ext cx="7255271" cy="341281"/>
          </a:xfrm>
          <a:prstGeom prst="rect">
            <a:avLst/>
          </a:prstGeom>
        </p:spPr>
        <p:txBody>
          <a:bodyPr spcFirstLastPara="1" wrap="square" lIns="91425" tIns="91425" rIns="91425" bIns="91425" anchor="ctr" anchorCtr="0">
            <a:noAutofit/>
          </a:bodyPr>
          <a:lstStyle/>
          <a:p>
            <a:pPr marL="0" lvl="0" indent="0" algn="l"/>
            <a:r>
              <a:rPr lang="vi-VN" b="0" dirty="0">
                <a:solidFill>
                  <a:schemeClr val="dk1"/>
                </a:solidFill>
              </a:rPr>
              <a:t>VD: Bind data vào tag h1 đồng thời append các thẻ HTML vào tag h1.</a:t>
            </a:r>
            <a:endParaRPr sz="1800" b="0" dirty="0">
              <a:solidFill>
                <a:schemeClr val="dk1"/>
              </a:solidFill>
            </a:endParaRPr>
          </a:p>
        </p:txBody>
      </p:sp>
      <p:pic>
        <p:nvPicPr>
          <p:cNvPr id="2" name="Picture 1"/>
          <p:cNvPicPr>
            <a:picLocks noChangeAspect="1"/>
          </p:cNvPicPr>
          <p:nvPr/>
        </p:nvPicPr>
        <p:blipFill>
          <a:blip r:embed="rId10"/>
          <a:stretch>
            <a:fillRect/>
          </a:stretch>
        </p:blipFill>
        <p:spPr>
          <a:xfrm>
            <a:off x="935556" y="1408853"/>
            <a:ext cx="6712373" cy="3548468"/>
          </a:xfrm>
          <a:prstGeom prst="rect">
            <a:avLst/>
          </a:prstGeom>
        </p:spPr>
      </p:pic>
    </p:spTree>
    <p:extLst>
      <p:ext uri="{BB962C8B-B14F-4D97-AF65-F5344CB8AC3E}">
        <p14:creationId xmlns:p14="http://schemas.microsoft.com/office/powerpoint/2010/main" val="132622383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8">
                                            <p:txEl>
                                              <p:pRg st="0" end="0"/>
                                            </p:txEl>
                                          </p:spTgt>
                                        </p:tgtEl>
                                        <p:attrNameLst>
                                          <p:attrName>style.visibility</p:attrName>
                                        </p:attrNameLst>
                                      </p:cBhvr>
                                      <p:to>
                                        <p:strVal val="visible"/>
                                      </p:to>
                                    </p:set>
                                    <p:animEffect transition="in" filter="fade">
                                      <p:cBhvr>
                                        <p:cTn id="7" dur="500"/>
                                        <p:tgtEl>
                                          <p:spTgt spid="17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8"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474"/>
        <p:cNvGrpSpPr/>
        <p:nvPr/>
      </p:nvGrpSpPr>
      <p:grpSpPr>
        <a:xfrm>
          <a:off x="0" y="0"/>
          <a:ext cx="0" cy="0"/>
          <a:chOff x="0" y="0"/>
          <a:chExt cx="0" cy="0"/>
        </a:xfrm>
      </p:grpSpPr>
      <p:sp>
        <p:nvSpPr>
          <p:cNvPr id="1478" name="Google Shape;1478;p49"/>
          <p:cNvSpPr txBox="1">
            <a:spLocks noGrp="1"/>
          </p:cNvSpPr>
          <p:nvPr>
            <p:ph type="title"/>
          </p:nvPr>
        </p:nvSpPr>
        <p:spPr>
          <a:xfrm>
            <a:off x="1543659" y="540116"/>
            <a:ext cx="5872200" cy="478200"/>
          </a:xfrm>
          <a:prstGeom prst="rect">
            <a:avLst/>
          </a:prstGeom>
        </p:spPr>
        <p:txBody>
          <a:bodyPr spcFirstLastPara="1" wrap="square" lIns="91425" tIns="91425" rIns="91425" bIns="91425" anchor="ctr" anchorCtr="0">
            <a:noAutofit/>
          </a:bodyPr>
          <a:lstStyle/>
          <a:p>
            <a:pPr lvl="0"/>
            <a:r>
              <a:rPr lang="en" dirty="0" smtClean="0">
                <a:solidFill>
                  <a:schemeClr val="accent2"/>
                </a:solidFill>
              </a:rPr>
              <a:t>c</a:t>
            </a:r>
            <a:r>
              <a:rPr lang="en" b="1" dirty="0" smtClean="0">
                <a:solidFill>
                  <a:schemeClr val="accent2"/>
                </a:solidFill>
              </a:rPr>
              <a:t>. </a:t>
            </a:r>
            <a:r>
              <a:rPr lang="en-US" dirty="0">
                <a:solidFill>
                  <a:schemeClr val="accent2"/>
                </a:solidFill>
              </a:rPr>
              <a:t>A</a:t>
            </a:r>
            <a:r>
              <a:rPr lang="en-US" dirty="0" smtClean="0">
                <a:solidFill>
                  <a:schemeClr val="accent2"/>
                </a:solidFill>
              </a:rPr>
              <a:t>ttributes.</a:t>
            </a:r>
            <a:endParaRPr b="1" dirty="0">
              <a:solidFill>
                <a:schemeClr val="accent2"/>
              </a:solidFill>
            </a:endParaRPr>
          </a:p>
        </p:txBody>
      </p:sp>
      <p:sp>
        <p:nvSpPr>
          <p:cNvPr id="1546" name="Google Shape;1546;p49">
            <a:hlinkClick r:id="rId3" action="ppaction://hlinksldjump"/>
          </p:cNvPr>
          <p:cNvSpPr/>
          <p:nvPr/>
        </p:nvSpPr>
        <p:spPr>
          <a:xfrm rot="5400000">
            <a:off x="8135450" y="1556928"/>
            <a:ext cx="950100" cy="62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49">
            <a:hlinkClick r:id="rId4" action="ppaction://hlinksldjump"/>
          </p:cNvPr>
          <p:cNvSpPr/>
          <p:nvPr/>
        </p:nvSpPr>
        <p:spPr>
          <a:xfrm rot="5400000">
            <a:off x="8100942" y="589675"/>
            <a:ext cx="1019100" cy="62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49">
            <a:hlinkClick r:id="rId5" action="ppaction://hlinksldjump"/>
          </p:cNvPr>
          <p:cNvSpPr/>
          <p:nvPr/>
        </p:nvSpPr>
        <p:spPr>
          <a:xfrm rot="5400000">
            <a:off x="8089092" y="2537633"/>
            <a:ext cx="1042800" cy="62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49">
            <a:hlinkClick r:id="rId6" action="ppaction://hlinksldjump"/>
          </p:cNvPr>
          <p:cNvSpPr/>
          <p:nvPr/>
        </p:nvSpPr>
        <p:spPr>
          <a:xfrm rot="5400000">
            <a:off x="8100942" y="4501251"/>
            <a:ext cx="1019100" cy="62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49">
            <a:hlinkClick r:id="rId7" action="ppaction://hlinksldjump"/>
          </p:cNvPr>
          <p:cNvSpPr/>
          <p:nvPr/>
        </p:nvSpPr>
        <p:spPr>
          <a:xfrm rot="5400000">
            <a:off x="8141446" y="3528444"/>
            <a:ext cx="938100" cy="624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49">
            <a:hlinkClick r:id="rId4" action="ppaction://hlinksldjump"/>
          </p:cNvPr>
          <p:cNvSpPr txBox="1"/>
          <p:nvPr/>
        </p:nvSpPr>
        <p:spPr>
          <a:xfrm>
            <a:off x="8189650" y="470225"/>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4"/>
                </a:solidFill>
                <a:latin typeface="Ubuntu"/>
                <a:ea typeface="Ubuntu"/>
                <a:cs typeface="Ubuntu"/>
                <a:sym typeface="Ubuntu"/>
              </a:rPr>
              <a:t>M</a:t>
            </a:r>
            <a:endParaRPr b="1">
              <a:solidFill>
                <a:schemeClr val="accent4"/>
              </a:solidFill>
              <a:latin typeface="Ubuntu"/>
              <a:ea typeface="Ubuntu"/>
              <a:cs typeface="Ubuntu"/>
              <a:sym typeface="Ubuntu"/>
            </a:endParaRPr>
          </a:p>
        </p:txBody>
      </p:sp>
      <p:sp>
        <p:nvSpPr>
          <p:cNvPr id="1552" name="Google Shape;1552;p49">
            <a:hlinkClick r:id="rId3" action="ppaction://hlinksldjump"/>
          </p:cNvPr>
          <p:cNvSpPr txBox="1"/>
          <p:nvPr/>
        </p:nvSpPr>
        <p:spPr>
          <a:xfrm>
            <a:off x="8189650" y="1476316"/>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2"/>
                </a:solidFill>
                <a:latin typeface="Ubuntu"/>
                <a:ea typeface="Ubuntu"/>
                <a:cs typeface="Ubuntu"/>
                <a:sym typeface="Ubuntu"/>
              </a:rPr>
              <a:t>T</a:t>
            </a:r>
            <a:endParaRPr b="1">
              <a:solidFill>
                <a:schemeClr val="accent2"/>
              </a:solidFill>
              <a:latin typeface="Ubuntu"/>
              <a:ea typeface="Ubuntu"/>
              <a:cs typeface="Ubuntu"/>
              <a:sym typeface="Ubuntu"/>
            </a:endParaRPr>
          </a:p>
        </p:txBody>
      </p:sp>
      <p:sp>
        <p:nvSpPr>
          <p:cNvPr id="1553" name="Google Shape;1553;p49">
            <a:hlinkClick r:id="rId5" action="ppaction://hlinksldjump"/>
          </p:cNvPr>
          <p:cNvSpPr txBox="1"/>
          <p:nvPr/>
        </p:nvSpPr>
        <p:spPr>
          <a:xfrm>
            <a:off x="8189650" y="2400638"/>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1"/>
                </a:solidFill>
                <a:latin typeface="Ubuntu"/>
                <a:ea typeface="Ubuntu"/>
                <a:cs typeface="Ubuntu"/>
                <a:sym typeface="Ubuntu"/>
              </a:rPr>
              <a:t>X</a:t>
            </a:r>
            <a:endParaRPr b="1">
              <a:solidFill>
                <a:schemeClr val="accent1"/>
              </a:solidFill>
              <a:latin typeface="Ubuntu"/>
              <a:ea typeface="Ubuntu"/>
              <a:cs typeface="Ubuntu"/>
              <a:sym typeface="Ubuntu"/>
            </a:endParaRPr>
          </a:p>
        </p:txBody>
      </p:sp>
      <p:sp>
        <p:nvSpPr>
          <p:cNvPr id="1554" name="Google Shape;1554;p49">
            <a:hlinkClick r:id="rId7" action="ppaction://hlinksldjump"/>
          </p:cNvPr>
          <p:cNvSpPr txBox="1"/>
          <p:nvPr/>
        </p:nvSpPr>
        <p:spPr>
          <a:xfrm>
            <a:off x="8189650" y="3423511"/>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3"/>
                </a:solidFill>
                <a:latin typeface="Ubuntu"/>
                <a:ea typeface="Ubuntu"/>
                <a:cs typeface="Ubuntu"/>
                <a:sym typeface="Ubuntu"/>
              </a:rPr>
              <a:t>T</a:t>
            </a:r>
            <a:endParaRPr b="1">
              <a:solidFill>
                <a:schemeClr val="accent3"/>
              </a:solidFill>
              <a:latin typeface="Ubuntu"/>
              <a:ea typeface="Ubuntu"/>
              <a:cs typeface="Ubuntu"/>
              <a:sym typeface="Ubuntu"/>
            </a:endParaRPr>
          </a:p>
        </p:txBody>
      </p:sp>
      <p:sp>
        <p:nvSpPr>
          <p:cNvPr id="1555" name="Google Shape;1555;p49">
            <a:hlinkClick r:id="rId6" action="ppaction://hlinksldjump"/>
          </p:cNvPr>
          <p:cNvSpPr txBox="1"/>
          <p:nvPr/>
        </p:nvSpPr>
        <p:spPr>
          <a:xfrm>
            <a:off x="8189650" y="4362805"/>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4"/>
                </a:solidFill>
                <a:latin typeface="Ubuntu"/>
                <a:ea typeface="Ubuntu"/>
                <a:cs typeface="Ubuntu"/>
                <a:sym typeface="Ubuntu"/>
              </a:rPr>
              <a:t>F</a:t>
            </a:r>
            <a:endParaRPr b="1">
              <a:solidFill>
                <a:schemeClr val="accent4"/>
              </a:solidFill>
              <a:latin typeface="Ubuntu"/>
              <a:ea typeface="Ubuntu"/>
              <a:cs typeface="Ubuntu"/>
              <a:sym typeface="Ubuntu"/>
            </a:endParaRPr>
          </a:p>
        </p:txBody>
      </p:sp>
      <p:grpSp>
        <p:nvGrpSpPr>
          <p:cNvPr id="1556" name="Google Shape;1556;p49"/>
          <p:cNvGrpSpPr/>
          <p:nvPr/>
        </p:nvGrpSpPr>
        <p:grpSpPr>
          <a:xfrm>
            <a:off x="6935171" y="696541"/>
            <a:ext cx="195284" cy="195284"/>
            <a:chOff x="5660400" y="238125"/>
            <a:chExt cx="481825" cy="481825"/>
          </a:xfrm>
        </p:grpSpPr>
        <p:sp>
          <p:nvSpPr>
            <p:cNvPr id="1557" name="Google Shape;1557;p49"/>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558" name="Google Shape;1558;p49"/>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1559" name="Google Shape;1559;p49">
            <a:hlinkClick r:id="rId8" action="ppaction://hlinksldjump"/>
          </p:cNvPr>
          <p:cNvSpPr/>
          <p:nvPr/>
        </p:nvSpPr>
        <p:spPr>
          <a:xfrm>
            <a:off x="6934475" y="681975"/>
            <a:ext cx="195900" cy="215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49">
            <a:hlinkClick r:id="rId9" action="ppaction://hlinksldjump"/>
          </p:cNvPr>
          <p:cNvSpPr/>
          <p:nvPr/>
        </p:nvSpPr>
        <p:spPr>
          <a:xfrm>
            <a:off x="7246284" y="695850"/>
            <a:ext cx="213106" cy="195722"/>
          </a:xfrm>
          <a:custGeom>
            <a:avLst/>
            <a:gdLst/>
            <a:ahLst/>
            <a:cxnLst/>
            <a:rect l="l" t="t" r="r" b="b"/>
            <a:pathLst>
              <a:path w="34372" h="31568" extrusionOk="0">
                <a:moveTo>
                  <a:pt x="17158" y="1"/>
                </a:moveTo>
                <a:cubicBezTo>
                  <a:pt x="11439" y="3246"/>
                  <a:pt x="5719" y="6490"/>
                  <a:pt x="0" y="9735"/>
                </a:cubicBezTo>
                <a:lnTo>
                  <a:pt x="2750" y="9735"/>
                </a:lnTo>
                <a:lnTo>
                  <a:pt x="2750" y="31567"/>
                </a:lnTo>
                <a:lnTo>
                  <a:pt x="11659" y="31567"/>
                </a:lnTo>
                <a:lnTo>
                  <a:pt x="11659" y="17379"/>
                </a:lnTo>
                <a:lnTo>
                  <a:pt x="23373" y="17379"/>
                </a:lnTo>
                <a:lnTo>
                  <a:pt x="23373" y="31567"/>
                </a:lnTo>
                <a:lnTo>
                  <a:pt x="31622" y="31567"/>
                </a:lnTo>
                <a:lnTo>
                  <a:pt x="31622" y="9735"/>
                </a:lnTo>
                <a:lnTo>
                  <a:pt x="34371" y="9735"/>
                </a:lnTo>
                <a:cubicBezTo>
                  <a:pt x="28597" y="6490"/>
                  <a:pt x="22878" y="3246"/>
                  <a:pt x="1715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49">
            <a:hlinkClick r:id="" action="ppaction://hlinkshowjump?jump=nextslide"/>
          </p:cNvPr>
          <p:cNvSpPr/>
          <p:nvPr/>
        </p:nvSpPr>
        <p:spPr>
          <a:xfrm>
            <a:off x="7870218" y="695853"/>
            <a:ext cx="145409" cy="215293"/>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49">
            <a:hlinkClick r:id="" action="ppaction://hlinkshowjump?jump=previousslide"/>
          </p:cNvPr>
          <p:cNvSpPr/>
          <p:nvPr/>
        </p:nvSpPr>
        <p:spPr>
          <a:xfrm rot="10800000">
            <a:off x="7575225" y="695855"/>
            <a:ext cx="145409" cy="215293"/>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301;p46"/>
          <p:cNvSpPr txBox="1">
            <a:spLocks noGrp="1"/>
          </p:cNvSpPr>
          <p:nvPr>
            <p:ph type="subTitle" idx="1"/>
          </p:nvPr>
        </p:nvSpPr>
        <p:spPr>
          <a:xfrm>
            <a:off x="687651" y="1067571"/>
            <a:ext cx="7255271" cy="975735"/>
          </a:xfrm>
          <a:prstGeom prst="rect">
            <a:avLst/>
          </a:prstGeom>
        </p:spPr>
        <p:txBody>
          <a:bodyPr spcFirstLastPara="1" wrap="square" lIns="91425" tIns="91425" rIns="91425" bIns="91425" anchor="ctr" anchorCtr="0">
            <a:noAutofit/>
          </a:bodyPr>
          <a:lstStyle/>
          <a:p>
            <a:pPr marL="0" lvl="0" indent="0" algn="l"/>
            <a:r>
              <a:rPr lang="vi-VN" b="0" dirty="0">
                <a:solidFill>
                  <a:schemeClr val="dk1"/>
                </a:solidFill>
              </a:rPr>
              <a:t>Để có thể thêm các attribute vào tag HTML bằng dữ liệu trong vue.js thì sử dụng cú pháp sau:</a:t>
            </a:r>
            <a:endParaRPr sz="1800" b="0" dirty="0">
              <a:solidFill>
                <a:schemeClr val="dk1"/>
              </a:solidFill>
            </a:endParaRPr>
          </a:p>
        </p:txBody>
      </p:sp>
      <p:sp>
        <p:nvSpPr>
          <p:cNvPr id="179" name="Google Shape;1301;p46"/>
          <p:cNvSpPr txBox="1">
            <a:spLocks noGrp="1"/>
          </p:cNvSpPr>
          <p:nvPr>
            <p:ph type="subTitle" idx="1"/>
          </p:nvPr>
        </p:nvSpPr>
        <p:spPr>
          <a:xfrm>
            <a:off x="687651" y="2400638"/>
            <a:ext cx="7255271" cy="1230698"/>
          </a:xfrm>
          <a:prstGeom prst="rect">
            <a:avLst/>
          </a:prstGeom>
        </p:spPr>
        <p:txBody>
          <a:bodyPr spcFirstLastPara="1" wrap="square" lIns="91425" tIns="91425" rIns="91425" bIns="91425" anchor="ctr" anchorCtr="0">
            <a:noAutofit/>
          </a:bodyPr>
          <a:lstStyle/>
          <a:p>
            <a:pPr marL="0" lvl="0" indent="0" algn="l"/>
            <a:r>
              <a:rPr lang="vi-VN" b="0" dirty="0">
                <a:solidFill>
                  <a:schemeClr val="dk1"/>
                </a:solidFill>
              </a:rPr>
              <a:t>Trong đó:</a:t>
            </a:r>
          </a:p>
          <a:p>
            <a:pPr marL="285750" lvl="0" indent="-285750" algn="l">
              <a:buFont typeface="Arial" panose="020B0604020202020204" pitchFamily="34" charset="0"/>
              <a:buChar char="•"/>
            </a:pPr>
            <a:r>
              <a:rPr lang="vi-VN" b="0" dirty="0">
                <a:solidFill>
                  <a:schemeClr val="dk1"/>
                </a:solidFill>
              </a:rPr>
              <a:t>attributeName là tên của attribute mà </a:t>
            </a:r>
            <a:r>
              <a:rPr lang="en-US" b="0" dirty="0" smtClean="0">
                <a:solidFill>
                  <a:schemeClr val="dk1"/>
                </a:solidFill>
              </a:rPr>
              <a:t>ta </a:t>
            </a:r>
            <a:r>
              <a:rPr lang="vi-VN" b="0" dirty="0" smtClean="0">
                <a:solidFill>
                  <a:schemeClr val="dk1"/>
                </a:solidFill>
              </a:rPr>
              <a:t>muốn </a:t>
            </a:r>
            <a:r>
              <a:rPr lang="vi-VN" b="0" dirty="0">
                <a:solidFill>
                  <a:schemeClr val="dk1"/>
                </a:solidFill>
              </a:rPr>
              <a:t>thực hiện binding.</a:t>
            </a:r>
          </a:p>
          <a:p>
            <a:pPr marL="285750" lvl="0" indent="-285750" algn="l">
              <a:buFont typeface="Arial" panose="020B0604020202020204" pitchFamily="34" charset="0"/>
              <a:buChar char="•"/>
            </a:pPr>
            <a:r>
              <a:rPr lang="vi-VN" b="0" dirty="0">
                <a:solidFill>
                  <a:schemeClr val="dk1"/>
                </a:solidFill>
              </a:rPr>
              <a:t>data là data mà </a:t>
            </a:r>
            <a:r>
              <a:rPr lang="en-US" b="0" dirty="0" smtClean="0">
                <a:solidFill>
                  <a:schemeClr val="dk1"/>
                </a:solidFill>
              </a:rPr>
              <a:t>ta </a:t>
            </a:r>
            <a:r>
              <a:rPr lang="vi-VN" b="0" dirty="0" smtClean="0">
                <a:solidFill>
                  <a:schemeClr val="dk1"/>
                </a:solidFill>
              </a:rPr>
              <a:t>đã </a:t>
            </a:r>
            <a:r>
              <a:rPr lang="vi-VN" b="0" dirty="0">
                <a:solidFill>
                  <a:schemeClr val="dk1"/>
                </a:solidFill>
              </a:rPr>
              <a:t>thiết lập trong vue.js.</a:t>
            </a:r>
          </a:p>
        </p:txBody>
      </p:sp>
      <p:pic>
        <p:nvPicPr>
          <p:cNvPr id="3" name="Picture 2"/>
          <p:cNvPicPr>
            <a:picLocks noChangeAspect="1"/>
          </p:cNvPicPr>
          <p:nvPr/>
        </p:nvPicPr>
        <p:blipFill>
          <a:blip r:embed="rId10"/>
          <a:stretch>
            <a:fillRect/>
          </a:stretch>
        </p:blipFill>
        <p:spPr>
          <a:xfrm>
            <a:off x="687643" y="1906846"/>
            <a:ext cx="5247619" cy="371429"/>
          </a:xfrm>
          <a:prstGeom prst="rect">
            <a:avLst/>
          </a:prstGeom>
        </p:spPr>
      </p:pic>
    </p:spTree>
    <p:extLst>
      <p:ext uri="{BB962C8B-B14F-4D97-AF65-F5344CB8AC3E}">
        <p14:creationId xmlns:p14="http://schemas.microsoft.com/office/powerpoint/2010/main" val="227413820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8">
                                            <p:txEl>
                                              <p:pRg st="0" end="0"/>
                                            </p:txEl>
                                          </p:spTgt>
                                        </p:tgtEl>
                                        <p:attrNameLst>
                                          <p:attrName>style.visibility</p:attrName>
                                        </p:attrNameLst>
                                      </p:cBhvr>
                                      <p:to>
                                        <p:strVal val="visible"/>
                                      </p:to>
                                    </p:set>
                                    <p:animEffect transition="in" filter="fade">
                                      <p:cBhvr>
                                        <p:cTn id="7" dur="500"/>
                                        <p:tgtEl>
                                          <p:spTgt spid="17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8"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474"/>
        <p:cNvGrpSpPr/>
        <p:nvPr/>
      </p:nvGrpSpPr>
      <p:grpSpPr>
        <a:xfrm>
          <a:off x="0" y="0"/>
          <a:ext cx="0" cy="0"/>
          <a:chOff x="0" y="0"/>
          <a:chExt cx="0" cy="0"/>
        </a:xfrm>
      </p:grpSpPr>
      <p:sp>
        <p:nvSpPr>
          <p:cNvPr id="1478" name="Google Shape;1478;p49"/>
          <p:cNvSpPr txBox="1">
            <a:spLocks noGrp="1"/>
          </p:cNvSpPr>
          <p:nvPr>
            <p:ph type="title"/>
          </p:nvPr>
        </p:nvSpPr>
        <p:spPr>
          <a:xfrm>
            <a:off x="1543659" y="540116"/>
            <a:ext cx="5872200" cy="478200"/>
          </a:xfrm>
          <a:prstGeom prst="rect">
            <a:avLst/>
          </a:prstGeom>
        </p:spPr>
        <p:txBody>
          <a:bodyPr spcFirstLastPara="1" wrap="square" lIns="91425" tIns="91425" rIns="91425" bIns="91425" anchor="ctr" anchorCtr="0">
            <a:noAutofit/>
          </a:bodyPr>
          <a:lstStyle/>
          <a:p>
            <a:pPr lvl="0"/>
            <a:r>
              <a:rPr lang="en" dirty="0">
                <a:solidFill>
                  <a:schemeClr val="accent2"/>
                </a:solidFill>
              </a:rPr>
              <a:t>c. </a:t>
            </a:r>
            <a:r>
              <a:rPr lang="en-US" dirty="0">
                <a:solidFill>
                  <a:schemeClr val="accent2"/>
                </a:solidFill>
              </a:rPr>
              <a:t>Attributes.</a:t>
            </a:r>
            <a:endParaRPr b="1" dirty="0">
              <a:solidFill>
                <a:schemeClr val="accent2"/>
              </a:solidFill>
            </a:endParaRPr>
          </a:p>
        </p:txBody>
      </p:sp>
      <p:sp>
        <p:nvSpPr>
          <p:cNvPr id="1546" name="Google Shape;1546;p49">
            <a:hlinkClick r:id="rId3" action="ppaction://hlinksldjump"/>
          </p:cNvPr>
          <p:cNvSpPr/>
          <p:nvPr/>
        </p:nvSpPr>
        <p:spPr>
          <a:xfrm rot="5400000">
            <a:off x="8135450" y="1556928"/>
            <a:ext cx="950100" cy="62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49">
            <a:hlinkClick r:id="rId4" action="ppaction://hlinksldjump"/>
          </p:cNvPr>
          <p:cNvSpPr/>
          <p:nvPr/>
        </p:nvSpPr>
        <p:spPr>
          <a:xfrm rot="5400000">
            <a:off x="8100942" y="589675"/>
            <a:ext cx="1019100" cy="62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49">
            <a:hlinkClick r:id="rId5" action="ppaction://hlinksldjump"/>
          </p:cNvPr>
          <p:cNvSpPr/>
          <p:nvPr/>
        </p:nvSpPr>
        <p:spPr>
          <a:xfrm rot="5400000">
            <a:off x="8089092" y="2537633"/>
            <a:ext cx="1042800" cy="62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49">
            <a:hlinkClick r:id="rId6" action="ppaction://hlinksldjump"/>
          </p:cNvPr>
          <p:cNvSpPr/>
          <p:nvPr/>
        </p:nvSpPr>
        <p:spPr>
          <a:xfrm rot="5400000">
            <a:off x="8100942" y="4501251"/>
            <a:ext cx="1019100" cy="62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49">
            <a:hlinkClick r:id="rId7" action="ppaction://hlinksldjump"/>
          </p:cNvPr>
          <p:cNvSpPr/>
          <p:nvPr/>
        </p:nvSpPr>
        <p:spPr>
          <a:xfrm rot="5400000">
            <a:off x="8141446" y="3528444"/>
            <a:ext cx="938100" cy="624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49">
            <a:hlinkClick r:id="rId4" action="ppaction://hlinksldjump"/>
          </p:cNvPr>
          <p:cNvSpPr txBox="1"/>
          <p:nvPr/>
        </p:nvSpPr>
        <p:spPr>
          <a:xfrm>
            <a:off x="8189650" y="470225"/>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4"/>
                </a:solidFill>
                <a:latin typeface="Ubuntu"/>
                <a:ea typeface="Ubuntu"/>
                <a:cs typeface="Ubuntu"/>
                <a:sym typeface="Ubuntu"/>
              </a:rPr>
              <a:t>M</a:t>
            </a:r>
            <a:endParaRPr b="1">
              <a:solidFill>
                <a:schemeClr val="accent4"/>
              </a:solidFill>
              <a:latin typeface="Ubuntu"/>
              <a:ea typeface="Ubuntu"/>
              <a:cs typeface="Ubuntu"/>
              <a:sym typeface="Ubuntu"/>
            </a:endParaRPr>
          </a:p>
        </p:txBody>
      </p:sp>
      <p:sp>
        <p:nvSpPr>
          <p:cNvPr id="1552" name="Google Shape;1552;p49">
            <a:hlinkClick r:id="rId3" action="ppaction://hlinksldjump"/>
          </p:cNvPr>
          <p:cNvSpPr txBox="1"/>
          <p:nvPr/>
        </p:nvSpPr>
        <p:spPr>
          <a:xfrm>
            <a:off x="8189650" y="1476316"/>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2"/>
                </a:solidFill>
                <a:latin typeface="Ubuntu"/>
                <a:ea typeface="Ubuntu"/>
                <a:cs typeface="Ubuntu"/>
                <a:sym typeface="Ubuntu"/>
              </a:rPr>
              <a:t>T</a:t>
            </a:r>
            <a:endParaRPr b="1">
              <a:solidFill>
                <a:schemeClr val="accent2"/>
              </a:solidFill>
              <a:latin typeface="Ubuntu"/>
              <a:ea typeface="Ubuntu"/>
              <a:cs typeface="Ubuntu"/>
              <a:sym typeface="Ubuntu"/>
            </a:endParaRPr>
          </a:p>
        </p:txBody>
      </p:sp>
      <p:sp>
        <p:nvSpPr>
          <p:cNvPr id="1553" name="Google Shape;1553;p49">
            <a:hlinkClick r:id="rId5" action="ppaction://hlinksldjump"/>
          </p:cNvPr>
          <p:cNvSpPr txBox="1"/>
          <p:nvPr/>
        </p:nvSpPr>
        <p:spPr>
          <a:xfrm>
            <a:off x="8189650" y="2400638"/>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1"/>
                </a:solidFill>
                <a:latin typeface="Ubuntu"/>
                <a:ea typeface="Ubuntu"/>
                <a:cs typeface="Ubuntu"/>
                <a:sym typeface="Ubuntu"/>
              </a:rPr>
              <a:t>X</a:t>
            </a:r>
            <a:endParaRPr b="1">
              <a:solidFill>
                <a:schemeClr val="accent1"/>
              </a:solidFill>
              <a:latin typeface="Ubuntu"/>
              <a:ea typeface="Ubuntu"/>
              <a:cs typeface="Ubuntu"/>
              <a:sym typeface="Ubuntu"/>
            </a:endParaRPr>
          </a:p>
        </p:txBody>
      </p:sp>
      <p:sp>
        <p:nvSpPr>
          <p:cNvPr id="1554" name="Google Shape;1554;p49">
            <a:hlinkClick r:id="rId7" action="ppaction://hlinksldjump"/>
          </p:cNvPr>
          <p:cNvSpPr txBox="1"/>
          <p:nvPr/>
        </p:nvSpPr>
        <p:spPr>
          <a:xfrm>
            <a:off x="8189650" y="3423511"/>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3"/>
                </a:solidFill>
                <a:latin typeface="Ubuntu"/>
                <a:ea typeface="Ubuntu"/>
                <a:cs typeface="Ubuntu"/>
                <a:sym typeface="Ubuntu"/>
              </a:rPr>
              <a:t>T</a:t>
            </a:r>
            <a:endParaRPr b="1">
              <a:solidFill>
                <a:schemeClr val="accent3"/>
              </a:solidFill>
              <a:latin typeface="Ubuntu"/>
              <a:ea typeface="Ubuntu"/>
              <a:cs typeface="Ubuntu"/>
              <a:sym typeface="Ubuntu"/>
            </a:endParaRPr>
          </a:p>
        </p:txBody>
      </p:sp>
      <p:sp>
        <p:nvSpPr>
          <p:cNvPr id="1555" name="Google Shape;1555;p49">
            <a:hlinkClick r:id="rId6" action="ppaction://hlinksldjump"/>
          </p:cNvPr>
          <p:cNvSpPr txBox="1"/>
          <p:nvPr/>
        </p:nvSpPr>
        <p:spPr>
          <a:xfrm>
            <a:off x="8189650" y="4362805"/>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4"/>
                </a:solidFill>
                <a:latin typeface="Ubuntu"/>
                <a:ea typeface="Ubuntu"/>
                <a:cs typeface="Ubuntu"/>
                <a:sym typeface="Ubuntu"/>
              </a:rPr>
              <a:t>F</a:t>
            </a:r>
            <a:endParaRPr b="1">
              <a:solidFill>
                <a:schemeClr val="accent4"/>
              </a:solidFill>
              <a:latin typeface="Ubuntu"/>
              <a:ea typeface="Ubuntu"/>
              <a:cs typeface="Ubuntu"/>
              <a:sym typeface="Ubuntu"/>
            </a:endParaRPr>
          </a:p>
        </p:txBody>
      </p:sp>
      <p:grpSp>
        <p:nvGrpSpPr>
          <p:cNvPr id="1556" name="Google Shape;1556;p49"/>
          <p:cNvGrpSpPr/>
          <p:nvPr/>
        </p:nvGrpSpPr>
        <p:grpSpPr>
          <a:xfrm>
            <a:off x="6935171" y="696541"/>
            <a:ext cx="195284" cy="195284"/>
            <a:chOff x="5660400" y="238125"/>
            <a:chExt cx="481825" cy="481825"/>
          </a:xfrm>
        </p:grpSpPr>
        <p:sp>
          <p:nvSpPr>
            <p:cNvPr id="1557" name="Google Shape;1557;p49"/>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558" name="Google Shape;1558;p49"/>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1559" name="Google Shape;1559;p49">
            <a:hlinkClick r:id="rId8" action="ppaction://hlinksldjump"/>
          </p:cNvPr>
          <p:cNvSpPr/>
          <p:nvPr/>
        </p:nvSpPr>
        <p:spPr>
          <a:xfrm>
            <a:off x="6934475" y="681975"/>
            <a:ext cx="195900" cy="215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49">
            <a:hlinkClick r:id="rId9" action="ppaction://hlinksldjump"/>
          </p:cNvPr>
          <p:cNvSpPr/>
          <p:nvPr/>
        </p:nvSpPr>
        <p:spPr>
          <a:xfrm>
            <a:off x="7246284" y="695850"/>
            <a:ext cx="213106" cy="195722"/>
          </a:xfrm>
          <a:custGeom>
            <a:avLst/>
            <a:gdLst/>
            <a:ahLst/>
            <a:cxnLst/>
            <a:rect l="l" t="t" r="r" b="b"/>
            <a:pathLst>
              <a:path w="34372" h="31568" extrusionOk="0">
                <a:moveTo>
                  <a:pt x="17158" y="1"/>
                </a:moveTo>
                <a:cubicBezTo>
                  <a:pt x="11439" y="3246"/>
                  <a:pt x="5719" y="6490"/>
                  <a:pt x="0" y="9735"/>
                </a:cubicBezTo>
                <a:lnTo>
                  <a:pt x="2750" y="9735"/>
                </a:lnTo>
                <a:lnTo>
                  <a:pt x="2750" y="31567"/>
                </a:lnTo>
                <a:lnTo>
                  <a:pt x="11659" y="31567"/>
                </a:lnTo>
                <a:lnTo>
                  <a:pt x="11659" y="17379"/>
                </a:lnTo>
                <a:lnTo>
                  <a:pt x="23373" y="17379"/>
                </a:lnTo>
                <a:lnTo>
                  <a:pt x="23373" y="31567"/>
                </a:lnTo>
                <a:lnTo>
                  <a:pt x="31622" y="31567"/>
                </a:lnTo>
                <a:lnTo>
                  <a:pt x="31622" y="9735"/>
                </a:lnTo>
                <a:lnTo>
                  <a:pt x="34371" y="9735"/>
                </a:lnTo>
                <a:cubicBezTo>
                  <a:pt x="28597" y="6490"/>
                  <a:pt x="22878" y="3246"/>
                  <a:pt x="1715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49">
            <a:hlinkClick r:id="" action="ppaction://hlinkshowjump?jump=nextslide"/>
          </p:cNvPr>
          <p:cNvSpPr/>
          <p:nvPr/>
        </p:nvSpPr>
        <p:spPr>
          <a:xfrm>
            <a:off x="7870218" y="695853"/>
            <a:ext cx="145409" cy="215293"/>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49">
            <a:hlinkClick r:id="" action="ppaction://hlinkshowjump?jump=previousslide"/>
          </p:cNvPr>
          <p:cNvSpPr/>
          <p:nvPr/>
        </p:nvSpPr>
        <p:spPr>
          <a:xfrm rot="10800000">
            <a:off x="7575225" y="695855"/>
            <a:ext cx="145409" cy="215293"/>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301;p46"/>
          <p:cNvSpPr txBox="1">
            <a:spLocks noGrp="1"/>
          </p:cNvSpPr>
          <p:nvPr>
            <p:ph type="subTitle" idx="1"/>
          </p:nvPr>
        </p:nvSpPr>
        <p:spPr>
          <a:xfrm>
            <a:off x="687651" y="1067572"/>
            <a:ext cx="7255271" cy="341281"/>
          </a:xfrm>
          <a:prstGeom prst="rect">
            <a:avLst/>
          </a:prstGeom>
        </p:spPr>
        <p:txBody>
          <a:bodyPr spcFirstLastPara="1" wrap="square" lIns="91425" tIns="91425" rIns="91425" bIns="91425" anchor="ctr" anchorCtr="0">
            <a:noAutofit/>
          </a:bodyPr>
          <a:lstStyle/>
          <a:p>
            <a:pPr marL="0" lvl="0" indent="0" algn="l"/>
            <a:r>
              <a:rPr lang="en-US" b="0" dirty="0">
                <a:solidFill>
                  <a:schemeClr val="dk1"/>
                </a:solidFill>
              </a:rPr>
              <a:t>VD: Bind class name </a:t>
            </a:r>
            <a:r>
              <a:rPr lang="en-US" b="0" dirty="0" err="1">
                <a:solidFill>
                  <a:schemeClr val="dk1"/>
                </a:solidFill>
              </a:rPr>
              <a:t>vào</a:t>
            </a:r>
            <a:r>
              <a:rPr lang="en-US" b="0" dirty="0">
                <a:solidFill>
                  <a:schemeClr val="dk1"/>
                </a:solidFill>
              </a:rPr>
              <a:t> </a:t>
            </a:r>
            <a:r>
              <a:rPr lang="en-US" b="0" dirty="0" err="1">
                <a:solidFill>
                  <a:schemeClr val="dk1"/>
                </a:solidFill>
              </a:rPr>
              <a:t>thẻ</a:t>
            </a:r>
            <a:r>
              <a:rPr lang="en-US" b="0" dirty="0">
                <a:solidFill>
                  <a:schemeClr val="dk1"/>
                </a:solidFill>
              </a:rPr>
              <a:t> h1.</a:t>
            </a:r>
            <a:endParaRPr sz="1800" b="0" dirty="0">
              <a:solidFill>
                <a:schemeClr val="dk1"/>
              </a:solidFill>
            </a:endParaRPr>
          </a:p>
        </p:txBody>
      </p:sp>
      <p:pic>
        <p:nvPicPr>
          <p:cNvPr id="3" name="Picture 2"/>
          <p:cNvPicPr>
            <a:picLocks noChangeAspect="1"/>
          </p:cNvPicPr>
          <p:nvPr/>
        </p:nvPicPr>
        <p:blipFill>
          <a:blip r:embed="rId10"/>
          <a:stretch>
            <a:fillRect/>
          </a:stretch>
        </p:blipFill>
        <p:spPr>
          <a:xfrm>
            <a:off x="1135562" y="1408853"/>
            <a:ext cx="6688394" cy="3535792"/>
          </a:xfrm>
          <a:prstGeom prst="rect">
            <a:avLst/>
          </a:prstGeom>
        </p:spPr>
      </p:pic>
    </p:spTree>
    <p:extLst>
      <p:ext uri="{BB962C8B-B14F-4D97-AF65-F5344CB8AC3E}">
        <p14:creationId xmlns:p14="http://schemas.microsoft.com/office/powerpoint/2010/main" val="106591127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8">
                                            <p:txEl>
                                              <p:pRg st="0" end="0"/>
                                            </p:txEl>
                                          </p:spTgt>
                                        </p:tgtEl>
                                        <p:attrNameLst>
                                          <p:attrName>style.visibility</p:attrName>
                                        </p:attrNameLst>
                                      </p:cBhvr>
                                      <p:to>
                                        <p:strVal val="visible"/>
                                      </p:to>
                                    </p:set>
                                    <p:animEffect transition="in" filter="fade">
                                      <p:cBhvr>
                                        <p:cTn id="7" dur="500"/>
                                        <p:tgtEl>
                                          <p:spTgt spid="17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8"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474"/>
        <p:cNvGrpSpPr/>
        <p:nvPr/>
      </p:nvGrpSpPr>
      <p:grpSpPr>
        <a:xfrm>
          <a:off x="0" y="0"/>
          <a:ext cx="0" cy="0"/>
          <a:chOff x="0" y="0"/>
          <a:chExt cx="0" cy="0"/>
        </a:xfrm>
      </p:grpSpPr>
      <p:sp>
        <p:nvSpPr>
          <p:cNvPr id="1478" name="Google Shape;1478;p49"/>
          <p:cNvSpPr txBox="1">
            <a:spLocks noGrp="1"/>
          </p:cNvSpPr>
          <p:nvPr>
            <p:ph type="title"/>
          </p:nvPr>
        </p:nvSpPr>
        <p:spPr>
          <a:xfrm>
            <a:off x="1543659" y="540116"/>
            <a:ext cx="5872200" cy="478200"/>
          </a:xfrm>
          <a:prstGeom prst="rect">
            <a:avLst/>
          </a:prstGeom>
        </p:spPr>
        <p:txBody>
          <a:bodyPr spcFirstLastPara="1" wrap="square" lIns="91425" tIns="91425" rIns="91425" bIns="91425" anchor="ctr" anchorCtr="0">
            <a:noAutofit/>
          </a:bodyPr>
          <a:lstStyle/>
          <a:p>
            <a:pPr lvl="0"/>
            <a:r>
              <a:rPr lang="en" dirty="0">
                <a:solidFill>
                  <a:schemeClr val="accent2"/>
                </a:solidFill>
              </a:rPr>
              <a:t>c. </a:t>
            </a:r>
            <a:r>
              <a:rPr lang="en-US" dirty="0">
                <a:solidFill>
                  <a:schemeClr val="accent2"/>
                </a:solidFill>
              </a:rPr>
              <a:t>Attributes.</a:t>
            </a:r>
            <a:endParaRPr b="1" dirty="0">
              <a:solidFill>
                <a:schemeClr val="accent2"/>
              </a:solidFill>
            </a:endParaRPr>
          </a:p>
        </p:txBody>
      </p:sp>
      <p:sp>
        <p:nvSpPr>
          <p:cNvPr id="1546" name="Google Shape;1546;p49">
            <a:hlinkClick r:id="rId3" action="ppaction://hlinksldjump"/>
          </p:cNvPr>
          <p:cNvSpPr/>
          <p:nvPr/>
        </p:nvSpPr>
        <p:spPr>
          <a:xfrm rot="5400000">
            <a:off x="8135450" y="1556928"/>
            <a:ext cx="950100" cy="62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49">
            <a:hlinkClick r:id="rId4" action="ppaction://hlinksldjump"/>
          </p:cNvPr>
          <p:cNvSpPr/>
          <p:nvPr/>
        </p:nvSpPr>
        <p:spPr>
          <a:xfrm rot="5400000">
            <a:off x="8100942" y="589675"/>
            <a:ext cx="1019100" cy="62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49">
            <a:hlinkClick r:id="rId5" action="ppaction://hlinksldjump"/>
          </p:cNvPr>
          <p:cNvSpPr/>
          <p:nvPr/>
        </p:nvSpPr>
        <p:spPr>
          <a:xfrm rot="5400000">
            <a:off x="8089092" y="2537633"/>
            <a:ext cx="1042800" cy="62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49">
            <a:hlinkClick r:id="rId6" action="ppaction://hlinksldjump"/>
          </p:cNvPr>
          <p:cNvSpPr/>
          <p:nvPr/>
        </p:nvSpPr>
        <p:spPr>
          <a:xfrm rot="5400000">
            <a:off x="8100942" y="4501251"/>
            <a:ext cx="1019100" cy="62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49">
            <a:hlinkClick r:id="rId7" action="ppaction://hlinksldjump"/>
          </p:cNvPr>
          <p:cNvSpPr/>
          <p:nvPr/>
        </p:nvSpPr>
        <p:spPr>
          <a:xfrm rot="5400000">
            <a:off x="8141446" y="3528444"/>
            <a:ext cx="938100" cy="624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49">
            <a:hlinkClick r:id="rId4" action="ppaction://hlinksldjump"/>
          </p:cNvPr>
          <p:cNvSpPr txBox="1"/>
          <p:nvPr/>
        </p:nvSpPr>
        <p:spPr>
          <a:xfrm>
            <a:off x="8189650" y="470225"/>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4"/>
                </a:solidFill>
                <a:latin typeface="Ubuntu"/>
                <a:ea typeface="Ubuntu"/>
                <a:cs typeface="Ubuntu"/>
                <a:sym typeface="Ubuntu"/>
              </a:rPr>
              <a:t>M</a:t>
            </a:r>
            <a:endParaRPr b="1">
              <a:solidFill>
                <a:schemeClr val="accent4"/>
              </a:solidFill>
              <a:latin typeface="Ubuntu"/>
              <a:ea typeface="Ubuntu"/>
              <a:cs typeface="Ubuntu"/>
              <a:sym typeface="Ubuntu"/>
            </a:endParaRPr>
          </a:p>
        </p:txBody>
      </p:sp>
      <p:sp>
        <p:nvSpPr>
          <p:cNvPr id="1552" name="Google Shape;1552;p49">
            <a:hlinkClick r:id="rId3" action="ppaction://hlinksldjump"/>
          </p:cNvPr>
          <p:cNvSpPr txBox="1"/>
          <p:nvPr/>
        </p:nvSpPr>
        <p:spPr>
          <a:xfrm>
            <a:off x="8189650" y="1476316"/>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2"/>
                </a:solidFill>
                <a:latin typeface="Ubuntu"/>
                <a:ea typeface="Ubuntu"/>
                <a:cs typeface="Ubuntu"/>
                <a:sym typeface="Ubuntu"/>
              </a:rPr>
              <a:t>T</a:t>
            </a:r>
            <a:endParaRPr b="1">
              <a:solidFill>
                <a:schemeClr val="accent2"/>
              </a:solidFill>
              <a:latin typeface="Ubuntu"/>
              <a:ea typeface="Ubuntu"/>
              <a:cs typeface="Ubuntu"/>
              <a:sym typeface="Ubuntu"/>
            </a:endParaRPr>
          </a:p>
        </p:txBody>
      </p:sp>
      <p:sp>
        <p:nvSpPr>
          <p:cNvPr id="1553" name="Google Shape;1553;p49">
            <a:hlinkClick r:id="rId5" action="ppaction://hlinksldjump"/>
          </p:cNvPr>
          <p:cNvSpPr txBox="1"/>
          <p:nvPr/>
        </p:nvSpPr>
        <p:spPr>
          <a:xfrm>
            <a:off x="8189650" y="2400638"/>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1"/>
                </a:solidFill>
                <a:latin typeface="Ubuntu"/>
                <a:ea typeface="Ubuntu"/>
                <a:cs typeface="Ubuntu"/>
                <a:sym typeface="Ubuntu"/>
              </a:rPr>
              <a:t>X</a:t>
            </a:r>
            <a:endParaRPr b="1">
              <a:solidFill>
                <a:schemeClr val="accent1"/>
              </a:solidFill>
              <a:latin typeface="Ubuntu"/>
              <a:ea typeface="Ubuntu"/>
              <a:cs typeface="Ubuntu"/>
              <a:sym typeface="Ubuntu"/>
            </a:endParaRPr>
          </a:p>
        </p:txBody>
      </p:sp>
      <p:sp>
        <p:nvSpPr>
          <p:cNvPr id="1554" name="Google Shape;1554;p49">
            <a:hlinkClick r:id="rId7" action="ppaction://hlinksldjump"/>
          </p:cNvPr>
          <p:cNvSpPr txBox="1"/>
          <p:nvPr/>
        </p:nvSpPr>
        <p:spPr>
          <a:xfrm>
            <a:off x="8189650" y="3423511"/>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3"/>
                </a:solidFill>
                <a:latin typeface="Ubuntu"/>
                <a:ea typeface="Ubuntu"/>
                <a:cs typeface="Ubuntu"/>
                <a:sym typeface="Ubuntu"/>
              </a:rPr>
              <a:t>T</a:t>
            </a:r>
            <a:endParaRPr b="1">
              <a:solidFill>
                <a:schemeClr val="accent3"/>
              </a:solidFill>
              <a:latin typeface="Ubuntu"/>
              <a:ea typeface="Ubuntu"/>
              <a:cs typeface="Ubuntu"/>
              <a:sym typeface="Ubuntu"/>
            </a:endParaRPr>
          </a:p>
        </p:txBody>
      </p:sp>
      <p:sp>
        <p:nvSpPr>
          <p:cNvPr id="1555" name="Google Shape;1555;p49">
            <a:hlinkClick r:id="rId6" action="ppaction://hlinksldjump"/>
          </p:cNvPr>
          <p:cNvSpPr txBox="1"/>
          <p:nvPr/>
        </p:nvSpPr>
        <p:spPr>
          <a:xfrm>
            <a:off x="8189650" y="4362805"/>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4"/>
                </a:solidFill>
                <a:latin typeface="Ubuntu"/>
                <a:ea typeface="Ubuntu"/>
                <a:cs typeface="Ubuntu"/>
                <a:sym typeface="Ubuntu"/>
              </a:rPr>
              <a:t>F</a:t>
            </a:r>
            <a:endParaRPr b="1">
              <a:solidFill>
                <a:schemeClr val="accent4"/>
              </a:solidFill>
              <a:latin typeface="Ubuntu"/>
              <a:ea typeface="Ubuntu"/>
              <a:cs typeface="Ubuntu"/>
              <a:sym typeface="Ubuntu"/>
            </a:endParaRPr>
          </a:p>
        </p:txBody>
      </p:sp>
      <p:grpSp>
        <p:nvGrpSpPr>
          <p:cNvPr id="1556" name="Google Shape;1556;p49"/>
          <p:cNvGrpSpPr/>
          <p:nvPr/>
        </p:nvGrpSpPr>
        <p:grpSpPr>
          <a:xfrm>
            <a:off x="6935171" y="696541"/>
            <a:ext cx="195284" cy="195284"/>
            <a:chOff x="5660400" y="238125"/>
            <a:chExt cx="481825" cy="481825"/>
          </a:xfrm>
        </p:grpSpPr>
        <p:sp>
          <p:nvSpPr>
            <p:cNvPr id="1557" name="Google Shape;1557;p49"/>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558" name="Google Shape;1558;p49"/>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1559" name="Google Shape;1559;p49">
            <a:hlinkClick r:id="rId8" action="ppaction://hlinksldjump"/>
          </p:cNvPr>
          <p:cNvSpPr/>
          <p:nvPr/>
        </p:nvSpPr>
        <p:spPr>
          <a:xfrm>
            <a:off x="6934475" y="681975"/>
            <a:ext cx="195900" cy="215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49">
            <a:hlinkClick r:id="rId9" action="ppaction://hlinksldjump"/>
          </p:cNvPr>
          <p:cNvSpPr/>
          <p:nvPr/>
        </p:nvSpPr>
        <p:spPr>
          <a:xfrm>
            <a:off x="7246284" y="695850"/>
            <a:ext cx="213106" cy="195722"/>
          </a:xfrm>
          <a:custGeom>
            <a:avLst/>
            <a:gdLst/>
            <a:ahLst/>
            <a:cxnLst/>
            <a:rect l="l" t="t" r="r" b="b"/>
            <a:pathLst>
              <a:path w="34372" h="31568" extrusionOk="0">
                <a:moveTo>
                  <a:pt x="17158" y="1"/>
                </a:moveTo>
                <a:cubicBezTo>
                  <a:pt x="11439" y="3246"/>
                  <a:pt x="5719" y="6490"/>
                  <a:pt x="0" y="9735"/>
                </a:cubicBezTo>
                <a:lnTo>
                  <a:pt x="2750" y="9735"/>
                </a:lnTo>
                <a:lnTo>
                  <a:pt x="2750" y="31567"/>
                </a:lnTo>
                <a:lnTo>
                  <a:pt x="11659" y="31567"/>
                </a:lnTo>
                <a:lnTo>
                  <a:pt x="11659" y="17379"/>
                </a:lnTo>
                <a:lnTo>
                  <a:pt x="23373" y="17379"/>
                </a:lnTo>
                <a:lnTo>
                  <a:pt x="23373" y="31567"/>
                </a:lnTo>
                <a:lnTo>
                  <a:pt x="31622" y="31567"/>
                </a:lnTo>
                <a:lnTo>
                  <a:pt x="31622" y="9735"/>
                </a:lnTo>
                <a:lnTo>
                  <a:pt x="34371" y="9735"/>
                </a:lnTo>
                <a:cubicBezTo>
                  <a:pt x="28597" y="6490"/>
                  <a:pt x="22878" y="3246"/>
                  <a:pt x="1715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49">
            <a:hlinkClick r:id="" action="ppaction://hlinkshowjump?jump=nextslide"/>
          </p:cNvPr>
          <p:cNvSpPr/>
          <p:nvPr/>
        </p:nvSpPr>
        <p:spPr>
          <a:xfrm>
            <a:off x="7870218" y="695853"/>
            <a:ext cx="145409" cy="215293"/>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49">
            <a:hlinkClick r:id="" action="ppaction://hlinkshowjump?jump=previousslide"/>
          </p:cNvPr>
          <p:cNvSpPr/>
          <p:nvPr/>
        </p:nvSpPr>
        <p:spPr>
          <a:xfrm rot="10800000">
            <a:off x="7575225" y="695855"/>
            <a:ext cx="145409" cy="215293"/>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301;p46"/>
          <p:cNvSpPr txBox="1">
            <a:spLocks noGrp="1"/>
          </p:cNvSpPr>
          <p:nvPr>
            <p:ph type="subTitle" idx="1"/>
          </p:nvPr>
        </p:nvSpPr>
        <p:spPr>
          <a:xfrm>
            <a:off x="687651" y="1067572"/>
            <a:ext cx="7255271" cy="341281"/>
          </a:xfrm>
          <a:prstGeom prst="rect">
            <a:avLst/>
          </a:prstGeom>
        </p:spPr>
        <p:txBody>
          <a:bodyPr spcFirstLastPara="1" wrap="square" lIns="91425" tIns="91425" rIns="91425" bIns="91425" anchor="ctr" anchorCtr="0">
            <a:noAutofit/>
          </a:bodyPr>
          <a:lstStyle/>
          <a:p>
            <a:pPr marL="0" lvl="0" indent="0" algn="l"/>
            <a:r>
              <a:rPr lang="sv-SE" b="0" dirty="0">
                <a:solidFill>
                  <a:schemeClr val="dk1"/>
                </a:solidFill>
              </a:rPr>
              <a:t>VD: Bind CSS style vào trong tag h1.</a:t>
            </a:r>
            <a:endParaRPr sz="1800" b="0" dirty="0">
              <a:solidFill>
                <a:schemeClr val="dk1"/>
              </a:solidFill>
            </a:endParaRPr>
          </a:p>
        </p:txBody>
      </p:sp>
      <p:pic>
        <p:nvPicPr>
          <p:cNvPr id="2" name="Picture 1"/>
          <p:cNvPicPr>
            <a:picLocks noChangeAspect="1"/>
          </p:cNvPicPr>
          <p:nvPr/>
        </p:nvPicPr>
        <p:blipFill>
          <a:blip r:embed="rId10"/>
          <a:stretch>
            <a:fillRect/>
          </a:stretch>
        </p:blipFill>
        <p:spPr>
          <a:xfrm>
            <a:off x="1082646" y="1408853"/>
            <a:ext cx="6637987" cy="3543717"/>
          </a:xfrm>
          <a:prstGeom prst="rect">
            <a:avLst/>
          </a:prstGeom>
        </p:spPr>
      </p:pic>
    </p:spTree>
    <p:extLst>
      <p:ext uri="{BB962C8B-B14F-4D97-AF65-F5344CB8AC3E}">
        <p14:creationId xmlns:p14="http://schemas.microsoft.com/office/powerpoint/2010/main" val="319001394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8">
                                            <p:txEl>
                                              <p:pRg st="0" end="0"/>
                                            </p:txEl>
                                          </p:spTgt>
                                        </p:tgtEl>
                                        <p:attrNameLst>
                                          <p:attrName>style.visibility</p:attrName>
                                        </p:attrNameLst>
                                      </p:cBhvr>
                                      <p:to>
                                        <p:strVal val="visible"/>
                                      </p:to>
                                    </p:set>
                                    <p:animEffect transition="in" filter="fade">
                                      <p:cBhvr>
                                        <p:cTn id="7" dur="500"/>
                                        <p:tgtEl>
                                          <p:spTgt spid="17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8"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474"/>
        <p:cNvGrpSpPr/>
        <p:nvPr/>
      </p:nvGrpSpPr>
      <p:grpSpPr>
        <a:xfrm>
          <a:off x="0" y="0"/>
          <a:ext cx="0" cy="0"/>
          <a:chOff x="0" y="0"/>
          <a:chExt cx="0" cy="0"/>
        </a:xfrm>
      </p:grpSpPr>
      <p:sp>
        <p:nvSpPr>
          <p:cNvPr id="1478" name="Google Shape;1478;p49"/>
          <p:cNvSpPr txBox="1">
            <a:spLocks noGrp="1"/>
          </p:cNvSpPr>
          <p:nvPr>
            <p:ph type="title"/>
          </p:nvPr>
        </p:nvSpPr>
        <p:spPr>
          <a:xfrm>
            <a:off x="1543659" y="540116"/>
            <a:ext cx="5872200" cy="478200"/>
          </a:xfrm>
          <a:prstGeom prst="rect">
            <a:avLst/>
          </a:prstGeom>
        </p:spPr>
        <p:txBody>
          <a:bodyPr spcFirstLastPara="1" wrap="square" lIns="91425" tIns="91425" rIns="91425" bIns="91425" anchor="ctr" anchorCtr="0">
            <a:noAutofit/>
          </a:bodyPr>
          <a:lstStyle/>
          <a:p>
            <a:pPr lvl="0"/>
            <a:r>
              <a:rPr lang="en" dirty="0" smtClean="0">
                <a:solidFill>
                  <a:schemeClr val="accent2"/>
                </a:solidFill>
              </a:rPr>
              <a:t>d. </a:t>
            </a:r>
            <a:r>
              <a:rPr lang="en-US" dirty="0">
                <a:solidFill>
                  <a:schemeClr val="accent2"/>
                </a:solidFill>
              </a:rPr>
              <a:t>Using JavaScript Expressions.</a:t>
            </a:r>
            <a:endParaRPr b="1" dirty="0">
              <a:solidFill>
                <a:schemeClr val="accent2"/>
              </a:solidFill>
            </a:endParaRPr>
          </a:p>
        </p:txBody>
      </p:sp>
      <p:sp>
        <p:nvSpPr>
          <p:cNvPr id="1546" name="Google Shape;1546;p49">
            <a:hlinkClick r:id="rId3" action="ppaction://hlinksldjump"/>
          </p:cNvPr>
          <p:cNvSpPr/>
          <p:nvPr/>
        </p:nvSpPr>
        <p:spPr>
          <a:xfrm rot="5400000">
            <a:off x="8135450" y="1556928"/>
            <a:ext cx="950100" cy="62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49">
            <a:hlinkClick r:id="rId4" action="ppaction://hlinksldjump"/>
          </p:cNvPr>
          <p:cNvSpPr/>
          <p:nvPr/>
        </p:nvSpPr>
        <p:spPr>
          <a:xfrm rot="5400000">
            <a:off x="8100942" y="589675"/>
            <a:ext cx="1019100" cy="62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49">
            <a:hlinkClick r:id="rId5" action="ppaction://hlinksldjump"/>
          </p:cNvPr>
          <p:cNvSpPr/>
          <p:nvPr/>
        </p:nvSpPr>
        <p:spPr>
          <a:xfrm rot="5400000">
            <a:off x="8089092" y="2537633"/>
            <a:ext cx="1042800" cy="62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49">
            <a:hlinkClick r:id="rId6" action="ppaction://hlinksldjump"/>
          </p:cNvPr>
          <p:cNvSpPr/>
          <p:nvPr/>
        </p:nvSpPr>
        <p:spPr>
          <a:xfrm rot="5400000">
            <a:off x="8100942" y="4501251"/>
            <a:ext cx="1019100" cy="62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49">
            <a:hlinkClick r:id="rId7" action="ppaction://hlinksldjump"/>
          </p:cNvPr>
          <p:cNvSpPr/>
          <p:nvPr/>
        </p:nvSpPr>
        <p:spPr>
          <a:xfrm rot="5400000">
            <a:off x="8141446" y="3528444"/>
            <a:ext cx="938100" cy="624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49">
            <a:hlinkClick r:id="rId4" action="ppaction://hlinksldjump"/>
          </p:cNvPr>
          <p:cNvSpPr txBox="1"/>
          <p:nvPr/>
        </p:nvSpPr>
        <p:spPr>
          <a:xfrm>
            <a:off x="8189650" y="470225"/>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4"/>
                </a:solidFill>
                <a:latin typeface="Ubuntu"/>
                <a:ea typeface="Ubuntu"/>
                <a:cs typeface="Ubuntu"/>
                <a:sym typeface="Ubuntu"/>
              </a:rPr>
              <a:t>M</a:t>
            </a:r>
            <a:endParaRPr b="1">
              <a:solidFill>
                <a:schemeClr val="accent4"/>
              </a:solidFill>
              <a:latin typeface="Ubuntu"/>
              <a:ea typeface="Ubuntu"/>
              <a:cs typeface="Ubuntu"/>
              <a:sym typeface="Ubuntu"/>
            </a:endParaRPr>
          </a:p>
        </p:txBody>
      </p:sp>
      <p:sp>
        <p:nvSpPr>
          <p:cNvPr id="1552" name="Google Shape;1552;p49">
            <a:hlinkClick r:id="rId3" action="ppaction://hlinksldjump"/>
          </p:cNvPr>
          <p:cNvSpPr txBox="1"/>
          <p:nvPr/>
        </p:nvSpPr>
        <p:spPr>
          <a:xfrm>
            <a:off x="8189650" y="1476316"/>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2"/>
                </a:solidFill>
                <a:latin typeface="Ubuntu"/>
                <a:ea typeface="Ubuntu"/>
                <a:cs typeface="Ubuntu"/>
                <a:sym typeface="Ubuntu"/>
              </a:rPr>
              <a:t>T</a:t>
            </a:r>
            <a:endParaRPr b="1">
              <a:solidFill>
                <a:schemeClr val="accent2"/>
              </a:solidFill>
              <a:latin typeface="Ubuntu"/>
              <a:ea typeface="Ubuntu"/>
              <a:cs typeface="Ubuntu"/>
              <a:sym typeface="Ubuntu"/>
            </a:endParaRPr>
          </a:p>
        </p:txBody>
      </p:sp>
      <p:sp>
        <p:nvSpPr>
          <p:cNvPr id="1553" name="Google Shape;1553;p49">
            <a:hlinkClick r:id="rId5" action="ppaction://hlinksldjump"/>
          </p:cNvPr>
          <p:cNvSpPr txBox="1"/>
          <p:nvPr/>
        </p:nvSpPr>
        <p:spPr>
          <a:xfrm>
            <a:off x="8189650" y="2400638"/>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1"/>
                </a:solidFill>
                <a:latin typeface="Ubuntu"/>
                <a:ea typeface="Ubuntu"/>
                <a:cs typeface="Ubuntu"/>
                <a:sym typeface="Ubuntu"/>
              </a:rPr>
              <a:t>X</a:t>
            </a:r>
            <a:endParaRPr b="1">
              <a:solidFill>
                <a:schemeClr val="accent1"/>
              </a:solidFill>
              <a:latin typeface="Ubuntu"/>
              <a:ea typeface="Ubuntu"/>
              <a:cs typeface="Ubuntu"/>
              <a:sym typeface="Ubuntu"/>
            </a:endParaRPr>
          </a:p>
        </p:txBody>
      </p:sp>
      <p:sp>
        <p:nvSpPr>
          <p:cNvPr id="1554" name="Google Shape;1554;p49">
            <a:hlinkClick r:id="rId7" action="ppaction://hlinksldjump"/>
          </p:cNvPr>
          <p:cNvSpPr txBox="1"/>
          <p:nvPr/>
        </p:nvSpPr>
        <p:spPr>
          <a:xfrm>
            <a:off x="8189650" y="3423511"/>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3"/>
                </a:solidFill>
                <a:latin typeface="Ubuntu"/>
                <a:ea typeface="Ubuntu"/>
                <a:cs typeface="Ubuntu"/>
                <a:sym typeface="Ubuntu"/>
              </a:rPr>
              <a:t>T</a:t>
            </a:r>
            <a:endParaRPr b="1">
              <a:solidFill>
                <a:schemeClr val="accent3"/>
              </a:solidFill>
              <a:latin typeface="Ubuntu"/>
              <a:ea typeface="Ubuntu"/>
              <a:cs typeface="Ubuntu"/>
              <a:sym typeface="Ubuntu"/>
            </a:endParaRPr>
          </a:p>
        </p:txBody>
      </p:sp>
      <p:sp>
        <p:nvSpPr>
          <p:cNvPr id="1555" name="Google Shape;1555;p49">
            <a:hlinkClick r:id="rId6" action="ppaction://hlinksldjump"/>
          </p:cNvPr>
          <p:cNvSpPr txBox="1"/>
          <p:nvPr/>
        </p:nvSpPr>
        <p:spPr>
          <a:xfrm>
            <a:off x="8189650" y="4362805"/>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4"/>
                </a:solidFill>
                <a:latin typeface="Ubuntu"/>
                <a:ea typeface="Ubuntu"/>
                <a:cs typeface="Ubuntu"/>
                <a:sym typeface="Ubuntu"/>
              </a:rPr>
              <a:t>F</a:t>
            </a:r>
            <a:endParaRPr b="1">
              <a:solidFill>
                <a:schemeClr val="accent4"/>
              </a:solidFill>
              <a:latin typeface="Ubuntu"/>
              <a:ea typeface="Ubuntu"/>
              <a:cs typeface="Ubuntu"/>
              <a:sym typeface="Ubuntu"/>
            </a:endParaRPr>
          </a:p>
        </p:txBody>
      </p:sp>
      <p:grpSp>
        <p:nvGrpSpPr>
          <p:cNvPr id="1556" name="Google Shape;1556;p49"/>
          <p:cNvGrpSpPr/>
          <p:nvPr/>
        </p:nvGrpSpPr>
        <p:grpSpPr>
          <a:xfrm>
            <a:off x="6935171" y="696541"/>
            <a:ext cx="195284" cy="195284"/>
            <a:chOff x="5660400" y="238125"/>
            <a:chExt cx="481825" cy="481825"/>
          </a:xfrm>
        </p:grpSpPr>
        <p:sp>
          <p:nvSpPr>
            <p:cNvPr id="1557" name="Google Shape;1557;p49"/>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558" name="Google Shape;1558;p49"/>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1559" name="Google Shape;1559;p49">
            <a:hlinkClick r:id="rId8" action="ppaction://hlinksldjump"/>
          </p:cNvPr>
          <p:cNvSpPr/>
          <p:nvPr/>
        </p:nvSpPr>
        <p:spPr>
          <a:xfrm>
            <a:off x="6934475" y="681975"/>
            <a:ext cx="195900" cy="215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49">
            <a:hlinkClick r:id="rId9" action="ppaction://hlinksldjump"/>
          </p:cNvPr>
          <p:cNvSpPr/>
          <p:nvPr/>
        </p:nvSpPr>
        <p:spPr>
          <a:xfrm>
            <a:off x="7246284" y="695850"/>
            <a:ext cx="213106" cy="195722"/>
          </a:xfrm>
          <a:custGeom>
            <a:avLst/>
            <a:gdLst/>
            <a:ahLst/>
            <a:cxnLst/>
            <a:rect l="l" t="t" r="r" b="b"/>
            <a:pathLst>
              <a:path w="34372" h="31568" extrusionOk="0">
                <a:moveTo>
                  <a:pt x="17158" y="1"/>
                </a:moveTo>
                <a:cubicBezTo>
                  <a:pt x="11439" y="3246"/>
                  <a:pt x="5719" y="6490"/>
                  <a:pt x="0" y="9735"/>
                </a:cubicBezTo>
                <a:lnTo>
                  <a:pt x="2750" y="9735"/>
                </a:lnTo>
                <a:lnTo>
                  <a:pt x="2750" y="31567"/>
                </a:lnTo>
                <a:lnTo>
                  <a:pt x="11659" y="31567"/>
                </a:lnTo>
                <a:lnTo>
                  <a:pt x="11659" y="17379"/>
                </a:lnTo>
                <a:lnTo>
                  <a:pt x="23373" y="17379"/>
                </a:lnTo>
                <a:lnTo>
                  <a:pt x="23373" y="31567"/>
                </a:lnTo>
                <a:lnTo>
                  <a:pt x="31622" y="31567"/>
                </a:lnTo>
                <a:lnTo>
                  <a:pt x="31622" y="9735"/>
                </a:lnTo>
                <a:lnTo>
                  <a:pt x="34371" y="9735"/>
                </a:lnTo>
                <a:cubicBezTo>
                  <a:pt x="28597" y="6490"/>
                  <a:pt x="22878" y="3246"/>
                  <a:pt x="1715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49">
            <a:hlinkClick r:id="" action="ppaction://hlinkshowjump?jump=nextslide"/>
          </p:cNvPr>
          <p:cNvSpPr/>
          <p:nvPr/>
        </p:nvSpPr>
        <p:spPr>
          <a:xfrm>
            <a:off x="7870218" y="695853"/>
            <a:ext cx="145409" cy="215293"/>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49">
            <a:hlinkClick r:id="" action="ppaction://hlinkshowjump?jump=previousslide"/>
          </p:cNvPr>
          <p:cNvSpPr/>
          <p:nvPr/>
        </p:nvSpPr>
        <p:spPr>
          <a:xfrm rot="10800000">
            <a:off x="7575225" y="695855"/>
            <a:ext cx="145409" cy="215293"/>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301;p46"/>
          <p:cNvSpPr txBox="1">
            <a:spLocks noGrp="1"/>
          </p:cNvSpPr>
          <p:nvPr>
            <p:ph type="subTitle" idx="1"/>
          </p:nvPr>
        </p:nvSpPr>
        <p:spPr>
          <a:xfrm>
            <a:off x="687651" y="1067572"/>
            <a:ext cx="7255271" cy="1438561"/>
          </a:xfrm>
          <a:prstGeom prst="rect">
            <a:avLst/>
          </a:prstGeom>
        </p:spPr>
        <p:txBody>
          <a:bodyPr spcFirstLastPara="1" wrap="square" lIns="91425" tIns="91425" rIns="91425" bIns="91425" anchor="ctr" anchorCtr="0">
            <a:noAutofit/>
          </a:bodyPr>
          <a:lstStyle/>
          <a:p>
            <a:pPr marL="0" lvl="0" indent="0" algn="l"/>
            <a:r>
              <a:rPr lang="vi-VN" b="0" dirty="0">
                <a:solidFill>
                  <a:schemeClr val="dk1"/>
                </a:solidFill>
              </a:rPr>
              <a:t>Chúng ta có thể sử dụng code javascript trong cặp dấu {{}}, nhưng cần chú ý là chúng ta chỉ có thể sử dụng các scope đã được khai báo mặc định trong JavaScript thôi còn các biến hay object... mà người dùng tự định nghĩa thì sẽ không thể sử dụng được.</a:t>
            </a:r>
            <a:endParaRPr sz="1800" b="0" dirty="0">
              <a:solidFill>
                <a:schemeClr val="dk1"/>
              </a:solidFill>
            </a:endParaRPr>
          </a:p>
        </p:txBody>
      </p:sp>
    </p:spTree>
    <p:extLst>
      <p:ext uri="{BB962C8B-B14F-4D97-AF65-F5344CB8AC3E}">
        <p14:creationId xmlns:p14="http://schemas.microsoft.com/office/powerpoint/2010/main" val="414594422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8">
                                            <p:txEl>
                                              <p:pRg st="0" end="0"/>
                                            </p:txEl>
                                          </p:spTgt>
                                        </p:tgtEl>
                                        <p:attrNameLst>
                                          <p:attrName>style.visibility</p:attrName>
                                        </p:attrNameLst>
                                      </p:cBhvr>
                                      <p:to>
                                        <p:strVal val="visible"/>
                                      </p:to>
                                    </p:set>
                                    <p:animEffect transition="in" filter="fade">
                                      <p:cBhvr>
                                        <p:cTn id="7" dur="500"/>
                                        <p:tgtEl>
                                          <p:spTgt spid="17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8"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474"/>
        <p:cNvGrpSpPr/>
        <p:nvPr/>
      </p:nvGrpSpPr>
      <p:grpSpPr>
        <a:xfrm>
          <a:off x="0" y="0"/>
          <a:ext cx="0" cy="0"/>
          <a:chOff x="0" y="0"/>
          <a:chExt cx="0" cy="0"/>
        </a:xfrm>
      </p:grpSpPr>
      <p:sp>
        <p:nvSpPr>
          <p:cNvPr id="1478" name="Google Shape;1478;p49"/>
          <p:cNvSpPr txBox="1">
            <a:spLocks noGrp="1"/>
          </p:cNvSpPr>
          <p:nvPr>
            <p:ph type="title"/>
          </p:nvPr>
        </p:nvSpPr>
        <p:spPr>
          <a:xfrm>
            <a:off x="1543659" y="540116"/>
            <a:ext cx="5872200" cy="478200"/>
          </a:xfrm>
          <a:prstGeom prst="rect">
            <a:avLst/>
          </a:prstGeom>
        </p:spPr>
        <p:txBody>
          <a:bodyPr spcFirstLastPara="1" wrap="square" lIns="91425" tIns="91425" rIns="91425" bIns="91425" anchor="ctr" anchorCtr="0">
            <a:noAutofit/>
          </a:bodyPr>
          <a:lstStyle/>
          <a:p>
            <a:pPr lvl="0"/>
            <a:r>
              <a:rPr lang="en" dirty="0" smtClean="0">
                <a:solidFill>
                  <a:schemeClr val="accent2"/>
                </a:solidFill>
              </a:rPr>
              <a:t>d. </a:t>
            </a:r>
            <a:r>
              <a:rPr lang="en-US" dirty="0">
                <a:solidFill>
                  <a:schemeClr val="accent2"/>
                </a:solidFill>
              </a:rPr>
              <a:t>Using JavaScript Expressions.</a:t>
            </a:r>
            <a:endParaRPr b="1" dirty="0">
              <a:solidFill>
                <a:schemeClr val="accent2"/>
              </a:solidFill>
            </a:endParaRPr>
          </a:p>
        </p:txBody>
      </p:sp>
      <p:sp>
        <p:nvSpPr>
          <p:cNvPr id="1546" name="Google Shape;1546;p49">
            <a:hlinkClick r:id="rId3" action="ppaction://hlinksldjump"/>
          </p:cNvPr>
          <p:cNvSpPr/>
          <p:nvPr/>
        </p:nvSpPr>
        <p:spPr>
          <a:xfrm rot="5400000">
            <a:off x="8135450" y="1556928"/>
            <a:ext cx="950100" cy="62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49">
            <a:hlinkClick r:id="rId4" action="ppaction://hlinksldjump"/>
          </p:cNvPr>
          <p:cNvSpPr/>
          <p:nvPr/>
        </p:nvSpPr>
        <p:spPr>
          <a:xfrm rot="5400000">
            <a:off x="8100942" y="589675"/>
            <a:ext cx="1019100" cy="62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49">
            <a:hlinkClick r:id="rId5" action="ppaction://hlinksldjump"/>
          </p:cNvPr>
          <p:cNvSpPr/>
          <p:nvPr/>
        </p:nvSpPr>
        <p:spPr>
          <a:xfrm rot="5400000">
            <a:off x="8089092" y="2537633"/>
            <a:ext cx="1042800" cy="62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49">
            <a:hlinkClick r:id="rId6" action="ppaction://hlinksldjump"/>
          </p:cNvPr>
          <p:cNvSpPr/>
          <p:nvPr/>
        </p:nvSpPr>
        <p:spPr>
          <a:xfrm rot="5400000">
            <a:off x="8100942" y="4501251"/>
            <a:ext cx="1019100" cy="62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49">
            <a:hlinkClick r:id="rId7" action="ppaction://hlinksldjump"/>
          </p:cNvPr>
          <p:cNvSpPr/>
          <p:nvPr/>
        </p:nvSpPr>
        <p:spPr>
          <a:xfrm rot="5400000">
            <a:off x="8141446" y="3528444"/>
            <a:ext cx="938100" cy="624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49">
            <a:hlinkClick r:id="rId4" action="ppaction://hlinksldjump"/>
          </p:cNvPr>
          <p:cNvSpPr txBox="1"/>
          <p:nvPr/>
        </p:nvSpPr>
        <p:spPr>
          <a:xfrm>
            <a:off x="8189650" y="470225"/>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4"/>
                </a:solidFill>
                <a:latin typeface="Ubuntu"/>
                <a:ea typeface="Ubuntu"/>
                <a:cs typeface="Ubuntu"/>
                <a:sym typeface="Ubuntu"/>
              </a:rPr>
              <a:t>M</a:t>
            </a:r>
            <a:endParaRPr b="1">
              <a:solidFill>
                <a:schemeClr val="accent4"/>
              </a:solidFill>
              <a:latin typeface="Ubuntu"/>
              <a:ea typeface="Ubuntu"/>
              <a:cs typeface="Ubuntu"/>
              <a:sym typeface="Ubuntu"/>
            </a:endParaRPr>
          </a:p>
        </p:txBody>
      </p:sp>
      <p:sp>
        <p:nvSpPr>
          <p:cNvPr id="1552" name="Google Shape;1552;p49">
            <a:hlinkClick r:id="rId3" action="ppaction://hlinksldjump"/>
          </p:cNvPr>
          <p:cNvSpPr txBox="1"/>
          <p:nvPr/>
        </p:nvSpPr>
        <p:spPr>
          <a:xfrm>
            <a:off x="8189650" y="1476316"/>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2"/>
                </a:solidFill>
                <a:latin typeface="Ubuntu"/>
                <a:ea typeface="Ubuntu"/>
                <a:cs typeface="Ubuntu"/>
                <a:sym typeface="Ubuntu"/>
              </a:rPr>
              <a:t>T</a:t>
            </a:r>
            <a:endParaRPr b="1">
              <a:solidFill>
                <a:schemeClr val="accent2"/>
              </a:solidFill>
              <a:latin typeface="Ubuntu"/>
              <a:ea typeface="Ubuntu"/>
              <a:cs typeface="Ubuntu"/>
              <a:sym typeface="Ubuntu"/>
            </a:endParaRPr>
          </a:p>
        </p:txBody>
      </p:sp>
      <p:sp>
        <p:nvSpPr>
          <p:cNvPr id="1553" name="Google Shape;1553;p49">
            <a:hlinkClick r:id="rId5" action="ppaction://hlinksldjump"/>
          </p:cNvPr>
          <p:cNvSpPr txBox="1"/>
          <p:nvPr/>
        </p:nvSpPr>
        <p:spPr>
          <a:xfrm>
            <a:off x="8189650" y="2400638"/>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1"/>
                </a:solidFill>
                <a:latin typeface="Ubuntu"/>
                <a:ea typeface="Ubuntu"/>
                <a:cs typeface="Ubuntu"/>
                <a:sym typeface="Ubuntu"/>
              </a:rPr>
              <a:t>X</a:t>
            </a:r>
            <a:endParaRPr b="1">
              <a:solidFill>
                <a:schemeClr val="accent1"/>
              </a:solidFill>
              <a:latin typeface="Ubuntu"/>
              <a:ea typeface="Ubuntu"/>
              <a:cs typeface="Ubuntu"/>
              <a:sym typeface="Ubuntu"/>
            </a:endParaRPr>
          </a:p>
        </p:txBody>
      </p:sp>
      <p:sp>
        <p:nvSpPr>
          <p:cNvPr id="1554" name="Google Shape;1554;p49">
            <a:hlinkClick r:id="rId7" action="ppaction://hlinksldjump"/>
          </p:cNvPr>
          <p:cNvSpPr txBox="1"/>
          <p:nvPr/>
        </p:nvSpPr>
        <p:spPr>
          <a:xfrm>
            <a:off x="8189650" y="3423511"/>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3"/>
                </a:solidFill>
                <a:latin typeface="Ubuntu"/>
                <a:ea typeface="Ubuntu"/>
                <a:cs typeface="Ubuntu"/>
                <a:sym typeface="Ubuntu"/>
              </a:rPr>
              <a:t>T</a:t>
            </a:r>
            <a:endParaRPr b="1">
              <a:solidFill>
                <a:schemeClr val="accent3"/>
              </a:solidFill>
              <a:latin typeface="Ubuntu"/>
              <a:ea typeface="Ubuntu"/>
              <a:cs typeface="Ubuntu"/>
              <a:sym typeface="Ubuntu"/>
            </a:endParaRPr>
          </a:p>
        </p:txBody>
      </p:sp>
      <p:sp>
        <p:nvSpPr>
          <p:cNvPr id="1555" name="Google Shape;1555;p49">
            <a:hlinkClick r:id="rId6" action="ppaction://hlinksldjump"/>
          </p:cNvPr>
          <p:cNvSpPr txBox="1"/>
          <p:nvPr/>
        </p:nvSpPr>
        <p:spPr>
          <a:xfrm>
            <a:off x="8189650" y="4362805"/>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4"/>
                </a:solidFill>
                <a:latin typeface="Ubuntu"/>
                <a:ea typeface="Ubuntu"/>
                <a:cs typeface="Ubuntu"/>
                <a:sym typeface="Ubuntu"/>
              </a:rPr>
              <a:t>F</a:t>
            </a:r>
            <a:endParaRPr b="1">
              <a:solidFill>
                <a:schemeClr val="accent4"/>
              </a:solidFill>
              <a:latin typeface="Ubuntu"/>
              <a:ea typeface="Ubuntu"/>
              <a:cs typeface="Ubuntu"/>
              <a:sym typeface="Ubuntu"/>
            </a:endParaRPr>
          </a:p>
        </p:txBody>
      </p:sp>
      <p:grpSp>
        <p:nvGrpSpPr>
          <p:cNvPr id="1556" name="Google Shape;1556;p49"/>
          <p:cNvGrpSpPr/>
          <p:nvPr/>
        </p:nvGrpSpPr>
        <p:grpSpPr>
          <a:xfrm>
            <a:off x="6935171" y="696541"/>
            <a:ext cx="195284" cy="195284"/>
            <a:chOff x="5660400" y="238125"/>
            <a:chExt cx="481825" cy="481825"/>
          </a:xfrm>
        </p:grpSpPr>
        <p:sp>
          <p:nvSpPr>
            <p:cNvPr id="1557" name="Google Shape;1557;p49"/>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558" name="Google Shape;1558;p49"/>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1559" name="Google Shape;1559;p49">
            <a:hlinkClick r:id="rId8" action="ppaction://hlinksldjump"/>
          </p:cNvPr>
          <p:cNvSpPr/>
          <p:nvPr/>
        </p:nvSpPr>
        <p:spPr>
          <a:xfrm>
            <a:off x="6934475" y="681975"/>
            <a:ext cx="195900" cy="215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49">
            <a:hlinkClick r:id="rId9" action="ppaction://hlinksldjump"/>
          </p:cNvPr>
          <p:cNvSpPr/>
          <p:nvPr/>
        </p:nvSpPr>
        <p:spPr>
          <a:xfrm>
            <a:off x="7246284" y="695850"/>
            <a:ext cx="213106" cy="195722"/>
          </a:xfrm>
          <a:custGeom>
            <a:avLst/>
            <a:gdLst/>
            <a:ahLst/>
            <a:cxnLst/>
            <a:rect l="l" t="t" r="r" b="b"/>
            <a:pathLst>
              <a:path w="34372" h="31568" extrusionOk="0">
                <a:moveTo>
                  <a:pt x="17158" y="1"/>
                </a:moveTo>
                <a:cubicBezTo>
                  <a:pt x="11439" y="3246"/>
                  <a:pt x="5719" y="6490"/>
                  <a:pt x="0" y="9735"/>
                </a:cubicBezTo>
                <a:lnTo>
                  <a:pt x="2750" y="9735"/>
                </a:lnTo>
                <a:lnTo>
                  <a:pt x="2750" y="31567"/>
                </a:lnTo>
                <a:lnTo>
                  <a:pt x="11659" y="31567"/>
                </a:lnTo>
                <a:lnTo>
                  <a:pt x="11659" y="17379"/>
                </a:lnTo>
                <a:lnTo>
                  <a:pt x="23373" y="17379"/>
                </a:lnTo>
                <a:lnTo>
                  <a:pt x="23373" y="31567"/>
                </a:lnTo>
                <a:lnTo>
                  <a:pt x="31622" y="31567"/>
                </a:lnTo>
                <a:lnTo>
                  <a:pt x="31622" y="9735"/>
                </a:lnTo>
                <a:lnTo>
                  <a:pt x="34371" y="9735"/>
                </a:lnTo>
                <a:cubicBezTo>
                  <a:pt x="28597" y="6490"/>
                  <a:pt x="22878" y="3246"/>
                  <a:pt x="1715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49">
            <a:hlinkClick r:id="" action="ppaction://hlinkshowjump?jump=nextslide"/>
          </p:cNvPr>
          <p:cNvSpPr/>
          <p:nvPr/>
        </p:nvSpPr>
        <p:spPr>
          <a:xfrm>
            <a:off x="7870218" y="695853"/>
            <a:ext cx="145409" cy="215293"/>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49">
            <a:hlinkClick r:id="" action="ppaction://hlinkshowjump?jump=previousslide"/>
          </p:cNvPr>
          <p:cNvSpPr/>
          <p:nvPr/>
        </p:nvSpPr>
        <p:spPr>
          <a:xfrm rot="10800000">
            <a:off x="7575225" y="695855"/>
            <a:ext cx="145409" cy="215293"/>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301;p46"/>
          <p:cNvSpPr txBox="1">
            <a:spLocks noGrp="1"/>
          </p:cNvSpPr>
          <p:nvPr>
            <p:ph type="subTitle" idx="1"/>
          </p:nvPr>
        </p:nvSpPr>
        <p:spPr>
          <a:xfrm>
            <a:off x="687651" y="1067573"/>
            <a:ext cx="7255271" cy="293868"/>
          </a:xfrm>
          <a:prstGeom prst="rect">
            <a:avLst/>
          </a:prstGeom>
        </p:spPr>
        <p:txBody>
          <a:bodyPr spcFirstLastPara="1" wrap="square" lIns="91425" tIns="91425" rIns="91425" bIns="91425" anchor="ctr" anchorCtr="0">
            <a:noAutofit/>
          </a:bodyPr>
          <a:lstStyle/>
          <a:p>
            <a:pPr marL="0" lvl="0" indent="0" algn="l"/>
            <a:r>
              <a:rPr lang="vi-VN" b="0" dirty="0">
                <a:solidFill>
                  <a:schemeClr val="dk1"/>
                </a:solidFill>
              </a:rPr>
              <a:t>VD: Sử dụng các toán tử và câu lệnh điều kiện trong cặp dấu {{}}.</a:t>
            </a:r>
            <a:endParaRPr sz="1800" b="0" dirty="0">
              <a:solidFill>
                <a:schemeClr val="dk1"/>
              </a:solidFill>
            </a:endParaRPr>
          </a:p>
        </p:txBody>
      </p:sp>
      <p:pic>
        <p:nvPicPr>
          <p:cNvPr id="2" name="Picture 1"/>
          <p:cNvPicPr>
            <a:picLocks noChangeAspect="1"/>
          </p:cNvPicPr>
          <p:nvPr/>
        </p:nvPicPr>
        <p:blipFill>
          <a:blip r:embed="rId10"/>
          <a:stretch>
            <a:fillRect/>
          </a:stretch>
        </p:blipFill>
        <p:spPr>
          <a:xfrm>
            <a:off x="881206" y="1368640"/>
            <a:ext cx="6868160" cy="3655864"/>
          </a:xfrm>
          <a:prstGeom prst="rect">
            <a:avLst/>
          </a:prstGeom>
        </p:spPr>
      </p:pic>
    </p:spTree>
    <p:extLst>
      <p:ext uri="{BB962C8B-B14F-4D97-AF65-F5344CB8AC3E}">
        <p14:creationId xmlns:p14="http://schemas.microsoft.com/office/powerpoint/2010/main" val="364421894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8">
                                            <p:txEl>
                                              <p:pRg st="0" end="0"/>
                                            </p:txEl>
                                          </p:spTgt>
                                        </p:tgtEl>
                                        <p:attrNameLst>
                                          <p:attrName>style.visibility</p:attrName>
                                        </p:attrNameLst>
                                      </p:cBhvr>
                                      <p:to>
                                        <p:strVal val="visible"/>
                                      </p:to>
                                    </p:set>
                                    <p:animEffect transition="in" filter="fade">
                                      <p:cBhvr>
                                        <p:cTn id="7" dur="500"/>
                                        <p:tgtEl>
                                          <p:spTgt spid="17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8"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97"/>
        <p:cNvGrpSpPr/>
        <p:nvPr/>
      </p:nvGrpSpPr>
      <p:grpSpPr>
        <a:xfrm>
          <a:off x="0" y="0"/>
          <a:ext cx="0" cy="0"/>
          <a:chOff x="0" y="0"/>
          <a:chExt cx="0" cy="0"/>
        </a:xfrm>
      </p:grpSpPr>
      <p:sp>
        <p:nvSpPr>
          <p:cNvPr id="1298" name="Google Shape;1298;p46"/>
          <p:cNvSpPr/>
          <p:nvPr/>
        </p:nvSpPr>
        <p:spPr>
          <a:xfrm>
            <a:off x="1048647" y="2573847"/>
            <a:ext cx="365700" cy="365700"/>
          </a:xfrm>
          <a:prstGeom prst="ellipse">
            <a:avLst/>
          </a:prstGeom>
          <a:noFill/>
          <a:ln w="9525" cap="flat" cmpd="sng">
            <a:solidFill>
              <a:schemeClr val="accent2"/>
            </a:solidFill>
            <a:prstDash val="solid"/>
            <a:round/>
            <a:headEnd type="none" w="sm" len="sm"/>
            <a:tailEnd type="none" w="sm" len="sm"/>
          </a:ln>
        </p:spPr>
        <p:txBody>
          <a:bodyPr spcFirstLastPara="1" wrap="square" lIns="64000" tIns="91425" rIns="91425" bIns="91425" anchor="ctr" anchorCtr="0">
            <a:noAutofit/>
          </a:bodyPr>
          <a:lstStyle/>
          <a:p>
            <a:pPr marL="0" lvl="0" indent="0" algn="l" rtl="0">
              <a:spcBef>
                <a:spcPts val="0"/>
              </a:spcBef>
              <a:spcAft>
                <a:spcPts val="0"/>
              </a:spcAft>
              <a:buNone/>
            </a:pPr>
            <a:r>
              <a:rPr lang="en" sz="1800" b="1">
                <a:solidFill>
                  <a:schemeClr val="accent2"/>
                </a:solidFill>
                <a:latin typeface="Ubuntu"/>
                <a:ea typeface="Ubuntu"/>
                <a:cs typeface="Ubuntu"/>
                <a:sym typeface="Ubuntu"/>
              </a:rPr>
              <a:t>b</a:t>
            </a:r>
            <a:endParaRPr sz="1800" b="1">
              <a:solidFill>
                <a:schemeClr val="accent2"/>
              </a:solidFill>
              <a:latin typeface="Ubuntu"/>
              <a:ea typeface="Ubuntu"/>
              <a:cs typeface="Ubuntu"/>
              <a:sym typeface="Ubuntu"/>
            </a:endParaRPr>
          </a:p>
        </p:txBody>
      </p:sp>
      <p:sp>
        <p:nvSpPr>
          <p:cNvPr id="1299" name="Google Shape;1299;p46"/>
          <p:cNvSpPr/>
          <p:nvPr/>
        </p:nvSpPr>
        <p:spPr>
          <a:xfrm>
            <a:off x="1048647" y="1264435"/>
            <a:ext cx="365700" cy="365700"/>
          </a:xfrm>
          <a:prstGeom prst="ellipse">
            <a:avLst/>
          </a:prstGeom>
          <a:noFill/>
          <a:ln w="9525" cap="flat" cmpd="sng">
            <a:solidFill>
              <a:schemeClr val="accent1"/>
            </a:solidFill>
            <a:prstDash val="solid"/>
            <a:round/>
            <a:headEnd type="none" w="sm" len="sm"/>
            <a:tailEnd type="none" w="sm" len="sm"/>
          </a:ln>
        </p:spPr>
        <p:txBody>
          <a:bodyPr spcFirstLastPara="1" wrap="square" lIns="73150" tIns="64000" rIns="91425" bIns="91425" anchor="ctr" anchorCtr="0">
            <a:noAutofit/>
          </a:bodyPr>
          <a:lstStyle/>
          <a:p>
            <a:pPr marL="0" lvl="0" indent="0" algn="l" rtl="0">
              <a:spcBef>
                <a:spcPts val="0"/>
              </a:spcBef>
              <a:spcAft>
                <a:spcPts val="0"/>
              </a:spcAft>
              <a:buNone/>
            </a:pPr>
            <a:r>
              <a:rPr lang="en" sz="1800" b="1">
                <a:solidFill>
                  <a:schemeClr val="accent1"/>
                </a:solidFill>
              </a:rPr>
              <a:t>a</a:t>
            </a:r>
            <a:endParaRPr sz="1800" b="1">
              <a:solidFill>
                <a:schemeClr val="accent1"/>
              </a:solidFill>
            </a:endParaRPr>
          </a:p>
        </p:txBody>
      </p:sp>
      <p:sp>
        <p:nvSpPr>
          <p:cNvPr id="1300" name="Google Shape;1300;p46"/>
          <p:cNvSpPr txBox="1">
            <a:spLocks noGrp="1"/>
          </p:cNvSpPr>
          <p:nvPr>
            <p:ph type="title"/>
          </p:nvPr>
        </p:nvSpPr>
        <p:spPr>
          <a:xfrm>
            <a:off x="1541075" y="542045"/>
            <a:ext cx="6486900" cy="4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solidFill>
                  <a:schemeClr val="accent4"/>
                </a:solidFill>
              </a:rPr>
              <a:t>1. Vue.js là gì?</a:t>
            </a:r>
            <a:endParaRPr b="1" dirty="0">
              <a:solidFill>
                <a:schemeClr val="accent4"/>
              </a:solidFill>
            </a:endParaRPr>
          </a:p>
        </p:txBody>
      </p:sp>
      <p:sp>
        <p:nvSpPr>
          <p:cNvPr id="1301" name="Google Shape;1301;p46"/>
          <p:cNvSpPr txBox="1">
            <a:spLocks noGrp="1"/>
          </p:cNvSpPr>
          <p:nvPr>
            <p:ph type="subTitle" idx="1"/>
          </p:nvPr>
        </p:nvSpPr>
        <p:spPr>
          <a:xfrm>
            <a:off x="993850" y="1631502"/>
            <a:ext cx="3557100" cy="822900"/>
          </a:xfrm>
          <a:prstGeom prst="rect">
            <a:avLst/>
          </a:prstGeom>
        </p:spPr>
        <p:txBody>
          <a:bodyPr spcFirstLastPara="1" wrap="square" lIns="91425" tIns="91425" rIns="91425" bIns="91425" anchor="ctr" anchorCtr="0">
            <a:noAutofit/>
          </a:bodyPr>
          <a:lstStyle/>
          <a:p>
            <a:pPr marL="0" lvl="0" indent="0" algn="l"/>
            <a:r>
              <a:rPr lang="vi-VN" sz="1800" dirty="0"/>
              <a:t>Vue là một progressive framework dùng để xây dựng giao diện người dùng (UI).</a:t>
            </a:r>
            <a:endParaRPr sz="1800" dirty="0"/>
          </a:p>
        </p:txBody>
      </p:sp>
      <p:sp>
        <p:nvSpPr>
          <p:cNvPr id="1303" name="Google Shape;1303;p46"/>
          <p:cNvSpPr txBox="1">
            <a:spLocks noGrp="1"/>
          </p:cNvSpPr>
          <p:nvPr>
            <p:ph type="subTitle" idx="2"/>
          </p:nvPr>
        </p:nvSpPr>
        <p:spPr>
          <a:xfrm>
            <a:off x="993850" y="2939981"/>
            <a:ext cx="3552600" cy="1862312"/>
          </a:xfrm>
          <a:prstGeom prst="rect">
            <a:avLst/>
          </a:prstGeom>
        </p:spPr>
        <p:txBody>
          <a:bodyPr spcFirstLastPara="1" wrap="square" lIns="91425" tIns="91425" rIns="91425" bIns="91425" anchor="ctr" anchorCtr="0">
            <a:noAutofit/>
          </a:bodyPr>
          <a:lstStyle/>
          <a:p>
            <a:pPr marL="0" lvl="0" indent="0"/>
            <a:r>
              <a:rPr lang="vi-VN" sz="1800" dirty="0" smtClean="0"/>
              <a:t>Core </a:t>
            </a:r>
            <a:r>
              <a:rPr lang="vi-VN" sz="1800" dirty="0"/>
              <a:t>của Vue chỉ tập trung vào lớp view </a:t>
            </a:r>
            <a:r>
              <a:rPr lang="vi-VN" sz="1800" dirty="0" smtClean="0"/>
              <a:t>và </a:t>
            </a:r>
            <a:r>
              <a:rPr lang="vi-VN" sz="1800" dirty="0"/>
              <a:t>nó rất dễ để làm quen hay tích hợp với các thư viện hoặc các project có sẵn. </a:t>
            </a:r>
            <a:endParaRPr lang="en-US" sz="1800" dirty="0" smtClean="0"/>
          </a:p>
          <a:p>
            <a:pPr marL="0" lvl="0" indent="0"/>
            <a:r>
              <a:rPr lang="vi-VN" dirty="0" smtClean="0"/>
              <a:t>Vue chứa </a:t>
            </a:r>
            <a:r>
              <a:rPr lang="vi-VN" dirty="0"/>
              <a:t>đựng một sức mạnh rất lớn trong việc xây dựng Single-Page Applications</a:t>
            </a:r>
            <a:endParaRPr dirty="0"/>
          </a:p>
        </p:txBody>
      </p:sp>
      <p:grpSp>
        <p:nvGrpSpPr>
          <p:cNvPr id="1304" name="Google Shape;1304;p46"/>
          <p:cNvGrpSpPr/>
          <p:nvPr/>
        </p:nvGrpSpPr>
        <p:grpSpPr>
          <a:xfrm>
            <a:off x="4876801" y="1994933"/>
            <a:ext cx="2887956" cy="2613627"/>
            <a:chOff x="4876801" y="1994933"/>
            <a:chExt cx="2887956" cy="2613627"/>
          </a:xfrm>
        </p:grpSpPr>
        <p:sp>
          <p:nvSpPr>
            <p:cNvPr id="1305" name="Google Shape;1305;p46"/>
            <p:cNvSpPr/>
            <p:nvPr/>
          </p:nvSpPr>
          <p:spPr>
            <a:xfrm>
              <a:off x="6681505" y="2978584"/>
              <a:ext cx="804401" cy="572458"/>
            </a:xfrm>
            <a:custGeom>
              <a:avLst/>
              <a:gdLst/>
              <a:ahLst/>
              <a:cxnLst/>
              <a:rect l="l" t="t" r="r" b="b"/>
              <a:pathLst>
                <a:path w="14134" h="10059" extrusionOk="0">
                  <a:moveTo>
                    <a:pt x="4573" y="1"/>
                  </a:moveTo>
                  <a:cubicBezTo>
                    <a:pt x="4502" y="1"/>
                    <a:pt x="4432" y="4"/>
                    <a:pt x="4362" y="12"/>
                  </a:cubicBezTo>
                  <a:lnTo>
                    <a:pt x="232" y="480"/>
                  </a:lnTo>
                  <a:lnTo>
                    <a:pt x="232" y="480"/>
                  </a:lnTo>
                  <a:cubicBezTo>
                    <a:pt x="155" y="403"/>
                    <a:pt x="102" y="364"/>
                    <a:pt x="67" y="364"/>
                  </a:cubicBezTo>
                  <a:cubicBezTo>
                    <a:pt x="27" y="364"/>
                    <a:pt x="8" y="411"/>
                    <a:pt x="1" y="506"/>
                  </a:cubicBezTo>
                  <a:lnTo>
                    <a:pt x="232" y="480"/>
                  </a:lnTo>
                  <a:lnTo>
                    <a:pt x="232" y="480"/>
                  </a:lnTo>
                  <a:cubicBezTo>
                    <a:pt x="873" y="1123"/>
                    <a:pt x="3182" y="4435"/>
                    <a:pt x="11211" y="10059"/>
                  </a:cubicBezTo>
                  <a:lnTo>
                    <a:pt x="14133" y="7049"/>
                  </a:lnTo>
                  <a:lnTo>
                    <a:pt x="5904" y="491"/>
                  </a:lnTo>
                  <a:cubicBezTo>
                    <a:pt x="5535" y="174"/>
                    <a:pt x="5056" y="1"/>
                    <a:pt x="45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46"/>
            <p:cNvSpPr/>
            <p:nvPr/>
          </p:nvSpPr>
          <p:spPr>
            <a:xfrm>
              <a:off x="7384014" y="2775639"/>
              <a:ext cx="180470" cy="535409"/>
            </a:xfrm>
            <a:custGeom>
              <a:avLst/>
              <a:gdLst/>
              <a:ahLst/>
              <a:cxnLst/>
              <a:rect l="l" t="t" r="r" b="b"/>
              <a:pathLst>
                <a:path w="3171" h="9408" extrusionOk="0">
                  <a:moveTo>
                    <a:pt x="1469" y="1"/>
                  </a:moveTo>
                  <a:lnTo>
                    <a:pt x="1" y="7358"/>
                  </a:lnTo>
                  <a:cubicBezTo>
                    <a:pt x="699" y="8070"/>
                    <a:pt x="1426" y="8754"/>
                    <a:pt x="2167" y="9408"/>
                  </a:cubicBezTo>
                  <a:lnTo>
                    <a:pt x="3170" y="219"/>
                  </a:lnTo>
                  <a:lnTo>
                    <a:pt x="1469" y="1"/>
                  </a:lnTo>
                  <a:close/>
                </a:path>
              </a:pathLst>
            </a:custGeom>
            <a:solidFill>
              <a:srgbClr val="FDB5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46"/>
            <p:cNvSpPr/>
            <p:nvPr/>
          </p:nvSpPr>
          <p:spPr>
            <a:xfrm>
              <a:off x="7427039" y="2495010"/>
              <a:ext cx="337719" cy="406451"/>
            </a:xfrm>
            <a:custGeom>
              <a:avLst/>
              <a:gdLst/>
              <a:ahLst/>
              <a:cxnLst/>
              <a:rect l="l" t="t" r="r" b="b"/>
              <a:pathLst>
                <a:path w="5934" h="7142" extrusionOk="0">
                  <a:moveTo>
                    <a:pt x="4000" y="0"/>
                  </a:moveTo>
                  <a:cubicBezTo>
                    <a:pt x="3907" y="0"/>
                    <a:pt x="3815" y="41"/>
                    <a:pt x="3752" y="119"/>
                  </a:cubicBezTo>
                  <a:lnTo>
                    <a:pt x="1339" y="3143"/>
                  </a:lnTo>
                  <a:lnTo>
                    <a:pt x="1339" y="3143"/>
                  </a:lnTo>
                  <a:lnTo>
                    <a:pt x="1513" y="2038"/>
                  </a:lnTo>
                  <a:cubicBezTo>
                    <a:pt x="1542" y="1835"/>
                    <a:pt x="1440" y="1617"/>
                    <a:pt x="1266" y="1515"/>
                  </a:cubicBezTo>
                  <a:cubicBezTo>
                    <a:pt x="1200" y="1476"/>
                    <a:pt x="1129" y="1457"/>
                    <a:pt x="1060" y="1457"/>
                  </a:cubicBezTo>
                  <a:cubicBezTo>
                    <a:pt x="899" y="1457"/>
                    <a:pt x="745" y="1556"/>
                    <a:pt x="684" y="1719"/>
                  </a:cubicBezTo>
                  <a:lnTo>
                    <a:pt x="306" y="2693"/>
                  </a:lnTo>
                  <a:cubicBezTo>
                    <a:pt x="88" y="3260"/>
                    <a:pt x="1" y="3856"/>
                    <a:pt x="59" y="4452"/>
                  </a:cubicBezTo>
                  <a:lnTo>
                    <a:pt x="103" y="4903"/>
                  </a:lnTo>
                  <a:cubicBezTo>
                    <a:pt x="146" y="5353"/>
                    <a:pt x="321" y="5790"/>
                    <a:pt x="612" y="6168"/>
                  </a:cubicBezTo>
                  <a:lnTo>
                    <a:pt x="1368" y="7142"/>
                  </a:lnTo>
                  <a:lnTo>
                    <a:pt x="5555" y="3652"/>
                  </a:lnTo>
                  <a:cubicBezTo>
                    <a:pt x="5642" y="3580"/>
                    <a:pt x="5671" y="3478"/>
                    <a:pt x="5657" y="3362"/>
                  </a:cubicBezTo>
                  <a:cubicBezTo>
                    <a:pt x="5626" y="3199"/>
                    <a:pt x="5489" y="3100"/>
                    <a:pt x="5345" y="3100"/>
                  </a:cubicBezTo>
                  <a:cubicBezTo>
                    <a:pt x="5283" y="3100"/>
                    <a:pt x="5219" y="3119"/>
                    <a:pt x="5162" y="3158"/>
                  </a:cubicBezTo>
                  <a:lnTo>
                    <a:pt x="4159" y="3681"/>
                  </a:lnTo>
                  <a:lnTo>
                    <a:pt x="5802" y="2286"/>
                  </a:lnTo>
                  <a:cubicBezTo>
                    <a:pt x="5904" y="2184"/>
                    <a:pt x="5933" y="2038"/>
                    <a:pt x="5860" y="1922"/>
                  </a:cubicBezTo>
                  <a:lnTo>
                    <a:pt x="5846" y="1878"/>
                  </a:lnTo>
                  <a:cubicBezTo>
                    <a:pt x="5790" y="1766"/>
                    <a:pt x="5673" y="1702"/>
                    <a:pt x="5554" y="1702"/>
                  </a:cubicBezTo>
                  <a:cubicBezTo>
                    <a:pt x="5488" y="1702"/>
                    <a:pt x="5423" y="1721"/>
                    <a:pt x="5366" y="1762"/>
                  </a:cubicBezTo>
                  <a:lnTo>
                    <a:pt x="3694" y="2998"/>
                  </a:lnTo>
                  <a:lnTo>
                    <a:pt x="5453" y="992"/>
                  </a:lnTo>
                  <a:cubicBezTo>
                    <a:pt x="5570" y="875"/>
                    <a:pt x="5555" y="686"/>
                    <a:pt x="5453" y="570"/>
                  </a:cubicBezTo>
                  <a:lnTo>
                    <a:pt x="5395" y="512"/>
                  </a:lnTo>
                  <a:cubicBezTo>
                    <a:pt x="5330" y="439"/>
                    <a:pt x="5242" y="403"/>
                    <a:pt x="5157" y="403"/>
                  </a:cubicBezTo>
                  <a:cubicBezTo>
                    <a:pt x="5072" y="403"/>
                    <a:pt x="4988" y="439"/>
                    <a:pt x="4930" y="512"/>
                  </a:cubicBezTo>
                  <a:lnTo>
                    <a:pt x="2807" y="2664"/>
                  </a:lnTo>
                  <a:lnTo>
                    <a:pt x="4363" y="570"/>
                  </a:lnTo>
                  <a:cubicBezTo>
                    <a:pt x="4435" y="454"/>
                    <a:pt x="4421" y="279"/>
                    <a:pt x="4319" y="177"/>
                  </a:cubicBezTo>
                  <a:lnTo>
                    <a:pt x="4217" y="90"/>
                  </a:lnTo>
                  <a:cubicBezTo>
                    <a:pt x="4157" y="30"/>
                    <a:pt x="4078" y="0"/>
                    <a:pt x="4000" y="0"/>
                  </a:cubicBezTo>
                  <a:close/>
                </a:path>
              </a:pathLst>
            </a:custGeom>
            <a:solidFill>
              <a:srgbClr val="FDB5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46"/>
            <p:cNvSpPr/>
            <p:nvPr/>
          </p:nvSpPr>
          <p:spPr>
            <a:xfrm>
              <a:off x="7501535" y="2671606"/>
              <a:ext cx="36481" cy="102438"/>
            </a:xfrm>
            <a:custGeom>
              <a:avLst/>
              <a:gdLst/>
              <a:ahLst/>
              <a:cxnLst/>
              <a:rect l="l" t="t" r="r" b="b"/>
              <a:pathLst>
                <a:path w="641" h="1800" extrusionOk="0">
                  <a:moveTo>
                    <a:pt x="37" y="0"/>
                  </a:moveTo>
                  <a:cubicBezTo>
                    <a:pt x="30" y="0"/>
                    <a:pt x="22" y="4"/>
                    <a:pt x="15" y="11"/>
                  </a:cubicBezTo>
                  <a:cubicBezTo>
                    <a:pt x="0" y="26"/>
                    <a:pt x="0" y="55"/>
                    <a:pt x="15" y="70"/>
                  </a:cubicBezTo>
                  <a:cubicBezTo>
                    <a:pt x="15" y="70"/>
                    <a:pt x="553" y="724"/>
                    <a:pt x="335" y="1756"/>
                  </a:cubicBezTo>
                  <a:cubicBezTo>
                    <a:pt x="320" y="1771"/>
                    <a:pt x="335" y="1800"/>
                    <a:pt x="349" y="1800"/>
                  </a:cubicBezTo>
                  <a:lnTo>
                    <a:pt x="364" y="1800"/>
                  </a:lnTo>
                  <a:cubicBezTo>
                    <a:pt x="378" y="1800"/>
                    <a:pt x="393" y="1785"/>
                    <a:pt x="393" y="1771"/>
                  </a:cubicBezTo>
                  <a:cubicBezTo>
                    <a:pt x="640" y="709"/>
                    <a:pt x="59" y="26"/>
                    <a:pt x="59" y="11"/>
                  </a:cubicBezTo>
                  <a:cubicBezTo>
                    <a:pt x="51" y="4"/>
                    <a:pt x="44" y="0"/>
                    <a:pt x="3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46"/>
            <p:cNvSpPr/>
            <p:nvPr/>
          </p:nvSpPr>
          <p:spPr>
            <a:xfrm>
              <a:off x="7272298" y="2897315"/>
              <a:ext cx="297994" cy="678196"/>
            </a:xfrm>
            <a:custGeom>
              <a:avLst/>
              <a:gdLst/>
              <a:ahLst/>
              <a:cxnLst/>
              <a:rect l="l" t="t" r="r" b="b"/>
              <a:pathLst>
                <a:path w="5236" h="11917" extrusionOk="0">
                  <a:moveTo>
                    <a:pt x="2080" y="0"/>
                  </a:moveTo>
                  <a:lnTo>
                    <a:pt x="641" y="8855"/>
                  </a:lnTo>
                  <a:cubicBezTo>
                    <a:pt x="103" y="10062"/>
                    <a:pt x="1" y="11152"/>
                    <a:pt x="1193" y="11705"/>
                  </a:cubicBezTo>
                  <a:cubicBezTo>
                    <a:pt x="1513" y="11849"/>
                    <a:pt x="1847" y="11916"/>
                    <a:pt x="2176" y="11916"/>
                  </a:cubicBezTo>
                  <a:cubicBezTo>
                    <a:pt x="3208" y="11916"/>
                    <a:pt x="4185" y="11251"/>
                    <a:pt x="4494" y="10192"/>
                  </a:cubicBezTo>
                  <a:lnTo>
                    <a:pt x="5235" y="1032"/>
                  </a:lnTo>
                  <a:lnTo>
                    <a:pt x="208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46"/>
            <p:cNvSpPr/>
            <p:nvPr/>
          </p:nvSpPr>
          <p:spPr>
            <a:xfrm>
              <a:off x="6081606" y="2998218"/>
              <a:ext cx="519725" cy="930991"/>
            </a:xfrm>
            <a:custGeom>
              <a:avLst/>
              <a:gdLst/>
              <a:ahLst/>
              <a:cxnLst/>
              <a:rect l="l" t="t" r="r" b="b"/>
              <a:pathLst>
                <a:path w="9132" h="16359" extrusionOk="0">
                  <a:moveTo>
                    <a:pt x="6354" y="1"/>
                  </a:moveTo>
                  <a:cubicBezTo>
                    <a:pt x="6354" y="1"/>
                    <a:pt x="3853" y="3011"/>
                    <a:pt x="0" y="15151"/>
                  </a:cubicBezTo>
                  <a:lnTo>
                    <a:pt x="2937" y="16358"/>
                  </a:lnTo>
                  <a:lnTo>
                    <a:pt x="9131" y="4639"/>
                  </a:lnTo>
                  <a:lnTo>
                    <a:pt x="6354" y="1"/>
                  </a:lnTo>
                  <a:close/>
                </a:path>
              </a:pathLst>
            </a:custGeom>
            <a:solidFill>
              <a:srgbClr val="6983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46"/>
            <p:cNvSpPr/>
            <p:nvPr/>
          </p:nvSpPr>
          <p:spPr>
            <a:xfrm>
              <a:off x="6421706" y="2921274"/>
              <a:ext cx="728252" cy="935942"/>
            </a:xfrm>
            <a:custGeom>
              <a:avLst/>
              <a:gdLst/>
              <a:ahLst/>
              <a:cxnLst/>
              <a:rect l="l" t="t" r="r" b="b"/>
              <a:pathLst>
                <a:path w="12796" h="16446" extrusionOk="0">
                  <a:moveTo>
                    <a:pt x="7793" y="1"/>
                  </a:moveTo>
                  <a:lnTo>
                    <a:pt x="4900" y="30"/>
                  </a:lnTo>
                  <a:lnTo>
                    <a:pt x="422" y="1309"/>
                  </a:lnTo>
                  <a:cubicBezTo>
                    <a:pt x="131" y="1484"/>
                    <a:pt x="0" y="1833"/>
                    <a:pt x="116" y="2138"/>
                  </a:cubicBezTo>
                  <a:lnTo>
                    <a:pt x="204" y="6238"/>
                  </a:lnTo>
                  <a:lnTo>
                    <a:pt x="2574" y="16445"/>
                  </a:lnTo>
                  <a:lnTo>
                    <a:pt x="10701" y="16285"/>
                  </a:lnTo>
                  <a:lnTo>
                    <a:pt x="10745" y="10571"/>
                  </a:lnTo>
                  <a:cubicBezTo>
                    <a:pt x="12795" y="5395"/>
                    <a:pt x="11414" y="1978"/>
                    <a:pt x="10105" y="1251"/>
                  </a:cubicBezTo>
                  <a:lnTo>
                    <a:pt x="779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46"/>
            <p:cNvSpPr/>
            <p:nvPr/>
          </p:nvSpPr>
          <p:spPr>
            <a:xfrm>
              <a:off x="6597106" y="2921274"/>
              <a:ext cx="408006" cy="193039"/>
            </a:xfrm>
            <a:custGeom>
              <a:avLst/>
              <a:gdLst/>
              <a:ahLst/>
              <a:cxnLst/>
              <a:rect l="l" t="t" r="r" b="b"/>
              <a:pathLst>
                <a:path w="7169" h="3392" extrusionOk="0">
                  <a:moveTo>
                    <a:pt x="4711" y="1"/>
                  </a:moveTo>
                  <a:lnTo>
                    <a:pt x="1832" y="30"/>
                  </a:lnTo>
                  <a:lnTo>
                    <a:pt x="0" y="553"/>
                  </a:lnTo>
                  <a:cubicBezTo>
                    <a:pt x="0" y="553"/>
                    <a:pt x="1776" y="3392"/>
                    <a:pt x="4354" y="3392"/>
                  </a:cubicBezTo>
                  <a:cubicBezTo>
                    <a:pt x="4405" y="3392"/>
                    <a:pt x="4456" y="3391"/>
                    <a:pt x="4508" y="3389"/>
                  </a:cubicBezTo>
                  <a:cubicBezTo>
                    <a:pt x="7169" y="3287"/>
                    <a:pt x="6151" y="771"/>
                    <a:pt x="6151" y="771"/>
                  </a:cubicBezTo>
                  <a:lnTo>
                    <a:pt x="4711" y="1"/>
                  </a:lnTo>
                  <a:close/>
                </a:path>
              </a:pathLst>
            </a:custGeom>
            <a:solidFill>
              <a:srgbClr val="FDB5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46"/>
            <p:cNvSpPr/>
            <p:nvPr/>
          </p:nvSpPr>
          <p:spPr>
            <a:xfrm>
              <a:off x="6399340" y="3848071"/>
              <a:ext cx="791994" cy="760488"/>
            </a:xfrm>
            <a:custGeom>
              <a:avLst/>
              <a:gdLst/>
              <a:ahLst/>
              <a:cxnLst/>
              <a:rect l="l" t="t" r="r" b="b"/>
              <a:pathLst>
                <a:path w="13916" h="13363" extrusionOk="0">
                  <a:moveTo>
                    <a:pt x="11094" y="0"/>
                  </a:moveTo>
                  <a:lnTo>
                    <a:pt x="2967" y="160"/>
                  </a:lnTo>
                  <a:cubicBezTo>
                    <a:pt x="0" y="3868"/>
                    <a:pt x="102" y="13362"/>
                    <a:pt x="102" y="13362"/>
                  </a:cubicBezTo>
                  <a:lnTo>
                    <a:pt x="13915" y="13362"/>
                  </a:lnTo>
                  <a:lnTo>
                    <a:pt x="1109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46"/>
            <p:cNvSpPr/>
            <p:nvPr/>
          </p:nvSpPr>
          <p:spPr>
            <a:xfrm>
              <a:off x="6358820" y="2304814"/>
              <a:ext cx="888859" cy="606888"/>
            </a:xfrm>
            <a:custGeom>
              <a:avLst/>
              <a:gdLst/>
              <a:ahLst/>
              <a:cxnLst/>
              <a:rect l="l" t="t" r="r" b="b"/>
              <a:pathLst>
                <a:path w="15618" h="10664" extrusionOk="0">
                  <a:moveTo>
                    <a:pt x="2355" y="1"/>
                  </a:moveTo>
                  <a:lnTo>
                    <a:pt x="2355" y="1"/>
                  </a:lnTo>
                  <a:cubicBezTo>
                    <a:pt x="291" y="2894"/>
                    <a:pt x="0" y="9582"/>
                    <a:pt x="7924" y="10571"/>
                  </a:cubicBezTo>
                  <a:cubicBezTo>
                    <a:pt x="8431" y="10634"/>
                    <a:pt x="8902" y="10664"/>
                    <a:pt x="9339" y="10664"/>
                  </a:cubicBezTo>
                  <a:cubicBezTo>
                    <a:pt x="15618" y="10664"/>
                    <a:pt x="14791" y="4546"/>
                    <a:pt x="11968" y="4546"/>
                  </a:cubicBezTo>
                  <a:cubicBezTo>
                    <a:pt x="11920" y="4546"/>
                    <a:pt x="11871" y="4548"/>
                    <a:pt x="11821" y="4552"/>
                  </a:cubicBezTo>
                  <a:cubicBezTo>
                    <a:pt x="11745" y="4557"/>
                    <a:pt x="11674" y="4560"/>
                    <a:pt x="11607" y="4560"/>
                  </a:cubicBezTo>
                  <a:cubicBezTo>
                    <a:pt x="10468" y="4560"/>
                    <a:pt x="10701" y="3781"/>
                    <a:pt x="10701" y="3781"/>
                  </a:cubicBezTo>
                  <a:lnTo>
                    <a:pt x="235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46"/>
            <p:cNvSpPr/>
            <p:nvPr/>
          </p:nvSpPr>
          <p:spPr>
            <a:xfrm>
              <a:off x="6456422" y="2171186"/>
              <a:ext cx="556946" cy="502117"/>
            </a:xfrm>
            <a:custGeom>
              <a:avLst/>
              <a:gdLst/>
              <a:ahLst/>
              <a:cxnLst/>
              <a:rect l="l" t="t" r="r" b="b"/>
              <a:pathLst>
                <a:path w="9786" h="8823" extrusionOk="0">
                  <a:moveTo>
                    <a:pt x="5099" y="1"/>
                  </a:moveTo>
                  <a:cubicBezTo>
                    <a:pt x="2809" y="1"/>
                    <a:pt x="436" y="1419"/>
                    <a:pt x="219" y="3686"/>
                  </a:cubicBezTo>
                  <a:cubicBezTo>
                    <a:pt x="1" y="6115"/>
                    <a:pt x="2342" y="8572"/>
                    <a:pt x="4770" y="8804"/>
                  </a:cubicBezTo>
                  <a:cubicBezTo>
                    <a:pt x="4904" y="8817"/>
                    <a:pt x="5038" y="8822"/>
                    <a:pt x="5171" y="8822"/>
                  </a:cubicBezTo>
                  <a:cubicBezTo>
                    <a:pt x="7417" y="8822"/>
                    <a:pt x="9347" y="7113"/>
                    <a:pt x="9553" y="4820"/>
                  </a:cubicBezTo>
                  <a:cubicBezTo>
                    <a:pt x="9786" y="2392"/>
                    <a:pt x="7998" y="255"/>
                    <a:pt x="5584" y="22"/>
                  </a:cubicBezTo>
                  <a:cubicBezTo>
                    <a:pt x="5423" y="8"/>
                    <a:pt x="5262" y="1"/>
                    <a:pt x="509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46"/>
            <p:cNvSpPr/>
            <p:nvPr/>
          </p:nvSpPr>
          <p:spPr>
            <a:xfrm>
              <a:off x="6890880" y="2485848"/>
              <a:ext cx="148997" cy="135560"/>
            </a:xfrm>
            <a:custGeom>
              <a:avLst/>
              <a:gdLst/>
              <a:ahLst/>
              <a:cxnLst/>
              <a:rect l="l" t="t" r="r" b="b"/>
              <a:pathLst>
                <a:path w="2618" h="2382" extrusionOk="0">
                  <a:moveTo>
                    <a:pt x="1472" y="1"/>
                  </a:moveTo>
                  <a:cubicBezTo>
                    <a:pt x="1359" y="1"/>
                    <a:pt x="1240" y="12"/>
                    <a:pt x="1120" y="33"/>
                  </a:cubicBezTo>
                  <a:cubicBezTo>
                    <a:pt x="451" y="149"/>
                    <a:pt x="0" y="789"/>
                    <a:pt x="116" y="1458"/>
                  </a:cubicBezTo>
                  <a:cubicBezTo>
                    <a:pt x="218" y="2041"/>
                    <a:pt x="696" y="2381"/>
                    <a:pt x="1270" y="2381"/>
                  </a:cubicBezTo>
                  <a:cubicBezTo>
                    <a:pt x="1354" y="2381"/>
                    <a:pt x="1440" y="2374"/>
                    <a:pt x="1527" y="2359"/>
                  </a:cubicBezTo>
                  <a:cubicBezTo>
                    <a:pt x="2196" y="2243"/>
                    <a:pt x="2617" y="1458"/>
                    <a:pt x="2501" y="789"/>
                  </a:cubicBezTo>
                  <a:cubicBezTo>
                    <a:pt x="2406" y="229"/>
                    <a:pt x="1988" y="1"/>
                    <a:pt x="1472" y="1"/>
                  </a:cubicBezTo>
                  <a:close/>
                </a:path>
              </a:pathLst>
            </a:custGeom>
            <a:solidFill>
              <a:srgbClr val="FDB5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46"/>
            <p:cNvSpPr/>
            <p:nvPr/>
          </p:nvSpPr>
          <p:spPr>
            <a:xfrm>
              <a:off x="6703871" y="2608491"/>
              <a:ext cx="159753" cy="350907"/>
            </a:xfrm>
            <a:custGeom>
              <a:avLst/>
              <a:gdLst/>
              <a:ahLst/>
              <a:cxnLst/>
              <a:rect l="l" t="t" r="r" b="b"/>
              <a:pathLst>
                <a:path w="2807" h="6166" extrusionOk="0">
                  <a:moveTo>
                    <a:pt x="829" y="1"/>
                  </a:moveTo>
                  <a:lnTo>
                    <a:pt x="0" y="6166"/>
                  </a:lnTo>
                  <a:lnTo>
                    <a:pt x="2806" y="6137"/>
                  </a:lnTo>
                  <a:lnTo>
                    <a:pt x="2748" y="670"/>
                  </a:lnTo>
                  <a:lnTo>
                    <a:pt x="829" y="1"/>
                  </a:lnTo>
                  <a:close/>
                </a:path>
              </a:pathLst>
            </a:custGeom>
            <a:solidFill>
              <a:srgbClr val="FDB5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46"/>
            <p:cNvSpPr/>
            <p:nvPr/>
          </p:nvSpPr>
          <p:spPr>
            <a:xfrm>
              <a:off x="6731131" y="2620898"/>
              <a:ext cx="130842" cy="191218"/>
            </a:xfrm>
            <a:custGeom>
              <a:avLst/>
              <a:gdLst/>
              <a:ahLst/>
              <a:cxnLst/>
              <a:rect l="l" t="t" r="r" b="b"/>
              <a:pathLst>
                <a:path w="2299" h="3360" extrusionOk="0">
                  <a:moveTo>
                    <a:pt x="1" y="1"/>
                  </a:moveTo>
                  <a:cubicBezTo>
                    <a:pt x="1" y="1"/>
                    <a:pt x="16" y="2749"/>
                    <a:pt x="2298" y="3360"/>
                  </a:cubicBezTo>
                  <a:lnTo>
                    <a:pt x="2298" y="1150"/>
                  </a:lnTo>
                  <a:lnTo>
                    <a:pt x="1" y="1"/>
                  </a:lnTo>
                  <a:close/>
                </a:path>
              </a:pathLst>
            </a:custGeom>
            <a:solidFill>
              <a:srgbClr val="FDB5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46"/>
            <p:cNvSpPr/>
            <p:nvPr/>
          </p:nvSpPr>
          <p:spPr>
            <a:xfrm>
              <a:off x="6459723" y="2239423"/>
              <a:ext cx="564401" cy="503938"/>
            </a:xfrm>
            <a:custGeom>
              <a:avLst/>
              <a:gdLst/>
              <a:ahLst/>
              <a:cxnLst/>
              <a:rect l="l" t="t" r="r" b="b"/>
              <a:pathLst>
                <a:path w="9917" h="8855" extrusionOk="0">
                  <a:moveTo>
                    <a:pt x="6942" y="0"/>
                  </a:moveTo>
                  <a:cubicBezTo>
                    <a:pt x="6717" y="0"/>
                    <a:pt x="6573" y="45"/>
                    <a:pt x="6573" y="45"/>
                  </a:cubicBezTo>
                  <a:cubicBezTo>
                    <a:pt x="1" y="117"/>
                    <a:pt x="2851" y="4828"/>
                    <a:pt x="2851" y="4828"/>
                  </a:cubicBezTo>
                  <a:lnTo>
                    <a:pt x="3185" y="5701"/>
                  </a:lnTo>
                  <a:cubicBezTo>
                    <a:pt x="3316" y="6369"/>
                    <a:pt x="3636" y="7126"/>
                    <a:pt x="4057" y="7678"/>
                  </a:cubicBezTo>
                  <a:cubicBezTo>
                    <a:pt x="4742" y="8533"/>
                    <a:pt x="5379" y="8854"/>
                    <a:pt x="6281" y="8854"/>
                  </a:cubicBezTo>
                  <a:cubicBezTo>
                    <a:pt x="6606" y="8854"/>
                    <a:pt x="6965" y="8813"/>
                    <a:pt x="7373" y="8739"/>
                  </a:cubicBezTo>
                  <a:cubicBezTo>
                    <a:pt x="8957" y="8478"/>
                    <a:pt x="9917" y="6660"/>
                    <a:pt x="9335" y="3113"/>
                  </a:cubicBezTo>
                  <a:cubicBezTo>
                    <a:pt x="8873" y="359"/>
                    <a:pt x="7582" y="0"/>
                    <a:pt x="6942" y="0"/>
                  </a:cubicBezTo>
                  <a:close/>
                </a:path>
              </a:pathLst>
            </a:custGeom>
            <a:solidFill>
              <a:srgbClr val="FDB5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46"/>
            <p:cNvSpPr/>
            <p:nvPr/>
          </p:nvSpPr>
          <p:spPr>
            <a:xfrm>
              <a:off x="6908238" y="2517718"/>
              <a:ext cx="24871" cy="37048"/>
            </a:xfrm>
            <a:custGeom>
              <a:avLst/>
              <a:gdLst/>
              <a:ahLst/>
              <a:cxnLst/>
              <a:rect l="l" t="t" r="r" b="b"/>
              <a:pathLst>
                <a:path w="437" h="651" extrusionOk="0">
                  <a:moveTo>
                    <a:pt x="37" y="0"/>
                  </a:moveTo>
                  <a:cubicBezTo>
                    <a:pt x="30" y="0"/>
                    <a:pt x="22" y="4"/>
                    <a:pt x="15" y="11"/>
                  </a:cubicBezTo>
                  <a:cubicBezTo>
                    <a:pt x="0" y="26"/>
                    <a:pt x="15" y="40"/>
                    <a:pt x="15" y="55"/>
                  </a:cubicBezTo>
                  <a:lnTo>
                    <a:pt x="364" y="389"/>
                  </a:lnTo>
                  <a:lnTo>
                    <a:pt x="88" y="593"/>
                  </a:lnTo>
                  <a:cubicBezTo>
                    <a:pt x="73" y="607"/>
                    <a:pt x="73" y="622"/>
                    <a:pt x="73" y="636"/>
                  </a:cubicBezTo>
                  <a:cubicBezTo>
                    <a:pt x="88" y="636"/>
                    <a:pt x="88" y="651"/>
                    <a:pt x="102" y="651"/>
                  </a:cubicBezTo>
                  <a:cubicBezTo>
                    <a:pt x="102" y="651"/>
                    <a:pt x="117" y="651"/>
                    <a:pt x="117" y="636"/>
                  </a:cubicBezTo>
                  <a:lnTo>
                    <a:pt x="422" y="418"/>
                  </a:lnTo>
                  <a:cubicBezTo>
                    <a:pt x="437" y="418"/>
                    <a:pt x="437" y="404"/>
                    <a:pt x="437" y="404"/>
                  </a:cubicBezTo>
                  <a:cubicBezTo>
                    <a:pt x="437" y="389"/>
                    <a:pt x="437" y="374"/>
                    <a:pt x="437" y="374"/>
                  </a:cubicBezTo>
                  <a:lnTo>
                    <a:pt x="59" y="11"/>
                  </a:lnTo>
                  <a:cubicBezTo>
                    <a:pt x="51" y="4"/>
                    <a:pt x="44" y="0"/>
                    <a:pt x="37" y="0"/>
                  </a:cubicBezTo>
                  <a:close/>
                </a:path>
              </a:pathLst>
            </a:custGeom>
            <a:solidFill>
              <a:srgbClr val="2D18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46"/>
            <p:cNvSpPr/>
            <p:nvPr/>
          </p:nvSpPr>
          <p:spPr>
            <a:xfrm>
              <a:off x="6710473" y="2395473"/>
              <a:ext cx="125834" cy="50991"/>
            </a:xfrm>
            <a:custGeom>
              <a:avLst/>
              <a:gdLst/>
              <a:ahLst/>
              <a:cxnLst/>
              <a:rect l="l" t="t" r="r" b="b"/>
              <a:pathLst>
                <a:path w="2211" h="896" extrusionOk="0">
                  <a:moveTo>
                    <a:pt x="1751" y="1"/>
                  </a:moveTo>
                  <a:cubicBezTo>
                    <a:pt x="1511" y="1"/>
                    <a:pt x="1209" y="69"/>
                    <a:pt x="1004" y="138"/>
                  </a:cubicBezTo>
                  <a:cubicBezTo>
                    <a:pt x="1004" y="138"/>
                    <a:pt x="495" y="283"/>
                    <a:pt x="219" y="487"/>
                  </a:cubicBezTo>
                  <a:cubicBezTo>
                    <a:pt x="0" y="661"/>
                    <a:pt x="102" y="850"/>
                    <a:pt x="378" y="894"/>
                  </a:cubicBezTo>
                  <a:cubicBezTo>
                    <a:pt x="394" y="895"/>
                    <a:pt x="411" y="896"/>
                    <a:pt x="430" y="896"/>
                  </a:cubicBezTo>
                  <a:cubicBezTo>
                    <a:pt x="628" y="896"/>
                    <a:pt x="1013" y="830"/>
                    <a:pt x="1265" y="763"/>
                  </a:cubicBezTo>
                  <a:cubicBezTo>
                    <a:pt x="2138" y="516"/>
                    <a:pt x="2210" y="269"/>
                    <a:pt x="2109" y="123"/>
                  </a:cubicBezTo>
                  <a:cubicBezTo>
                    <a:pt x="2055" y="34"/>
                    <a:pt x="1918" y="1"/>
                    <a:pt x="175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46"/>
            <p:cNvSpPr/>
            <p:nvPr/>
          </p:nvSpPr>
          <p:spPr>
            <a:xfrm>
              <a:off x="6893669" y="2383749"/>
              <a:ext cx="103979" cy="36309"/>
            </a:xfrm>
            <a:custGeom>
              <a:avLst/>
              <a:gdLst/>
              <a:ahLst/>
              <a:cxnLst/>
              <a:rect l="l" t="t" r="r" b="b"/>
              <a:pathLst>
                <a:path w="1827" h="638" extrusionOk="0">
                  <a:moveTo>
                    <a:pt x="594" y="0"/>
                  </a:moveTo>
                  <a:cubicBezTo>
                    <a:pt x="312" y="0"/>
                    <a:pt x="1" y="56"/>
                    <a:pt x="24" y="242"/>
                  </a:cubicBezTo>
                  <a:cubicBezTo>
                    <a:pt x="53" y="402"/>
                    <a:pt x="213" y="562"/>
                    <a:pt x="969" y="635"/>
                  </a:cubicBezTo>
                  <a:cubicBezTo>
                    <a:pt x="999" y="637"/>
                    <a:pt x="1032" y="638"/>
                    <a:pt x="1066" y="638"/>
                  </a:cubicBezTo>
                  <a:cubicBezTo>
                    <a:pt x="1289" y="638"/>
                    <a:pt x="1564" y="598"/>
                    <a:pt x="1652" y="548"/>
                  </a:cubicBezTo>
                  <a:cubicBezTo>
                    <a:pt x="1827" y="460"/>
                    <a:pt x="1783" y="257"/>
                    <a:pt x="1536" y="155"/>
                  </a:cubicBezTo>
                  <a:cubicBezTo>
                    <a:pt x="1231" y="24"/>
                    <a:pt x="794" y="10"/>
                    <a:pt x="794" y="10"/>
                  </a:cubicBezTo>
                  <a:cubicBezTo>
                    <a:pt x="733" y="4"/>
                    <a:pt x="665" y="0"/>
                    <a:pt x="59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46"/>
            <p:cNvSpPr/>
            <p:nvPr/>
          </p:nvSpPr>
          <p:spPr>
            <a:xfrm>
              <a:off x="6765904" y="2490401"/>
              <a:ext cx="71254" cy="15536"/>
            </a:xfrm>
            <a:custGeom>
              <a:avLst/>
              <a:gdLst/>
              <a:ahLst/>
              <a:cxnLst/>
              <a:rect l="l" t="t" r="r" b="b"/>
              <a:pathLst>
                <a:path w="1252" h="273" extrusionOk="0">
                  <a:moveTo>
                    <a:pt x="1193" y="0"/>
                  </a:moveTo>
                  <a:cubicBezTo>
                    <a:pt x="1182" y="0"/>
                    <a:pt x="1171" y="4"/>
                    <a:pt x="1164" y="11"/>
                  </a:cubicBezTo>
                  <a:cubicBezTo>
                    <a:pt x="1164" y="11"/>
                    <a:pt x="966" y="183"/>
                    <a:pt x="524" y="183"/>
                  </a:cubicBezTo>
                  <a:cubicBezTo>
                    <a:pt x="391" y="183"/>
                    <a:pt x="237" y="168"/>
                    <a:pt x="59" y="127"/>
                  </a:cubicBezTo>
                  <a:cubicBezTo>
                    <a:pt x="30" y="127"/>
                    <a:pt x="1" y="142"/>
                    <a:pt x="1" y="157"/>
                  </a:cubicBezTo>
                  <a:cubicBezTo>
                    <a:pt x="1" y="186"/>
                    <a:pt x="15" y="200"/>
                    <a:pt x="30" y="215"/>
                  </a:cubicBezTo>
                  <a:cubicBezTo>
                    <a:pt x="219" y="258"/>
                    <a:pt x="379" y="273"/>
                    <a:pt x="524" y="273"/>
                  </a:cubicBezTo>
                  <a:cubicBezTo>
                    <a:pt x="1004" y="273"/>
                    <a:pt x="1222" y="84"/>
                    <a:pt x="1222" y="69"/>
                  </a:cubicBezTo>
                  <a:cubicBezTo>
                    <a:pt x="1251" y="55"/>
                    <a:pt x="1251" y="26"/>
                    <a:pt x="1222" y="11"/>
                  </a:cubicBezTo>
                  <a:cubicBezTo>
                    <a:pt x="1215" y="4"/>
                    <a:pt x="1204" y="0"/>
                    <a:pt x="1193" y="0"/>
                  </a:cubicBezTo>
                  <a:close/>
                </a:path>
              </a:pathLst>
            </a:custGeom>
            <a:solidFill>
              <a:srgbClr val="2D18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46"/>
            <p:cNvSpPr/>
            <p:nvPr/>
          </p:nvSpPr>
          <p:spPr>
            <a:xfrm>
              <a:off x="6923149" y="2467010"/>
              <a:ext cx="49685" cy="19065"/>
            </a:xfrm>
            <a:custGeom>
              <a:avLst/>
              <a:gdLst/>
              <a:ahLst/>
              <a:cxnLst/>
              <a:rect l="l" t="t" r="r" b="b"/>
              <a:pathLst>
                <a:path w="873" h="335" extrusionOk="0">
                  <a:moveTo>
                    <a:pt x="829" y="1"/>
                  </a:moveTo>
                  <a:cubicBezTo>
                    <a:pt x="814" y="1"/>
                    <a:pt x="785" y="15"/>
                    <a:pt x="785" y="30"/>
                  </a:cubicBezTo>
                  <a:cubicBezTo>
                    <a:pt x="774" y="41"/>
                    <a:pt x="701" y="247"/>
                    <a:pt x="385" y="247"/>
                  </a:cubicBezTo>
                  <a:cubicBezTo>
                    <a:pt x="297" y="247"/>
                    <a:pt x="189" y="231"/>
                    <a:pt x="58" y="190"/>
                  </a:cubicBezTo>
                  <a:cubicBezTo>
                    <a:pt x="29" y="190"/>
                    <a:pt x="15" y="204"/>
                    <a:pt x="0" y="219"/>
                  </a:cubicBezTo>
                  <a:cubicBezTo>
                    <a:pt x="0" y="248"/>
                    <a:pt x="15" y="277"/>
                    <a:pt x="29" y="277"/>
                  </a:cubicBezTo>
                  <a:cubicBezTo>
                    <a:pt x="160" y="320"/>
                    <a:pt x="276" y="335"/>
                    <a:pt x="378" y="335"/>
                  </a:cubicBezTo>
                  <a:cubicBezTo>
                    <a:pt x="771" y="335"/>
                    <a:pt x="858" y="59"/>
                    <a:pt x="858" y="59"/>
                  </a:cubicBezTo>
                  <a:cubicBezTo>
                    <a:pt x="873" y="30"/>
                    <a:pt x="858" y="15"/>
                    <a:pt x="829" y="1"/>
                  </a:cubicBezTo>
                  <a:close/>
                </a:path>
              </a:pathLst>
            </a:custGeom>
            <a:solidFill>
              <a:srgbClr val="2D18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46"/>
            <p:cNvSpPr/>
            <p:nvPr/>
          </p:nvSpPr>
          <p:spPr>
            <a:xfrm>
              <a:off x="6880921" y="2596711"/>
              <a:ext cx="41432" cy="39211"/>
            </a:xfrm>
            <a:custGeom>
              <a:avLst/>
              <a:gdLst/>
              <a:ahLst/>
              <a:cxnLst/>
              <a:rect l="l" t="t" r="r" b="b"/>
              <a:pathLst>
                <a:path w="728" h="689" extrusionOk="0">
                  <a:moveTo>
                    <a:pt x="345" y="1"/>
                  </a:moveTo>
                  <a:cubicBezTo>
                    <a:pt x="175" y="1"/>
                    <a:pt x="28" y="137"/>
                    <a:pt x="15" y="310"/>
                  </a:cubicBezTo>
                  <a:cubicBezTo>
                    <a:pt x="1" y="499"/>
                    <a:pt x="131" y="673"/>
                    <a:pt x="335" y="688"/>
                  </a:cubicBezTo>
                  <a:cubicBezTo>
                    <a:pt x="345" y="688"/>
                    <a:pt x="354" y="689"/>
                    <a:pt x="364" y="689"/>
                  </a:cubicBezTo>
                  <a:cubicBezTo>
                    <a:pt x="540" y="689"/>
                    <a:pt x="685" y="562"/>
                    <a:pt x="713" y="382"/>
                  </a:cubicBezTo>
                  <a:cubicBezTo>
                    <a:pt x="728" y="179"/>
                    <a:pt x="582" y="19"/>
                    <a:pt x="393" y="4"/>
                  </a:cubicBezTo>
                  <a:cubicBezTo>
                    <a:pt x="377" y="2"/>
                    <a:pt x="361" y="1"/>
                    <a:pt x="345" y="1"/>
                  </a:cubicBezTo>
                  <a:close/>
                </a:path>
              </a:pathLst>
            </a:custGeom>
            <a:solidFill>
              <a:srgbClr val="2D18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46"/>
            <p:cNvSpPr/>
            <p:nvPr/>
          </p:nvSpPr>
          <p:spPr>
            <a:xfrm>
              <a:off x="6530065" y="2208008"/>
              <a:ext cx="277278" cy="250802"/>
            </a:xfrm>
            <a:custGeom>
              <a:avLst/>
              <a:gdLst/>
              <a:ahLst/>
              <a:cxnLst/>
              <a:rect l="l" t="t" r="r" b="b"/>
              <a:pathLst>
                <a:path w="4872" h="4407" extrusionOk="0">
                  <a:moveTo>
                    <a:pt x="3127" y="1"/>
                  </a:moveTo>
                  <a:lnTo>
                    <a:pt x="1644" y="1324"/>
                  </a:lnTo>
                  <a:cubicBezTo>
                    <a:pt x="1" y="2981"/>
                    <a:pt x="1309" y="4406"/>
                    <a:pt x="1309" y="4406"/>
                  </a:cubicBezTo>
                  <a:cubicBezTo>
                    <a:pt x="4872" y="2051"/>
                    <a:pt x="3127" y="1"/>
                    <a:pt x="312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46"/>
            <p:cNvSpPr/>
            <p:nvPr/>
          </p:nvSpPr>
          <p:spPr>
            <a:xfrm>
              <a:off x="6559886" y="2383408"/>
              <a:ext cx="116728" cy="192071"/>
            </a:xfrm>
            <a:custGeom>
              <a:avLst/>
              <a:gdLst/>
              <a:ahLst/>
              <a:cxnLst/>
              <a:rect l="l" t="t" r="r" b="b"/>
              <a:pathLst>
                <a:path w="2051" h="3375" extrusionOk="0">
                  <a:moveTo>
                    <a:pt x="1745" y="1"/>
                  </a:moveTo>
                  <a:lnTo>
                    <a:pt x="0" y="626"/>
                  </a:lnTo>
                  <a:lnTo>
                    <a:pt x="73" y="1818"/>
                  </a:lnTo>
                  <a:lnTo>
                    <a:pt x="2050" y="3374"/>
                  </a:lnTo>
                  <a:lnTo>
                    <a:pt x="174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46"/>
            <p:cNvSpPr/>
            <p:nvPr/>
          </p:nvSpPr>
          <p:spPr>
            <a:xfrm>
              <a:off x="6552431" y="2536499"/>
              <a:ext cx="140745" cy="132031"/>
            </a:xfrm>
            <a:custGeom>
              <a:avLst/>
              <a:gdLst/>
              <a:ahLst/>
              <a:cxnLst/>
              <a:rect l="l" t="t" r="r" b="b"/>
              <a:pathLst>
                <a:path w="2473" h="2320" extrusionOk="0">
                  <a:moveTo>
                    <a:pt x="1010" y="0"/>
                  </a:moveTo>
                  <a:cubicBezTo>
                    <a:pt x="477" y="0"/>
                    <a:pt x="107" y="247"/>
                    <a:pt x="58" y="815"/>
                  </a:cubicBezTo>
                  <a:cubicBezTo>
                    <a:pt x="0" y="1498"/>
                    <a:pt x="480" y="2254"/>
                    <a:pt x="1164" y="2313"/>
                  </a:cubicBezTo>
                  <a:cubicBezTo>
                    <a:pt x="1238" y="2317"/>
                    <a:pt x="1309" y="2320"/>
                    <a:pt x="1375" y="2320"/>
                  </a:cubicBezTo>
                  <a:cubicBezTo>
                    <a:pt x="2109" y="2320"/>
                    <a:pt x="2347" y="2023"/>
                    <a:pt x="2414" y="1397"/>
                  </a:cubicBezTo>
                  <a:cubicBezTo>
                    <a:pt x="2472" y="713"/>
                    <a:pt x="1861" y="117"/>
                    <a:pt x="1353" y="30"/>
                  </a:cubicBezTo>
                  <a:cubicBezTo>
                    <a:pt x="1233" y="10"/>
                    <a:pt x="1118" y="0"/>
                    <a:pt x="1010" y="0"/>
                  </a:cubicBezTo>
                  <a:close/>
                </a:path>
              </a:pathLst>
            </a:custGeom>
            <a:solidFill>
              <a:srgbClr val="FDB5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46"/>
            <p:cNvSpPr/>
            <p:nvPr/>
          </p:nvSpPr>
          <p:spPr>
            <a:xfrm>
              <a:off x="6593805" y="2581288"/>
              <a:ext cx="57994" cy="41317"/>
            </a:xfrm>
            <a:custGeom>
              <a:avLst/>
              <a:gdLst/>
              <a:ahLst/>
              <a:cxnLst/>
              <a:rect l="l" t="t" r="r" b="b"/>
              <a:pathLst>
                <a:path w="1019" h="726" extrusionOk="0">
                  <a:moveTo>
                    <a:pt x="218" y="1"/>
                  </a:moveTo>
                  <a:cubicBezTo>
                    <a:pt x="105" y="1"/>
                    <a:pt x="29" y="28"/>
                    <a:pt x="29" y="28"/>
                  </a:cubicBezTo>
                  <a:cubicBezTo>
                    <a:pt x="0" y="28"/>
                    <a:pt x="0" y="43"/>
                    <a:pt x="0" y="57"/>
                  </a:cubicBezTo>
                  <a:cubicBezTo>
                    <a:pt x="15" y="72"/>
                    <a:pt x="29" y="86"/>
                    <a:pt x="44" y="86"/>
                  </a:cubicBezTo>
                  <a:cubicBezTo>
                    <a:pt x="44" y="81"/>
                    <a:pt x="107" y="58"/>
                    <a:pt x="203" y="58"/>
                  </a:cubicBezTo>
                  <a:cubicBezTo>
                    <a:pt x="399" y="58"/>
                    <a:pt x="731" y="156"/>
                    <a:pt x="945" y="711"/>
                  </a:cubicBezTo>
                  <a:cubicBezTo>
                    <a:pt x="960" y="711"/>
                    <a:pt x="974" y="726"/>
                    <a:pt x="974" y="726"/>
                  </a:cubicBezTo>
                  <a:lnTo>
                    <a:pt x="989" y="726"/>
                  </a:lnTo>
                  <a:cubicBezTo>
                    <a:pt x="1004" y="711"/>
                    <a:pt x="1018" y="697"/>
                    <a:pt x="1004" y="682"/>
                  </a:cubicBezTo>
                  <a:cubicBezTo>
                    <a:pt x="784" y="101"/>
                    <a:pt x="434" y="1"/>
                    <a:pt x="218" y="1"/>
                  </a:cubicBezTo>
                  <a:close/>
                </a:path>
              </a:pathLst>
            </a:custGeom>
            <a:solidFill>
              <a:srgbClr val="2D18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46"/>
            <p:cNvSpPr/>
            <p:nvPr/>
          </p:nvSpPr>
          <p:spPr>
            <a:xfrm>
              <a:off x="6688106" y="2196796"/>
              <a:ext cx="297140" cy="137665"/>
            </a:xfrm>
            <a:custGeom>
              <a:avLst/>
              <a:gdLst/>
              <a:ahLst/>
              <a:cxnLst/>
              <a:rect l="l" t="t" r="r" b="b"/>
              <a:pathLst>
                <a:path w="5221" h="2419" extrusionOk="0">
                  <a:moveTo>
                    <a:pt x="1350" y="0"/>
                  </a:moveTo>
                  <a:cubicBezTo>
                    <a:pt x="570" y="0"/>
                    <a:pt x="1" y="154"/>
                    <a:pt x="1" y="154"/>
                  </a:cubicBezTo>
                  <a:cubicBezTo>
                    <a:pt x="553" y="2220"/>
                    <a:pt x="3616" y="2419"/>
                    <a:pt x="4775" y="2419"/>
                  </a:cubicBezTo>
                  <a:cubicBezTo>
                    <a:pt x="5052" y="2419"/>
                    <a:pt x="5221" y="2408"/>
                    <a:pt x="5221" y="2408"/>
                  </a:cubicBezTo>
                  <a:cubicBezTo>
                    <a:pt x="4363" y="390"/>
                    <a:pt x="2590" y="0"/>
                    <a:pt x="135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46"/>
            <p:cNvSpPr/>
            <p:nvPr/>
          </p:nvSpPr>
          <p:spPr>
            <a:xfrm>
              <a:off x="5282235" y="3953129"/>
              <a:ext cx="1167674" cy="654579"/>
            </a:xfrm>
            <a:custGeom>
              <a:avLst/>
              <a:gdLst/>
              <a:ahLst/>
              <a:cxnLst/>
              <a:rect l="l" t="t" r="r" b="b"/>
              <a:pathLst>
                <a:path w="20517" h="11502" extrusionOk="0">
                  <a:moveTo>
                    <a:pt x="6340" y="1"/>
                  </a:moveTo>
                  <a:lnTo>
                    <a:pt x="1" y="11502"/>
                  </a:lnTo>
                  <a:lnTo>
                    <a:pt x="8158" y="11502"/>
                  </a:lnTo>
                  <a:lnTo>
                    <a:pt x="10513" y="7663"/>
                  </a:lnTo>
                  <a:lnTo>
                    <a:pt x="11531" y="7692"/>
                  </a:lnTo>
                  <a:lnTo>
                    <a:pt x="12927" y="11502"/>
                  </a:lnTo>
                  <a:lnTo>
                    <a:pt x="20516" y="11502"/>
                  </a:lnTo>
                  <a:lnTo>
                    <a:pt x="18452" y="728"/>
                  </a:lnTo>
                  <a:lnTo>
                    <a:pt x="63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46"/>
            <p:cNvSpPr/>
            <p:nvPr/>
          </p:nvSpPr>
          <p:spPr>
            <a:xfrm>
              <a:off x="5182128" y="2970104"/>
              <a:ext cx="562751" cy="573425"/>
            </a:xfrm>
            <a:custGeom>
              <a:avLst/>
              <a:gdLst/>
              <a:ahLst/>
              <a:cxnLst/>
              <a:rect l="l" t="t" r="r" b="b"/>
              <a:pathLst>
                <a:path w="9888" h="10076" extrusionOk="0">
                  <a:moveTo>
                    <a:pt x="7110" y="1"/>
                  </a:moveTo>
                  <a:lnTo>
                    <a:pt x="1135" y="6209"/>
                  </a:lnTo>
                  <a:cubicBezTo>
                    <a:pt x="248" y="7009"/>
                    <a:pt x="0" y="8114"/>
                    <a:pt x="698" y="9088"/>
                  </a:cubicBezTo>
                  <a:cubicBezTo>
                    <a:pt x="1159" y="9738"/>
                    <a:pt x="1880" y="10076"/>
                    <a:pt x="2609" y="10076"/>
                  </a:cubicBezTo>
                  <a:cubicBezTo>
                    <a:pt x="3169" y="10076"/>
                    <a:pt x="3733" y="9876"/>
                    <a:pt x="4188" y="9466"/>
                  </a:cubicBezTo>
                  <a:lnTo>
                    <a:pt x="9888" y="3737"/>
                  </a:lnTo>
                  <a:lnTo>
                    <a:pt x="7110" y="1"/>
                  </a:lnTo>
                  <a:close/>
                </a:path>
              </a:pathLst>
            </a:custGeom>
            <a:solidFill>
              <a:srgbClr val="FDB5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46"/>
            <p:cNvSpPr/>
            <p:nvPr/>
          </p:nvSpPr>
          <p:spPr>
            <a:xfrm>
              <a:off x="5427870" y="2821908"/>
              <a:ext cx="509822" cy="520613"/>
            </a:xfrm>
            <a:custGeom>
              <a:avLst/>
              <a:gdLst/>
              <a:ahLst/>
              <a:cxnLst/>
              <a:rect l="l" t="t" r="r" b="b"/>
              <a:pathLst>
                <a:path w="8958" h="9148" extrusionOk="0">
                  <a:moveTo>
                    <a:pt x="4735" y="0"/>
                  </a:moveTo>
                  <a:cubicBezTo>
                    <a:pt x="4099" y="0"/>
                    <a:pt x="3504" y="164"/>
                    <a:pt x="3069" y="540"/>
                  </a:cubicBezTo>
                  <a:lnTo>
                    <a:pt x="1" y="4349"/>
                  </a:lnTo>
                  <a:lnTo>
                    <a:pt x="4086" y="9148"/>
                  </a:lnTo>
                  <a:lnTo>
                    <a:pt x="7809" y="5396"/>
                  </a:lnTo>
                  <a:cubicBezTo>
                    <a:pt x="8870" y="4335"/>
                    <a:pt x="8957" y="2677"/>
                    <a:pt x="8041" y="1500"/>
                  </a:cubicBezTo>
                  <a:cubicBezTo>
                    <a:pt x="7360" y="617"/>
                    <a:pt x="5970" y="0"/>
                    <a:pt x="47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46"/>
            <p:cNvSpPr/>
            <p:nvPr/>
          </p:nvSpPr>
          <p:spPr>
            <a:xfrm>
              <a:off x="5154014" y="2963503"/>
              <a:ext cx="242504" cy="470020"/>
            </a:xfrm>
            <a:custGeom>
              <a:avLst/>
              <a:gdLst/>
              <a:ahLst/>
              <a:cxnLst/>
              <a:rect l="l" t="t" r="r" b="b"/>
              <a:pathLst>
                <a:path w="4261" h="8259" extrusionOk="0">
                  <a:moveTo>
                    <a:pt x="1759" y="0"/>
                  </a:moveTo>
                  <a:lnTo>
                    <a:pt x="0" y="218"/>
                  </a:lnTo>
                  <a:lnTo>
                    <a:pt x="814" y="8259"/>
                  </a:lnTo>
                  <a:lnTo>
                    <a:pt x="4260" y="7852"/>
                  </a:lnTo>
                  <a:lnTo>
                    <a:pt x="1759" y="0"/>
                  </a:lnTo>
                  <a:close/>
                </a:path>
              </a:pathLst>
            </a:custGeom>
            <a:solidFill>
              <a:srgbClr val="FDB5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46"/>
            <p:cNvSpPr/>
            <p:nvPr/>
          </p:nvSpPr>
          <p:spPr>
            <a:xfrm>
              <a:off x="5617383" y="2821623"/>
              <a:ext cx="825061" cy="1174565"/>
            </a:xfrm>
            <a:custGeom>
              <a:avLst/>
              <a:gdLst/>
              <a:ahLst/>
              <a:cxnLst/>
              <a:rect l="l" t="t" r="r" b="b"/>
              <a:pathLst>
                <a:path w="14497" h="20639" extrusionOk="0">
                  <a:moveTo>
                    <a:pt x="1365" y="0"/>
                  </a:moveTo>
                  <a:cubicBezTo>
                    <a:pt x="895" y="0"/>
                    <a:pt x="14" y="484"/>
                    <a:pt x="0" y="879"/>
                  </a:cubicBezTo>
                  <a:lnTo>
                    <a:pt x="451" y="19883"/>
                  </a:lnTo>
                  <a:lnTo>
                    <a:pt x="13013" y="20639"/>
                  </a:lnTo>
                  <a:lnTo>
                    <a:pt x="14322" y="2086"/>
                  </a:lnTo>
                  <a:cubicBezTo>
                    <a:pt x="14380" y="1694"/>
                    <a:pt x="14497" y="1228"/>
                    <a:pt x="14104" y="1170"/>
                  </a:cubicBezTo>
                  <a:lnTo>
                    <a:pt x="1454" y="7"/>
                  </a:lnTo>
                  <a:cubicBezTo>
                    <a:pt x="1427" y="2"/>
                    <a:pt x="1397" y="0"/>
                    <a:pt x="136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46"/>
            <p:cNvSpPr/>
            <p:nvPr/>
          </p:nvSpPr>
          <p:spPr>
            <a:xfrm>
              <a:off x="5791986" y="2836079"/>
              <a:ext cx="385639" cy="146543"/>
            </a:xfrm>
            <a:custGeom>
              <a:avLst/>
              <a:gdLst/>
              <a:ahLst/>
              <a:cxnLst/>
              <a:rect l="l" t="t" r="r" b="b"/>
              <a:pathLst>
                <a:path w="6776" h="2575" extrusionOk="0">
                  <a:moveTo>
                    <a:pt x="1120" y="0"/>
                  </a:moveTo>
                  <a:cubicBezTo>
                    <a:pt x="1120" y="0"/>
                    <a:pt x="0" y="2239"/>
                    <a:pt x="2545" y="2545"/>
                  </a:cubicBezTo>
                  <a:cubicBezTo>
                    <a:pt x="2710" y="2565"/>
                    <a:pt x="2872" y="2575"/>
                    <a:pt x="3030" y="2575"/>
                  </a:cubicBezTo>
                  <a:cubicBezTo>
                    <a:pt x="5336" y="2575"/>
                    <a:pt x="6776" y="524"/>
                    <a:pt x="6776" y="524"/>
                  </a:cubicBezTo>
                  <a:lnTo>
                    <a:pt x="1120" y="0"/>
                  </a:lnTo>
                  <a:close/>
                </a:path>
              </a:pathLst>
            </a:custGeom>
            <a:solidFill>
              <a:srgbClr val="FDB5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46"/>
            <p:cNvSpPr/>
            <p:nvPr/>
          </p:nvSpPr>
          <p:spPr>
            <a:xfrm>
              <a:off x="5074567" y="2614296"/>
              <a:ext cx="607427" cy="693448"/>
            </a:xfrm>
            <a:custGeom>
              <a:avLst/>
              <a:gdLst/>
              <a:ahLst/>
              <a:cxnLst/>
              <a:rect l="l" t="t" r="r" b="b"/>
              <a:pathLst>
                <a:path w="10673" h="12185" extrusionOk="0">
                  <a:moveTo>
                    <a:pt x="175" y="1"/>
                  </a:moveTo>
                  <a:lnTo>
                    <a:pt x="0" y="2080"/>
                  </a:lnTo>
                  <a:lnTo>
                    <a:pt x="10178" y="12185"/>
                  </a:lnTo>
                  <a:lnTo>
                    <a:pt x="10672" y="9524"/>
                  </a:lnTo>
                  <a:lnTo>
                    <a:pt x="17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46"/>
            <p:cNvSpPr/>
            <p:nvPr/>
          </p:nvSpPr>
          <p:spPr>
            <a:xfrm>
              <a:off x="5635595" y="3033332"/>
              <a:ext cx="930975" cy="1130859"/>
            </a:xfrm>
            <a:custGeom>
              <a:avLst/>
              <a:gdLst/>
              <a:ahLst/>
              <a:cxnLst/>
              <a:rect l="l" t="t" r="r" b="b"/>
              <a:pathLst>
                <a:path w="16358" h="19871" extrusionOk="0">
                  <a:moveTo>
                    <a:pt x="3783" y="1"/>
                  </a:moveTo>
                  <a:cubicBezTo>
                    <a:pt x="3645" y="1"/>
                    <a:pt x="3503" y="13"/>
                    <a:pt x="3359" y="38"/>
                  </a:cubicBezTo>
                  <a:cubicBezTo>
                    <a:pt x="3243" y="67"/>
                    <a:pt x="3141" y="96"/>
                    <a:pt x="3039" y="140"/>
                  </a:cubicBezTo>
                  <a:lnTo>
                    <a:pt x="1047" y="707"/>
                  </a:lnTo>
                  <a:lnTo>
                    <a:pt x="1643" y="2132"/>
                  </a:lnTo>
                  <a:cubicBezTo>
                    <a:pt x="0" y="6988"/>
                    <a:pt x="1832" y="9271"/>
                    <a:pt x="3083" y="9896"/>
                  </a:cubicBezTo>
                  <a:cubicBezTo>
                    <a:pt x="4377" y="10536"/>
                    <a:pt x="4784" y="12150"/>
                    <a:pt x="4784" y="12150"/>
                  </a:cubicBezTo>
                  <a:cubicBezTo>
                    <a:pt x="6441" y="17210"/>
                    <a:pt x="8012" y="18082"/>
                    <a:pt x="8012" y="18082"/>
                  </a:cubicBezTo>
                  <a:cubicBezTo>
                    <a:pt x="8346" y="18344"/>
                    <a:pt x="8651" y="18547"/>
                    <a:pt x="8957" y="18722"/>
                  </a:cubicBezTo>
                  <a:lnTo>
                    <a:pt x="9509" y="19870"/>
                  </a:lnTo>
                  <a:lnTo>
                    <a:pt x="11370" y="19318"/>
                  </a:lnTo>
                  <a:cubicBezTo>
                    <a:pt x="11545" y="19289"/>
                    <a:pt x="11996" y="19085"/>
                    <a:pt x="12156" y="19013"/>
                  </a:cubicBezTo>
                  <a:cubicBezTo>
                    <a:pt x="13755" y="18344"/>
                    <a:pt x="14773" y="15945"/>
                    <a:pt x="15369" y="12004"/>
                  </a:cubicBezTo>
                  <a:cubicBezTo>
                    <a:pt x="16358" y="5549"/>
                    <a:pt x="11050" y="4138"/>
                    <a:pt x="10091" y="3775"/>
                  </a:cubicBezTo>
                  <a:cubicBezTo>
                    <a:pt x="9131" y="3411"/>
                    <a:pt x="7459" y="3862"/>
                    <a:pt x="6543" y="2205"/>
                  </a:cubicBezTo>
                  <a:cubicBezTo>
                    <a:pt x="5733" y="739"/>
                    <a:pt x="4843" y="1"/>
                    <a:pt x="378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46"/>
            <p:cNvSpPr/>
            <p:nvPr/>
          </p:nvSpPr>
          <p:spPr>
            <a:xfrm>
              <a:off x="5495765" y="3071406"/>
              <a:ext cx="922665" cy="1101891"/>
            </a:xfrm>
            <a:custGeom>
              <a:avLst/>
              <a:gdLst/>
              <a:ahLst/>
              <a:cxnLst/>
              <a:rect l="l" t="t" r="r" b="b"/>
              <a:pathLst>
                <a:path w="16212" h="19362" extrusionOk="0">
                  <a:moveTo>
                    <a:pt x="3924" y="0"/>
                  </a:moveTo>
                  <a:cubicBezTo>
                    <a:pt x="3787" y="0"/>
                    <a:pt x="3647" y="13"/>
                    <a:pt x="3504" y="38"/>
                  </a:cubicBezTo>
                  <a:cubicBezTo>
                    <a:pt x="2254" y="271"/>
                    <a:pt x="1977" y="1565"/>
                    <a:pt x="1977" y="1565"/>
                  </a:cubicBezTo>
                  <a:cubicBezTo>
                    <a:pt x="0" y="6814"/>
                    <a:pt x="1934" y="9256"/>
                    <a:pt x="3228" y="9896"/>
                  </a:cubicBezTo>
                  <a:cubicBezTo>
                    <a:pt x="4507" y="10536"/>
                    <a:pt x="4929" y="12150"/>
                    <a:pt x="4929" y="12150"/>
                  </a:cubicBezTo>
                  <a:cubicBezTo>
                    <a:pt x="6587" y="17209"/>
                    <a:pt x="8142" y="18082"/>
                    <a:pt x="8142" y="18082"/>
                  </a:cubicBezTo>
                  <a:cubicBezTo>
                    <a:pt x="9280" y="18950"/>
                    <a:pt x="10257" y="19361"/>
                    <a:pt x="11097" y="19361"/>
                  </a:cubicBezTo>
                  <a:cubicBezTo>
                    <a:pt x="13251" y="19361"/>
                    <a:pt x="14497" y="16654"/>
                    <a:pt x="15209" y="12019"/>
                  </a:cubicBezTo>
                  <a:cubicBezTo>
                    <a:pt x="16212" y="5563"/>
                    <a:pt x="11181" y="4138"/>
                    <a:pt x="10222" y="3775"/>
                  </a:cubicBezTo>
                  <a:cubicBezTo>
                    <a:pt x="9262" y="3411"/>
                    <a:pt x="7590" y="3862"/>
                    <a:pt x="6674" y="2205"/>
                  </a:cubicBezTo>
                  <a:cubicBezTo>
                    <a:pt x="5864" y="738"/>
                    <a:pt x="4974" y="0"/>
                    <a:pt x="39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46"/>
            <p:cNvSpPr/>
            <p:nvPr/>
          </p:nvSpPr>
          <p:spPr>
            <a:xfrm>
              <a:off x="5044745" y="2644914"/>
              <a:ext cx="607484" cy="662831"/>
            </a:xfrm>
            <a:custGeom>
              <a:avLst/>
              <a:gdLst/>
              <a:ahLst/>
              <a:cxnLst/>
              <a:rect l="l" t="t" r="r" b="b"/>
              <a:pathLst>
                <a:path w="10674" h="11647" extrusionOk="0">
                  <a:moveTo>
                    <a:pt x="757" y="1"/>
                  </a:moveTo>
                  <a:lnTo>
                    <a:pt x="1" y="1542"/>
                  </a:lnTo>
                  <a:lnTo>
                    <a:pt x="10179" y="11647"/>
                  </a:lnTo>
                  <a:lnTo>
                    <a:pt x="10673" y="8986"/>
                  </a:lnTo>
                  <a:lnTo>
                    <a:pt x="75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46"/>
            <p:cNvSpPr/>
            <p:nvPr/>
          </p:nvSpPr>
          <p:spPr>
            <a:xfrm>
              <a:off x="4879248" y="2468262"/>
              <a:ext cx="173014" cy="204933"/>
            </a:xfrm>
            <a:custGeom>
              <a:avLst/>
              <a:gdLst/>
              <a:ahLst/>
              <a:cxnLst/>
              <a:rect l="l" t="t" r="r" b="b"/>
              <a:pathLst>
                <a:path w="3040" h="3601" extrusionOk="0">
                  <a:moveTo>
                    <a:pt x="2758" y="0"/>
                  </a:moveTo>
                  <a:cubicBezTo>
                    <a:pt x="2678" y="0"/>
                    <a:pt x="2598" y="39"/>
                    <a:pt x="2545" y="109"/>
                  </a:cubicBezTo>
                  <a:lnTo>
                    <a:pt x="88" y="3177"/>
                  </a:lnTo>
                  <a:cubicBezTo>
                    <a:pt x="1" y="3294"/>
                    <a:pt x="30" y="3453"/>
                    <a:pt x="132" y="3541"/>
                  </a:cubicBezTo>
                  <a:cubicBezTo>
                    <a:pt x="180" y="3582"/>
                    <a:pt x="239" y="3601"/>
                    <a:pt x="296" y="3601"/>
                  </a:cubicBezTo>
                  <a:cubicBezTo>
                    <a:pt x="359" y="3601"/>
                    <a:pt x="421" y="3579"/>
                    <a:pt x="466" y="3541"/>
                  </a:cubicBezTo>
                  <a:cubicBezTo>
                    <a:pt x="481" y="3526"/>
                    <a:pt x="495" y="3512"/>
                    <a:pt x="510" y="3497"/>
                  </a:cubicBezTo>
                  <a:lnTo>
                    <a:pt x="2952" y="429"/>
                  </a:lnTo>
                  <a:cubicBezTo>
                    <a:pt x="3040" y="313"/>
                    <a:pt x="3025" y="138"/>
                    <a:pt x="2909" y="51"/>
                  </a:cubicBezTo>
                  <a:cubicBezTo>
                    <a:pt x="2863" y="17"/>
                    <a:pt x="2810" y="0"/>
                    <a:pt x="2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46"/>
            <p:cNvSpPr/>
            <p:nvPr/>
          </p:nvSpPr>
          <p:spPr>
            <a:xfrm>
              <a:off x="4921476" y="2516751"/>
              <a:ext cx="173014" cy="204876"/>
            </a:xfrm>
            <a:custGeom>
              <a:avLst/>
              <a:gdLst/>
              <a:ahLst/>
              <a:cxnLst/>
              <a:rect l="l" t="t" r="r" b="b"/>
              <a:pathLst>
                <a:path w="3040" h="3600" extrusionOk="0">
                  <a:moveTo>
                    <a:pt x="2736" y="1"/>
                  </a:moveTo>
                  <a:cubicBezTo>
                    <a:pt x="2659" y="1"/>
                    <a:pt x="2580" y="34"/>
                    <a:pt x="2530" y="101"/>
                  </a:cubicBezTo>
                  <a:lnTo>
                    <a:pt x="88" y="3169"/>
                  </a:lnTo>
                  <a:cubicBezTo>
                    <a:pt x="0" y="3285"/>
                    <a:pt x="15" y="3459"/>
                    <a:pt x="131" y="3547"/>
                  </a:cubicBezTo>
                  <a:cubicBezTo>
                    <a:pt x="180" y="3581"/>
                    <a:pt x="235" y="3599"/>
                    <a:pt x="291" y="3599"/>
                  </a:cubicBezTo>
                  <a:cubicBezTo>
                    <a:pt x="351" y="3599"/>
                    <a:pt x="413" y="3578"/>
                    <a:pt x="466" y="3532"/>
                  </a:cubicBezTo>
                  <a:cubicBezTo>
                    <a:pt x="480" y="3517"/>
                    <a:pt x="480" y="3503"/>
                    <a:pt x="495" y="3503"/>
                  </a:cubicBezTo>
                  <a:lnTo>
                    <a:pt x="2952" y="421"/>
                  </a:lnTo>
                  <a:cubicBezTo>
                    <a:pt x="3039" y="304"/>
                    <a:pt x="3010" y="144"/>
                    <a:pt x="2894" y="57"/>
                  </a:cubicBezTo>
                  <a:cubicBezTo>
                    <a:pt x="2850" y="20"/>
                    <a:pt x="2793" y="1"/>
                    <a:pt x="27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46"/>
            <p:cNvSpPr/>
            <p:nvPr/>
          </p:nvSpPr>
          <p:spPr>
            <a:xfrm>
              <a:off x="4932232" y="2482718"/>
              <a:ext cx="191226" cy="171356"/>
            </a:xfrm>
            <a:custGeom>
              <a:avLst/>
              <a:gdLst/>
              <a:ahLst/>
              <a:cxnLst/>
              <a:rect l="l" t="t" r="r" b="b"/>
              <a:pathLst>
                <a:path w="3360" h="3011" extrusionOk="0">
                  <a:moveTo>
                    <a:pt x="0" y="1"/>
                  </a:moveTo>
                  <a:lnTo>
                    <a:pt x="1542" y="2240"/>
                  </a:lnTo>
                  <a:lnTo>
                    <a:pt x="3156" y="3010"/>
                  </a:lnTo>
                  <a:lnTo>
                    <a:pt x="3359" y="1949"/>
                  </a:lnTo>
                  <a:lnTo>
                    <a:pt x="62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46"/>
            <p:cNvSpPr/>
            <p:nvPr/>
          </p:nvSpPr>
          <p:spPr>
            <a:xfrm>
              <a:off x="4876801" y="2482718"/>
              <a:ext cx="220138" cy="249949"/>
            </a:xfrm>
            <a:custGeom>
              <a:avLst/>
              <a:gdLst/>
              <a:ahLst/>
              <a:cxnLst/>
              <a:rect l="l" t="t" r="r" b="b"/>
              <a:pathLst>
                <a:path w="3868" h="4392" extrusionOk="0">
                  <a:moveTo>
                    <a:pt x="974" y="1"/>
                  </a:moveTo>
                  <a:lnTo>
                    <a:pt x="0" y="1615"/>
                  </a:lnTo>
                  <a:lnTo>
                    <a:pt x="2181" y="4392"/>
                  </a:lnTo>
                  <a:lnTo>
                    <a:pt x="2952" y="4392"/>
                  </a:lnTo>
                  <a:lnTo>
                    <a:pt x="3708" y="2851"/>
                  </a:lnTo>
                  <a:lnTo>
                    <a:pt x="3868" y="2138"/>
                  </a:lnTo>
                  <a:lnTo>
                    <a:pt x="97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46"/>
            <p:cNvSpPr/>
            <p:nvPr/>
          </p:nvSpPr>
          <p:spPr>
            <a:xfrm>
              <a:off x="5964939" y="3485605"/>
              <a:ext cx="152298" cy="270664"/>
            </a:xfrm>
            <a:custGeom>
              <a:avLst/>
              <a:gdLst/>
              <a:ahLst/>
              <a:cxnLst/>
              <a:rect l="l" t="t" r="r" b="b"/>
              <a:pathLst>
                <a:path w="2676" h="4756" extrusionOk="0">
                  <a:moveTo>
                    <a:pt x="1745" y="1"/>
                  </a:moveTo>
                  <a:lnTo>
                    <a:pt x="0" y="4014"/>
                  </a:lnTo>
                  <a:lnTo>
                    <a:pt x="902" y="4755"/>
                  </a:lnTo>
                  <a:lnTo>
                    <a:pt x="2675" y="655"/>
                  </a:lnTo>
                  <a:lnTo>
                    <a:pt x="174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46"/>
            <p:cNvSpPr/>
            <p:nvPr/>
          </p:nvSpPr>
          <p:spPr>
            <a:xfrm>
              <a:off x="5751409" y="3342473"/>
              <a:ext cx="156452" cy="192014"/>
            </a:xfrm>
            <a:custGeom>
              <a:avLst/>
              <a:gdLst/>
              <a:ahLst/>
              <a:cxnLst/>
              <a:rect l="l" t="t" r="r" b="b"/>
              <a:pathLst>
                <a:path w="2749" h="3374" extrusionOk="0">
                  <a:moveTo>
                    <a:pt x="1382" y="1"/>
                  </a:moveTo>
                  <a:cubicBezTo>
                    <a:pt x="612" y="1"/>
                    <a:pt x="1" y="757"/>
                    <a:pt x="1" y="1687"/>
                  </a:cubicBezTo>
                  <a:cubicBezTo>
                    <a:pt x="1" y="2618"/>
                    <a:pt x="612" y="3374"/>
                    <a:pt x="1382" y="3374"/>
                  </a:cubicBezTo>
                  <a:cubicBezTo>
                    <a:pt x="2138" y="3374"/>
                    <a:pt x="2749" y="2618"/>
                    <a:pt x="2749" y="1687"/>
                  </a:cubicBezTo>
                  <a:cubicBezTo>
                    <a:pt x="2749" y="757"/>
                    <a:pt x="2138" y="1"/>
                    <a:pt x="138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46"/>
            <p:cNvSpPr/>
            <p:nvPr/>
          </p:nvSpPr>
          <p:spPr>
            <a:xfrm>
              <a:off x="5075363" y="2665004"/>
              <a:ext cx="962447" cy="889333"/>
            </a:xfrm>
            <a:custGeom>
              <a:avLst/>
              <a:gdLst/>
              <a:ahLst/>
              <a:cxnLst/>
              <a:rect l="l" t="t" r="r" b="b"/>
              <a:pathLst>
                <a:path w="16911" h="15627" extrusionOk="0">
                  <a:moveTo>
                    <a:pt x="44" y="0"/>
                  </a:moveTo>
                  <a:cubicBezTo>
                    <a:pt x="34" y="0"/>
                    <a:pt x="23" y="4"/>
                    <a:pt x="15" y="11"/>
                  </a:cubicBezTo>
                  <a:cubicBezTo>
                    <a:pt x="1" y="26"/>
                    <a:pt x="1" y="55"/>
                    <a:pt x="15" y="69"/>
                  </a:cubicBezTo>
                  <a:lnTo>
                    <a:pt x="16838" y="15612"/>
                  </a:lnTo>
                  <a:cubicBezTo>
                    <a:pt x="16838" y="15627"/>
                    <a:pt x="16852" y="15627"/>
                    <a:pt x="16867" y="15627"/>
                  </a:cubicBezTo>
                  <a:cubicBezTo>
                    <a:pt x="16867" y="15627"/>
                    <a:pt x="16882" y="15627"/>
                    <a:pt x="16896" y="15612"/>
                  </a:cubicBezTo>
                  <a:cubicBezTo>
                    <a:pt x="16911" y="15598"/>
                    <a:pt x="16911" y="15569"/>
                    <a:pt x="16896" y="15554"/>
                  </a:cubicBezTo>
                  <a:lnTo>
                    <a:pt x="74" y="11"/>
                  </a:lnTo>
                  <a:cubicBezTo>
                    <a:pt x="66" y="4"/>
                    <a:pt x="55" y="0"/>
                    <a:pt x="4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46"/>
            <p:cNvSpPr/>
            <p:nvPr/>
          </p:nvSpPr>
          <p:spPr>
            <a:xfrm>
              <a:off x="5063810" y="2686516"/>
              <a:ext cx="956642" cy="907544"/>
            </a:xfrm>
            <a:custGeom>
              <a:avLst/>
              <a:gdLst/>
              <a:ahLst/>
              <a:cxnLst/>
              <a:rect l="l" t="t" r="r" b="b"/>
              <a:pathLst>
                <a:path w="16809" h="15947" extrusionOk="0">
                  <a:moveTo>
                    <a:pt x="44" y="0"/>
                  </a:moveTo>
                  <a:cubicBezTo>
                    <a:pt x="33" y="0"/>
                    <a:pt x="22" y="4"/>
                    <a:pt x="15" y="11"/>
                  </a:cubicBezTo>
                  <a:cubicBezTo>
                    <a:pt x="0" y="26"/>
                    <a:pt x="0" y="55"/>
                    <a:pt x="15" y="69"/>
                  </a:cubicBezTo>
                  <a:lnTo>
                    <a:pt x="16736" y="15932"/>
                  </a:lnTo>
                  <a:cubicBezTo>
                    <a:pt x="16750" y="15947"/>
                    <a:pt x="16750" y="15947"/>
                    <a:pt x="16765" y="15947"/>
                  </a:cubicBezTo>
                  <a:cubicBezTo>
                    <a:pt x="16779" y="15947"/>
                    <a:pt x="16779" y="15947"/>
                    <a:pt x="16794" y="15932"/>
                  </a:cubicBezTo>
                  <a:cubicBezTo>
                    <a:pt x="16808" y="15917"/>
                    <a:pt x="16808" y="15903"/>
                    <a:pt x="16794" y="15888"/>
                  </a:cubicBezTo>
                  <a:lnTo>
                    <a:pt x="73" y="11"/>
                  </a:lnTo>
                  <a:cubicBezTo>
                    <a:pt x="66" y="4"/>
                    <a:pt x="55" y="0"/>
                    <a:pt x="4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46"/>
            <p:cNvSpPr/>
            <p:nvPr/>
          </p:nvSpPr>
          <p:spPr>
            <a:xfrm>
              <a:off x="5054705" y="2711330"/>
              <a:ext cx="944235" cy="931560"/>
            </a:xfrm>
            <a:custGeom>
              <a:avLst/>
              <a:gdLst/>
              <a:ahLst/>
              <a:cxnLst/>
              <a:rect l="l" t="t" r="r" b="b"/>
              <a:pathLst>
                <a:path w="16591" h="16369" extrusionOk="0">
                  <a:moveTo>
                    <a:pt x="44" y="0"/>
                  </a:moveTo>
                  <a:cubicBezTo>
                    <a:pt x="33" y="0"/>
                    <a:pt x="22" y="4"/>
                    <a:pt x="15" y="11"/>
                  </a:cubicBezTo>
                  <a:cubicBezTo>
                    <a:pt x="0" y="40"/>
                    <a:pt x="0" y="55"/>
                    <a:pt x="15" y="69"/>
                  </a:cubicBezTo>
                  <a:lnTo>
                    <a:pt x="16518" y="16368"/>
                  </a:lnTo>
                  <a:lnTo>
                    <a:pt x="16576" y="16368"/>
                  </a:lnTo>
                  <a:cubicBezTo>
                    <a:pt x="16590" y="16354"/>
                    <a:pt x="16590" y="16325"/>
                    <a:pt x="16576" y="16310"/>
                  </a:cubicBezTo>
                  <a:lnTo>
                    <a:pt x="73" y="11"/>
                  </a:lnTo>
                  <a:cubicBezTo>
                    <a:pt x="66" y="4"/>
                    <a:pt x="55" y="0"/>
                    <a:pt x="4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46"/>
            <p:cNvSpPr/>
            <p:nvPr/>
          </p:nvSpPr>
          <p:spPr>
            <a:xfrm>
              <a:off x="5086973" y="2671776"/>
              <a:ext cx="229244" cy="328200"/>
            </a:xfrm>
            <a:custGeom>
              <a:avLst/>
              <a:gdLst/>
              <a:ahLst/>
              <a:cxnLst/>
              <a:rect l="l" t="t" r="r" b="b"/>
              <a:pathLst>
                <a:path w="4028" h="5767" extrusionOk="0">
                  <a:moveTo>
                    <a:pt x="1372" y="1"/>
                  </a:moveTo>
                  <a:cubicBezTo>
                    <a:pt x="1312" y="1"/>
                    <a:pt x="1250" y="13"/>
                    <a:pt x="1193" y="37"/>
                  </a:cubicBezTo>
                  <a:cubicBezTo>
                    <a:pt x="829" y="212"/>
                    <a:pt x="437" y="604"/>
                    <a:pt x="204" y="866"/>
                  </a:cubicBezTo>
                  <a:cubicBezTo>
                    <a:pt x="73" y="1012"/>
                    <a:pt x="0" y="1215"/>
                    <a:pt x="0" y="1419"/>
                  </a:cubicBezTo>
                  <a:cubicBezTo>
                    <a:pt x="15" y="1869"/>
                    <a:pt x="88" y="2742"/>
                    <a:pt x="378" y="3934"/>
                  </a:cubicBezTo>
                  <a:cubicBezTo>
                    <a:pt x="800" y="5693"/>
                    <a:pt x="1905" y="5766"/>
                    <a:pt x="1905" y="5766"/>
                  </a:cubicBezTo>
                  <a:lnTo>
                    <a:pt x="2705" y="5592"/>
                  </a:lnTo>
                  <a:cubicBezTo>
                    <a:pt x="2967" y="5533"/>
                    <a:pt x="3141" y="5286"/>
                    <a:pt x="3112" y="5010"/>
                  </a:cubicBezTo>
                  <a:lnTo>
                    <a:pt x="2937" y="3745"/>
                  </a:lnTo>
                  <a:cubicBezTo>
                    <a:pt x="2908" y="3556"/>
                    <a:pt x="2981" y="3352"/>
                    <a:pt x="3112" y="3236"/>
                  </a:cubicBezTo>
                  <a:lnTo>
                    <a:pt x="3810" y="2611"/>
                  </a:lnTo>
                  <a:cubicBezTo>
                    <a:pt x="3999" y="2451"/>
                    <a:pt x="4028" y="2175"/>
                    <a:pt x="3883" y="1957"/>
                  </a:cubicBezTo>
                  <a:lnTo>
                    <a:pt x="3359" y="1172"/>
                  </a:lnTo>
                  <a:cubicBezTo>
                    <a:pt x="3176" y="911"/>
                    <a:pt x="2888" y="743"/>
                    <a:pt x="2579" y="743"/>
                  </a:cubicBezTo>
                  <a:cubicBezTo>
                    <a:pt x="2544" y="743"/>
                    <a:pt x="2508" y="745"/>
                    <a:pt x="2472" y="750"/>
                  </a:cubicBezTo>
                  <a:cubicBezTo>
                    <a:pt x="1600" y="852"/>
                    <a:pt x="829" y="1928"/>
                    <a:pt x="829" y="1928"/>
                  </a:cubicBezTo>
                  <a:lnTo>
                    <a:pt x="873" y="1404"/>
                  </a:lnTo>
                  <a:cubicBezTo>
                    <a:pt x="873" y="1361"/>
                    <a:pt x="887" y="1317"/>
                    <a:pt x="931" y="1288"/>
                  </a:cubicBezTo>
                  <a:lnTo>
                    <a:pt x="1672" y="663"/>
                  </a:lnTo>
                  <a:cubicBezTo>
                    <a:pt x="1861" y="488"/>
                    <a:pt x="1847" y="328"/>
                    <a:pt x="1760" y="212"/>
                  </a:cubicBezTo>
                  <a:cubicBezTo>
                    <a:pt x="1676" y="77"/>
                    <a:pt x="1526" y="1"/>
                    <a:pt x="1372" y="1"/>
                  </a:cubicBezTo>
                  <a:close/>
                </a:path>
              </a:pathLst>
            </a:custGeom>
            <a:solidFill>
              <a:srgbClr val="FDB5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46"/>
            <p:cNvSpPr/>
            <p:nvPr/>
          </p:nvSpPr>
          <p:spPr>
            <a:xfrm>
              <a:off x="6299234" y="3103333"/>
              <a:ext cx="526327" cy="588108"/>
            </a:xfrm>
            <a:custGeom>
              <a:avLst/>
              <a:gdLst/>
              <a:ahLst/>
              <a:cxnLst/>
              <a:rect l="l" t="t" r="r" b="b"/>
              <a:pathLst>
                <a:path w="9248" h="10334" extrusionOk="0">
                  <a:moveTo>
                    <a:pt x="4260" y="1"/>
                  </a:moveTo>
                  <a:lnTo>
                    <a:pt x="0" y="1862"/>
                  </a:lnTo>
                  <a:lnTo>
                    <a:pt x="4697" y="9088"/>
                  </a:lnTo>
                  <a:cubicBezTo>
                    <a:pt x="5119" y="9868"/>
                    <a:pt x="5800" y="10333"/>
                    <a:pt x="6577" y="10333"/>
                  </a:cubicBezTo>
                  <a:cubicBezTo>
                    <a:pt x="6842" y="10333"/>
                    <a:pt x="7119" y="10279"/>
                    <a:pt x="7401" y="10164"/>
                  </a:cubicBezTo>
                  <a:cubicBezTo>
                    <a:pt x="8695" y="9626"/>
                    <a:pt x="9247" y="8085"/>
                    <a:pt x="8550" y="6849"/>
                  </a:cubicBezTo>
                  <a:lnTo>
                    <a:pt x="4260" y="1"/>
                  </a:lnTo>
                  <a:close/>
                </a:path>
              </a:pathLst>
            </a:custGeom>
            <a:solidFill>
              <a:srgbClr val="FDB5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46"/>
            <p:cNvSpPr/>
            <p:nvPr/>
          </p:nvSpPr>
          <p:spPr>
            <a:xfrm>
              <a:off x="6161054" y="2888209"/>
              <a:ext cx="535433" cy="507296"/>
            </a:xfrm>
            <a:custGeom>
              <a:avLst/>
              <a:gdLst/>
              <a:ahLst/>
              <a:cxnLst/>
              <a:rect l="l" t="t" r="r" b="b"/>
              <a:pathLst>
                <a:path w="9408" h="8914" extrusionOk="0">
                  <a:moveTo>
                    <a:pt x="4092" y="0"/>
                  </a:moveTo>
                  <a:cubicBezTo>
                    <a:pt x="3673" y="0"/>
                    <a:pt x="3249" y="90"/>
                    <a:pt x="2850" y="276"/>
                  </a:cubicBezTo>
                  <a:cubicBezTo>
                    <a:pt x="1309" y="989"/>
                    <a:pt x="0" y="3402"/>
                    <a:pt x="785" y="4900"/>
                  </a:cubicBezTo>
                  <a:lnTo>
                    <a:pt x="3998" y="8913"/>
                  </a:lnTo>
                  <a:lnTo>
                    <a:pt x="9407" y="5860"/>
                  </a:lnTo>
                  <a:lnTo>
                    <a:pt x="6587" y="1381"/>
                  </a:lnTo>
                  <a:cubicBezTo>
                    <a:pt x="6036" y="494"/>
                    <a:pt x="5077" y="0"/>
                    <a:pt x="409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46"/>
            <p:cNvSpPr/>
            <p:nvPr/>
          </p:nvSpPr>
          <p:spPr>
            <a:xfrm>
              <a:off x="5865629" y="3531077"/>
              <a:ext cx="369931" cy="266510"/>
            </a:xfrm>
            <a:custGeom>
              <a:avLst/>
              <a:gdLst/>
              <a:ahLst/>
              <a:cxnLst/>
              <a:rect l="l" t="t" r="r" b="b"/>
              <a:pathLst>
                <a:path w="6500" h="4683" extrusionOk="0">
                  <a:moveTo>
                    <a:pt x="2514" y="1"/>
                  </a:moveTo>
                  <a:cubicBezTo>
                    <a:pt x="2158" y="1"/>
                    <a:pt x="1828" y="68"/>
                    <a:pt x="1556" y="220"/>
                  </a:cubicBezTo>
                  <a:cubicBezTo>
                    <a:pt x="407" y="874"/>
                    <a:pt x="0" y="2313"/>
                    <a:pt x="655" y="3462"/>
                  </a:cubicBezTo>
                  <a:cubicBezTo>
                    <a:pt x="1087" y="4238"/>
                    <a:pt x="1898" y="4683"/>
                    <a:pt x="2728" y="4683"/>
                  </a:cubicBezTo>
                  <a:cubicBezTo>
                    <a:pt x="3127" y="4683"/>
                    <a:pt x="3529" y="4580"/>
                    <a:pt x="3897" y="4363"/>
                  </a:cubicBezTo>
                  <a:cubicBezTo>
                    <a:pt x="6500" y="2837"/>
                    <a:pt x="6209" y="2720"/>
                    <a:pt x="5569" y="1572"/>
                  </a:cubicBezTo>
                  <a:cubicBezTo>
                    <a:pt x="5069" y="706"/>
                    <a:pt x="3663" y="1"/>
                    <a:pt x="2514" y="1"/>
                  </a:cubicBezTo>
                  <a:close/>
                </a:path>
              </a:pathLst>
            </a:custGeom>
            <a:solidFill>
              <a:srgbClr val="FDB5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46"/>
            <p:cNvSpPr/>
            <p:nvPr/>
          </p:nvSpPr>
          <p:spPr>
            <a:xfrm>
              <a:off x="5846564" y="3509621"/>
              <a:ext cx="292189" cy="112568"/>
            </a:xfrm>
            <a:custGeom>
              <a:avLst/>
              <a:gdLst/>
              <a:ahLst/>
              <a:cxnLst/>
              <a:rect l="l" t="t" r="r" b="b"/>
              <a:pathLst>
                <a:path w="5134" h="1978" extrusionOk="0">
                  <a:moveTo>
                    <a:pt x="2697" y="0"/>
                  </a:moveTo>
                  <a:cubicBezTo>
                    <a:pt x="2070" y="0"/>
                    <a:pt x="1485" y="233"/>
                    <a:pt x="1033" y="538"/>
                  </a:cubicBezTo>
                  <a:cubicBezTo>
                    <a:pt x="1" y="1236"/>
                    <a:pt x="786" y="1978"/>
                    <a:pt x="786" y="1978"/>
                  </a:cubicBezTo>
                  <a:lnTo>
                    <a:pt x="5133" y="1498"/>
                  </a:lnTo>
                  <a:cubicBezTo>
                    <a:pt x="4381" y="386"/>
                    <a:pt x="3504" y="0"/>
                    <a:pt x="2697" y="0"/>
                  </a:cubicBezTo>
                  <a:close/>
                </a:path>
              </a:pathLst>
            </a:custGeom>
            <a:solidFill>
              <a:srgbClr val="FDB5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46"/>
            <p:cNvSpPr/>
            <p:nvPr/>
          </p:nvSpPr>
          <p:spPr>
            <a:xfrm>
              <a:off x="6096460" y="3474849"/>
              <a:ext cx="594223" cy="272314"/>
            </a:xfrm>
            <a:custGeom>
              <a:avLst/>
              <a:gdLst/>
              <a:ahLst/>
              <a:cxnLst/>
              <a:rect l="l" t="t" r="r" b="b"/>
              <a:pathLst>
                <a:path w="10441" h="4785" extrusionOk="0">
                  <a:moveTo>
                    <a:pt x="10004" y="1"/>
                  </a:moveTo>
                  <a:lnTo>
                    <a:pt x="1" y="2342"/>
                  </a:lnTo>
                  <a:lnTo>
                    <a:pt x="1" y="4784"/>
                  </a:lnTo>
                  <a:lnTo>
                    <a:pt x="10440" y="3781"/>
                  </a:lnTo>
                  <a:lnTo>
                    <a:pt x="10004" y="1"/>
                  </a:lnTo>
                  <a:close/>
                </a:path>
              </a:pathLst>
            </a:custGeom>
            <a:solidFill>
              <a:srgbClr val="FDB5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46"/>
            <p:cNvSpPr/>
            <p:nvPr/>
          </p:nvSpPr>
          <p:spPr>
            <a:xfrm>
              <a:off x="6206526" y="2195601"/>
              <a:ext cx="196177" cy="358362"/>
            </a:xfrm>
            <a:custGeom>
              <a:avLst/>
              <a:gdLst/>
              <a:ahLst/>
              <a:cxnLst/>
              <a:rect l="l" t="t" r="r" b="b"/>
              <a:pathLst>
                <a:path w="3447" h="6297" extrusionOk="0">
                  <a:moveTo>
                    <a:pt x="597" y="0"/>
                  </a:moveTo>
                  <a:lnTo>
                    <a:pt x="1" y="6296"/>
                  </a:lnTo>
                  <a:cubicBezTo>
                    <a:pt x="1" y="6296"/>
                    <a:pt x="3098" y="3984"/>
                    <a:pt x="3272" y="2094"/>
                  </a:cubicBezTo>
                  <a:cubicBezTo>
                    <a:pt x="3447" y="189"/>
                    <a:pt x="597" y="0"/>
                    <a:pt x="59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46"/>
            <p:cNvSpPr/>
            <p:nvPr/>
          </p:nvSpPr>
          <p:spPr>
            <a:xfrm>
              <a:off x="5792783" y="2151723"/>
              <a:ext cx="208584" cy="191218"/>
            </a:xfrm>
            <a:custGeom>
              <a:avLst/>
              <a:gdLst/>
              <a:ahLst/>
              <a:cxnLst/>
              <a:rect l="l" t="t" r="r" b="b"/>
              <a:pathLst>
                <a:path w="3665" h="3360" extrusionOk="0">
                  <a:moveTo>
                    <a:pt x="1731" y="1"/>
                  </a:moveTo>
                  <a:cubicBezTo>
                    <a:pt x="1731" y="1"/>
                    <a:pt x="1" y="873"/>
                    <a:pt x="1077" y="3360"/>
                  </a:cubicBezTo>
                  <a:lnTo>
                    <a:pt x="3665" y="568"/>
                  </a:lnTo>
                  <a:lnTo>
                    <a:pt x="173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46"/>
            <p:cNvSpPr/>
            <p:nvPr/>
          </p:nvSpPr>
          <p:spPr>
            <a:xfrm>
              <a:off x="5800238" y="2363546"/>
              <a:ext cx="157306" cy="142218"/>
            </a:xfrm>
            <a:custGeom>
              <a:avLst/>
              <a:gdLst/>
              <a:ahLst/>
              <a:cxnLst/>
              <a:rect l="l" t="t" r="r" b="b"/>
              <a:pathLst>
                <a:path w="2764" h="2499" extrusionOk="0">
                  <a:moveTo>
                    <a:pt x="1168" y="0"/>
                  </a:moveTo>
                  <a:cubicBezTo>
                    <a:pt x="699" y="0"/>
                    <a:pt x="316" y="219"/>
                    <a:pt x="175" y="728"/>
                  </a:cubicBezTo>
                  <a:cubicBezTo>
                    <a:pt x="1" y="1411"/>
                    <a:pt x="350" y="2255"/>
                    <a:pt x="1033" y="2444"/>
                  </a:cubicBezTo>
                  <a:cubicBezTo>
                    <a:pt x="1167" y="2481"/>
                    <a:pt x="1300" y="2499"/>
                    <a:pt x="1430" y="2499"/>
                  </a:cubicBezTo>
                  <a:cubicBezTo>
                    <a:pt x="1964" y="2499"/>
                    <a:pt x="2434" y="2194"/>
                    <a:pt x="2574" y="1644"/>
                  </a:cubicBezTo>
                  <a:cubicBezTo>
                    <a:pt x="2763" y="961"/>
                    <a:pt x="2356" y="263"/>
                    <a:pt x="1673" y="74"/>
                  </a:cubicBezTo>
                  <a:cubicBezTo>
                    <a:pt x="1499" y="26"/>
                    <a:pt x="1329" y="0"/>
                    <a:pt x="1168" y="0"/>
                  </a:cubicBezTo>
                  <a:close/>
                </a:path>
              </a:pathLst>
            </a:custGeom>
            <a:solidFill>
              <a:srgbClr val="FDB5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46"/>
            <p:cNvSpPr/>
            <p:nvPr/>
          </p:nvSpPr>
          <p:spPr>
            <a:xfrm>
              <a:off x="5913605" y="2514190"/>
              <a:ext cx="186275" cy="363313"/>
            </a:xfrm>
            <a:custGeom>
              <a:avLst/>
              <a:gdLst/>
              <a:ahLst/>
              <a:cxnLst/>
              <a:rect l="l" t="t" r="r" b="b"/>
              <a:pathLst>
                <a:path w="3273" h="6384" extrusionOk="0">
                  <a:moveTo>
                    <a:pt x="3272" y="0"/>
                  </a:moveTo>
                  <a:lnTo>
                    <a:pt x="640" y="466"/>
                  </a:lnTo>
                  <a:lnTo>
                    <a:pt x="1" y="6092"/>
                  </a:lnTo>
                  <a:lnTo>
                    <a:pt x="3214" y="6383"/>
                  </a:lnTo>
                  <a:lnTo>
                    <a:pt x="3272" y="0"/>
                  </a:lnTo>
                  <a:close/>
                </a:path>
              </a:pathLst>
            </a:custGeom>
            <a:solidFill>
              <a:srgbClr val="FDB5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46"/>
            <p:cNvSpPr/>
            <p:nvPr/>
          </p:nvSpPr>
          <p:spPr>
            <a:xfrm>
              <a:off x="5930963" y="2576223"/>
              <a:ext cx="191226" cy="134934"/>
            </a:xfrm>
            <a:custGeom>
              <a:avLst/>
              <a:gdLst/>
              <a:ahLst/>
              <a:cxnLst/>
              <a:rect l="l" t="t" r="r" b="b"/>
              <a:pathLst>
                <a:path w="3360" h="2371" extrusionOk="0">
                  <a:moveTo>
                    <a:pt x="3360" y="1"/>
                  </a:moveTo>
                  <a:lnTo>
                    <a:pt x="248" y="103"/>
                  </a:lnTo>
                  <a:lnTo>
                    <a:pt x="1" y="2371"/>
                  </a:lnTo>
                  <a:cubicBezTo>
                    <a:pt x="2705" y="1964"/>
                    <a:pt x="3360" y="1"/>
                    <a:pt x="3360" y="1"/>
                  </a:cubicBezTo>
                  <a:close/>
                </a:path>
              </a:pathLst>
            </a:custGeom>
            <a:solidFill>
              <a:srgbClr val="FDB5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46"/>
            <p:cNvSpPr/>
            <p:nvPr/>
          </p:nvSpPr>
          <p:spPr>
            <a:xfrm>
              <a:off x="5809344" y="2122072"/>
              <a:ext cx="619037" cy="532905"/>
            </a:xfrm>
            <a:custGeom>
              <a:avLst/>
              <a:gdLst/>
              <a:ahLst/>
              <a:cxnLst/>
              <a:rect l="l" t="t" r="r" b="b"/>
              <a:pathLst>
                <a:path w="10877" h="9364" extrusionOk="0">
                  <a:moveTo>
                    <a:pt x="3591" y="1"/>
                  </a:moveTo>
                  <a:cubicBezTo>
                    <a:pt x="2892" y="1"/>
                    <a:pt x="1661" y="414"/>
                    <a:pt x="960" y="3066"/>
                  </a:cubicBezTo>
                  <a:cubicBezTo>
                    <a:pt x="1" y="6759"/>
                    <a:pt x="553" y="8679"/>
                    <a:pt x="2167" y="9115"/>
                  </a:cubicBezTo>
                  <a:cubicBezTo>
                    <a:pt x="2739" y="9270"/>
                    <a:pt x="3254" y="9364"/>
                    <a:pt x="3730" y="9364"/>
                  </a:cubicBezTo>
                  <a:cubicBezTo>
                    <a:pt x="4549" y="9364"/>
                    <a:pt x="5252" y="9085"/>
                    <a:pt x="5933" y="8359"/>
                  </a:cubicBezTo>
                  <a:cubicBezTo>
                    <a:pt x="6413" y="7821"/>
                    <a:pt x="6820" y="7050"/>
                    <a:pt x="7038" y="6367"/>
                  </a:cubicBezTo>
                  <a:lnTo>
                    <a:pt x="7460" y="5465"/>
                  </a:lnTo>
                  <a:cubicBezTo>
                    <a:pt x="7460" y="5465"/>
                    <a:pt x="10876" y="784"/>
                    <a:pt x="4115" y="86"/>
                  </a:cubicBezTo>
                  <a:cubicBezTo>
                    <a:pt x="4115" y="86"/>
                    <a:pt x="3908" y="1"/>
                    <a:pt x="3591" y="1"/>
                  </a:cubicBezTo>
                  <a:close/>
                </a:path>
              </a:pathLst>
            </a:custGeom>
            <a:solidFill>
              <a:srgbClr val="FDB5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46"/>
            <p:cNvSpPr/>
            <p:nvPr/>
          </p:nvSpPr>
          <p:spPr>
            <a:xfrm>
              <a:off x="5912808" y="2394392"/>
              <a:ext cx="38928" cy="52812"/>
            </a:xfrm>
            <a:custGeom>
              <a:avLst/>
              <a:gdLst/>
              <a:ahLst/>
              <a:cxnLst/>
              <a:rect l="l" t="t" r="r" b="b"/>
              <a:pathLst>
                <a:path w="684" h="928" extrusionOk="0">
                  <a:moveTo>
                    <a:pt x="647" y="1"/>
                  </a:moveTo>
                  <a:cubicBezTo>
                    <a:pt x="640" y="1"/>
                    <a:pt x="633" y="4"/>
                    <a:pt x="625" y="12"/>
                  </a:cubicBezTo>
                  <a:lnTo>
                    <a:pt x="15" y="506"/>
                  </a:lnTo>
                  <a:cubicBezTo>
                    <a:pt x="0" y="506"/>
                    <a:pt x="0" y="520"/>
                    <a:pt x="0" y="520"/>
                  </a:cubicBezTo>
                  <a:cubicBezTo>
                    <a:pt x="0" y="535"/>
                    <a:pt x="0" y="550"/>
                    <a:pt x="15" y="550"/>
                  </a:cubicBezTo>
                  <a:lnTo>
                    <a:pt x="422" y="913"/>
                  </a:lnTo>
                  <a:cubicBezTo>
                    <a:pt x="422" y="913"/>
                    <a:pt x="436" y="928"/>
                    <a:pt x="436" y="928"/>
                  </a:cubicBezTo>
                  <a:cubicBezTo>
                    <a:pt x="451" y="928"/>
                    <a:pt x="451" y="913"/>
                    <a:pt x="465" y="913"/>
                  </a:cubicBezTo>
                  <a:cubicBezTo>
                    <a:pt x="480" y="898"/>
                    <a:pt x="465" y="884"/>
                    <a:pt x="451" y="869"/>
                  </a:cubicBezTo>
                  <a:lnTo>
                    <a:pt x="73" y="535"/>
                  </a:lnTo>
                  <a:lnTo>
                    <a:pt x="669" y="55"/>
                  </a:lnTo>
                  <a:cubicBezTo>
                    <a:pt x="683" y="41"/>
                    <a:pt x="683" y="26"/>
                    <a:pt x="669" y="12"/>
                  </a:cubicBezTo>
                  <a:cubicBezTo>
                    <a:pt x="662" y="4"/>
                    <a:pt x="654" y="1"/>
                    <a:pt x="647" y="1"/>
                  </a:cubicBezTo>
                  <a:close/>
                </a:path>
              </a:pathLst>
            </a:custGeom>
            <a:solidFill>
              <a:srgbClr val="2D18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46"/>
            <p:cNvSpPr/>
            <p:nvPr/>
          </p:nvSpPr>
          <p:spPr>
            <a:xfrm>
              <a:off x="6032777" y="2260252"/>
              <a:ext cx="129988" cy="71422"/>
            </a:xfrm>
            <a:custGeom>
              <a:avLst/>
              <a:gdLst/>
              <a:ahLst/>
              <a:cxnLst/>
              <a:rect l="l" t="t" r="r" b="b"/>
              <a:pathLst>
                <a:path w="2284" h="1255" extrusionOk="0">
                  <a:moveTo>
                    <a:pt x="457" y="0"/>
                  </a:moveTo>
                  <a:cubicBezTo>
                    <a:pt x="283" y="0"/>
                    <a:pt x="142" y="47"/>
                    <a:pt x="88" y="173"/>
                  </a:cubicBezTo>
                  <a:cubicBezTo>
                    <a:pt x="0" y="377"/>
                    <a:pt x="59" y="726"/>
                    <a:pt x="975" y="1075"/>
                  </a:cubicBezTo>
                  <a:cubicBezTo>
                    <a:pt x="1231" y="1164"/>
                    <a:pt x="1612" y="1254"/>
                    <a:pt x="1818" y="1254"/>
                  </a:cubicBezTo>
                  <a:cubicBezTo>
                    <a:pt x="1845" y="1254"/>
                    <a:pt x="1870" y="1252"/>
                    <a:pt x="1891" y="1249"/>
                  </a:cubicBezTo>
                  <a:cubicBezTo>
                    <a:pt x="2181" y="1191"/>
                    <a:pt x="2283" y="929"/>
                    <a:pt x="2050" y="682"/>
                  </a:cubicBezTo>
                  <a:cubicBezTo>
                    <a:pt x="1760" y="377"/>
                    <a:pt x="1236" y="188"/>
                    <a:pt x="1236" y="188"/>
                  </a:cubicBezTo>
                  <a:cubicBezTo>
                    <a:pt x="1015" y="94"/>
                    <a:pt x="703" y="0"/>
                    <a:pt x="45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46"/>
            <p:cNvSpPr/>
            <p:nvPr/>
          </p:nvSpPr>
          <p:spPr>
            <a:xfrm>
              <a:off x="5866426" y="2231114"/>
              <a:ext cx="107565" cy="49853"/>
            </a:xfrm>
            <a:custGeom>
              <a:avLst/>
              <a:gdLst/>
              <a:ahLst/>
              <a:cxnLst/>
              <a:rect l="l" t="t" r="r" b="b"/>
              <a:pathLst>
                <a:path w="1890" h="876" extrusionOk="0">
                  <a:moveTo>
                    <a:pt x="1145" y="0"/>
                  </a:moveTo>
                  <a:cubicBezTo>
                    <a:pt x="1121" y="0"/>
                    <a:pt x="1099" y="1"/>
                    <a:pt x="1077" y="2"/>
                  </a:cubicBezTo>
                  <a:cubicBezTo>
                    <a:pt x="1077" y="2"/>
                    <a:pt x="626" y="2"/>
                    <a:pt x="306" y="162"/>
                  </a:cubicBezTo>
                  <a:cubicBezTo>
                    <a:pt x="44" y="292"/>
                    <a:pt x="1" y="569"/>
                    <a:pt x="175" y="714"/>
                  </a:cubicBezTo>
                  <a:cubicBezTo>
                    <a:pt x="270" y="795"/>
                    <a:pt x="576" y="876"/>
                    <a:pt x="817" y="876"/>
                  </a:cubicBezTo>
                  <a:cubicBezTo>
                    <a:pt x="836" y="876"/>
                    <a:pt x="855" y="875"/>
                    <a:pt x="873" y="874"/>
                  </a:cubicBezTo>
                  <a:cubicBezTo>
                    <a:pt x="1658" y="830"/>
                    <a:pt x="1833" y="612"/>
                    <a:pt x="1862" y="394"/>
                  </a:cubicBezTo>
                  <a:cubicBezTo>
                    <a:pt x="1889" y="96"/>
                    <a:pt x="1462" y="0"/>
                    <a:pt x="114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46"/>
            <p:cNvSpPr/>
            <p:nvPr/>
          </p:nvSpPr>
          <p:spPr>
            <a:xfrm>
              <a:off x="6016216" y="2382042"/>
              <a:ext cx="72905" cy="20488"/>
            </a:xfrm>
            <a:custGeom>
              <a:avLst/>
              <a:gdLst/>
              <a:ahLst/>
              <a:cxnLst/>
              <a:rect l="l" t="t" r="r" b="b"/>
              <a:pathLst>
                <a:path w="1281" h="360" extrusionOk="0">
                  <a:moveTo>
                    <a:pt x="53" y="1"/>
                  </a:moveTo>
                  <a:cubicBezTo>
                    <a:pt x="44" y="1"/>
                    <a:pt x="36" y="4"/>
                    <a:pt x="30" y="10"/>
                  </a:cubicBezTo>
                  <a:cubicBezTo>
                    <a:pt x="1" y="40"/>
                    <a:pt x="1" y="69"/>
                    <a:pt x="15" y="83"/>
                  </a:cubicBezTo>
                  <a:cubicBezTo>
                    <a:pt x="30" y="98"/>
                    <a:pt x="277" y="359"/>
                    <a:pt x="902" y="359"/>
                  </a:cubicBezTo>
                  <a:cubicBezTo>
                    <a:pt x="1004" y="359"/>
                    <a:pt x="1120" y="359"/>
                    <a:pt x="1236" y="345"/>
                  </a:cubicBezTo>
                  <a:cubicBezTo>
                    <a:pt x="1266" y="345"/>
                    <a:pt x="1280" y="316"/>
                    <a:pt x="1280" y="287"/>
                  </a:cubicBezTo>
                  <a:cubicBezTo>
                    <a:pt x="1280" y="258"/>
                    <a:pt x="1251" y="243"/>
                    <a:pt x="1222" y="243"/>
                  </a:cubicBezTo>
                  <a:cubicBezTo>
                    <a:pt x="1101" y="260"/>
                    <a:pt x="992" y="268"/>
                    <a:pt x="892" y="268"/>
                  </a:cubicBezTo>
                  <a:cubicBezTo>
                    <a:pt x="320" y="268"/>
                    <a:pt x="88" y="25"/>
                    <a:pt x="88" y="25"/>
                  </a:cubicBezTo>
                  <a:cubicBezTo>
                    <a:pt x="79" y="8"/>
                    <a:pt x="66" y="1"/>
                    <a:pt x="53" y="1"/>
                  </a:cubicBezTo>
                  <a:close/>
                </a:path>
              </a:pathLst>
            </a:custGeom>
            <a:solidFill>
              <a:srgbClr val="2D18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46"/>
            <p:cNvSpPr/>
            <p:nvPr/>
          </p:nvSpPr>
          <p:spPr>
            <a:xfrm>
              <a:off x="5878832" y="2345391"/>
              <a:ext cx="50538" cy="22366"/>
            </a:xfrm>
            <a:custGeom>
              <a:avLst/>
              <a:gdLst/>
              <a:ahLst/>
              <a:cxnLst/>
              <a:rect l="l" t="t" r="r" b="b"/>
              <a:pathLst>
                <a:path w="888" h="393" extrusionOk="0">
                  <a:moveTo>
                    <a:pt x="45" y="0"/>
                  </a:moveTo>
                  <a:cubicBezTo>
                    <a:pt x="16" y="15"/>
                    <a:pt x="1" y="29"/>
                    <a:pt x="1" y="58"/>
                  </a:cubicBezTo>
                  <a:cubicBezTo>
                    <a:pt x="1" y="58"/>
                    <a:pt x="88" y="393"/>
                    <a:pt x="568" y="393"/>
                  </a:cubicBezTo>
                  <a:cubicBezTo>
                    <a:pt x="655" y="393"/>
                    <a:pt x="742" y="393"/>
                    <a:pt x="844" y="364"/>
                  </a:cubicBezTo>
                  <a:cubicBezTo>
                    <a:pt x="859" y="364"/>
                    <a:pt x="888" y="335"/>
                    <a:pt x="873" y="320"/>
                  </a:cubicBezTo>
                  <a:cubicBezTo>
                    <a:pt x="873" y="291"/>
                    <a:pt x="844" y="276"/>
                    <a:pt x="815" y="276"/>
                  </a:cubicBezTo>
                  <a:cubicBezTo>
                    <a:pt x="717" y="297"/>
                    <a:pt x="632" y="306"/>
                    <a:pt x="558" y="306"/>
                  </a:cubicBezTo>
                  <a:cubicBezTo>
                    <a:pt x="164" y="306"/>
                    <a:pt x="100" y="56"/>
                    <a:pt x="88" y="44"/>
                  </a:cubicBezTo>
                  <a:cubicBezTo>
                    <a:pt x="88" y="15"/>
                    <a:pt x="59" y="0"/>
                    <a:pt x="45" y="0"/>
                  </a:cubicBezTo>
                  <a:close/>
                </a:path>
              </a:pathLst>
            </a:custGeom>
            <a:solidFill>
              <a:srgbClr val="2D18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46"/>
            <p:cNvSpPr/>
            <p:nvPr/>
          </p:nvSpPr>
          <p:spPr>
            <a:xfrm>
              <a:off x="5917760" y="2485222"/>
              <a:ext cx="40579" cy="40577"/>
            </a:xfrm>
            <a:custGeom>
              <a:avLst/>
              <a:gdLst/>
              <a:ahLst/>
              <a:cxnLst/>
              <a:rect l="l" t="t" r="r" b="b"/>
              <a:pathLst>
                <a:path w="713" h="713" extrusionOk="0">
                  <a:moveTo>
                    <a:pt x="364" y="0"/>
                  </a:moveTo>
                  <a:cubicBezTo>
                    <a:pt x="160" y="0"/>
                    <a:pt x="0" y="160"/>
                    <a:pt x="0" y="364"/>
                  </a:cubicBezTo>
                  <a:cubicBezTo>
                    <a:pt x="0" y="553"/>
                    <a:pt x="160" y="713"/>
                    <a:pt x="364" y="713"/>
                  </a:cubicBezTo>
                  <a:cubicBezTo>
                    <a:pt x="553" y="713"/>
                    <a:pt x="713" y="553"/>
                    <a:pt x="713" y="364"/>
                  </a:cubicBezTo>
                  <a:cubicBezTo>
                    <a:pt x="713" y="160"/>
                    <a:pt x="553" y="0"/>
                    <a:pt x="364" y="0"/>
                  </a:cubicBezTo>
                  <a:close/>
                </a:path>
              </a:pathLst>
            </a:custGeom>
            <a:solidFill>
              <a:srgbClr val="2D18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46"/>
            <p:cNvSpPr/>
            <p:nvPr/>
          </p:nvSpPr>
          <p:spPr>
            <a:xfrm>
              <a:off x="6163046" y="2195601"/>
              <a:ext cx="155257" cy="297924"/>
            </a:xfrm>
            <a:custGeom>
              <a:avLst/>
              <a:gdLst/>
              <a:ahLst/>
              <a:cxnLst/>
              <a:rect l="l" t="t" r="r" b="b"/>
              <a:pathLst>
                <a:path w="2728" h="5235" extrusionOk="0">
                  <a:moveTo>
                    <a:pt x="1360" y="0"/>
                  </a:moveTo>
                  <a:cubicBezTo>
                    <a:pt x="1326" y="0"/>
                    <a:pt x="1" y="1859"/>
                    <a:pt x="837" y="3388"/>
                  </a:cubicBezTo>
                  <a:lnTo>
                    <a:pt x="227" y="4944"/>
                  </a:lnTo>
                  <a:lnTo>
                    <a:pt x="634" y="5235"/>
                  </a:lnTo>
                  <a:lnTo>
                    <a:pt x="1666" y="4188"/>
                  </a:lnTo>
                  <a:lnTo>
                    <a:pt x="2728" y="480"/>
                  </a:lnTo>
                  <a:lnTo>
                    <a:pt x="1361" y="0"/>
                  </a:lnTo>
                  <a:cubicBezTo>
                    <a:pt x="1361" y="0"/>
                    <a:pt x="1361" y="0"/>
                    <a:pt x="136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46"/>
            <p:cNvSpPr/>
            <p:nvPr/>
          </p:nvSpPr>
          <p:spPr>
            <a:xfrm>
              <a:off x="6156046" y="2450904"/>
              <a:ext cx="141484" cy="134478"/>
            </a:xfrm>
            <a:custGeom>
              <a:avLst/>
              <a:gdLst/>
              <a:ahLst/>
              <a:cxnLst/>
              <a:rect l="l" t="t" r="r" b="b"/>
              <a:pathLst>
                <a:path w="2486" h="2363" extrusionOk="0">
                  <a:moveTo>
                    <a:pt x="1402" y="0"/>
                  </a:moveTo>
                  <a:cubicBezTo>
                    <a:pt x="1343" y="0"/>
                    <a:pt x="1283" y="2"/>
                    <a:pt x="1222" y="7"/>
                  </a:cubicBezTo>
                  <a:cubicBezTo>
                    <a:pt x="699" y="51"/>
                    <a:pt x="1" y="603"/>
                    <a:pt x="1" y="1316"/>
                  </a:cubicBezTo>
                  <a:cubicBezTo>
                    <a:pt x="1" y="2014"/>
                    <a:pt x="263" y="2348"/>
                    <a:pt x="1193" y="2363"/>
                  </a:cubicBezTo>
                  <a:cubicBezTo>
                    <a:pt x="1200" y="2363"/>
                    <a:pt x="1207" y="2363"/>
                    <a:pt x="1214" y="2363"/>
                  </a:cubicBezTo>
                  <a:cubicBezTo>
                    <a:pt x="1917" y="2363"/>
                    <a:pt x="2473" y="1643"/>
                    <a:pt x="2473" y="938"/>
                  </a:cubicBezTo>
                  <a:cubicBezTo>
                    <a:pt x="2486" y="298"/>
                    <a:pt x="2047" y="0"/>
                    <a:pt x="1402" y="0"/>
                  </a:cubicBezTo>
                  <a:close/>
                </a:path>
              </a:pathLst>
            </a:custGeom>
            <a:solidFill>
              <a:srgbClr val="FDB5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46"/>
            <p:cNvSpPr/>
            <p:nvPr/>
          </p:nvSpPr>
          <p:spPr>
            <a:xfrm>
              <a:off x="6194973" y="2497458"/>
              <a:ext cx="62945" cy="38300"/>
            </a:xfrm>
            <a:custGeom>
              <a:avLst/>
              <a:gdLst/>
              <a:ahLst/>
              <a:cxnLst/>
              <a:rect l="l" t="t" r="r" b="b"/>
              <a:pathLst>
                <a:path w="1106" h="673" extrusionOk="0">
                  <a:moveTo>
                    <a:pt x="823" y="1"/>
                  </a:moveTo>
                  <a:cubicBezTo>
                    <a:pt x="597" y="1"/>
                    <a:pt x="262" y="105"/>
                    <a:pt x="0" y="629"/>
                  </a:cubicBezTo>
                  <a:cubicBezTo>
                    <a:pt x="0" y="643"/>
                    <a:pt x="0" y="672"/>
                    <a:pt x="15" y="672"/>
                  </a:cubicBezTo>
                  <a:lnTo>
                    <a:pt x="29" y="672"/>
                  </a:lnTo>
                  <a:cubicBezTo>
                    <a:pt x="44" y="672"/>
                    <a:pt x="58" y="672"/>
                    <a:pt x="58" y="658"/>
                  </a:cubicBezTo>
                  <a:cubicBezTo>
                    <a:pt x="307" y="160"/>
                    <a:pt x="616" y="59"/>
                    <a:pt x="822" y="59"/>
                  </a:cubicBezTo>
                  <a:cubicBezTo>
                    <a:pt x="952" y="59"/>
                    <a:pt x="1041" y="100"/>
                    <a:pt x="1047" y="105"/>
                  </a:cubicBezTo>
                  <a:cubicBezTo>
                    <a:pt x="1062" y="105"/>
                    <a:pt x="1091" y="105"/>
                    <a:pt x="1091" y="91"/>
                  </a:cubicBezTo>
                  <a:cubicBezTo>
                    <a:pt x="1105" y="76"/>
                    <a:pt x="1091" y="62"/>
                    <a:pt x="1076" y="47"/>
                  </a:cubicBezTo>
                  <a:cubicBezTo>
                    <a:pt x="1076" y="47"/>
                    <a:pt x="974" y="1"/>
                    <a:pt x="823" y="1"/>
                  </a:cubicBezTo>
                  <a:close/>
                </a:path>
              </a:pathLst>
            </a:custGeom>
            <a:solidFill>
              <a:srgbClr val="2D18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46"/>
            <p:cNvSpPr/>
            <p:nvPr/>
          </p:nvSpPr>
          <p:spPr>
            <a:xfrm>
              <a:off x="5807978" y="1994933"/>
              <a:ext cx="512839" cy="226616"/>
            </a:xfrm>
            <a:custGeom>
              <a:avLst/>
              <a:gdLst/>
              <a:ahLst/>
              <a:cxnLst/>
              <a:rect l="l" t="t" r="r" b="b"/>
              <a:pathLst>
                <a:path w="9011" h="3982" extrusionOk="0">
                  <a:moveTo>
                    <a:pt x="2290" y="0"/>
                  </a:moveTo>
                  <a:cubicBezTo>
                    <a:pt x="910" y="0"/>
                    <a:pt x="1" y="1726"/>
                    <a:pt x="1188" y="2901"/>
                  </a:cubicBezTo>
                  <a:cubicBezTo>
                    <a:pt x="2100" y="3797"/>
                    <a:pt x="4124" y="3982"/>
                    <a:pt x="5641" y="3982"/>
                  </a:cubicBezTo>
                  <a:cubicBezTo>
                    <a:pt x="6710" y="3982"/>
                    <a:pt x="7527" y="3890"/>
                    <a:pt x="7527" y="3890"/>
                  </a:cubicBezTo>
                  <a:lnTo>
                    <a:pt x="8574" y="3788"/>
                  </a:lnTo>
                  <a:cubicBezTo>
                    <a:pt x="9010" y="3032"/>
                    <a:pt x="8530" y="2378"/>
                    <a:pt x="8240" y="2160"/>
                  </a:cubicBezTo>
                  <a:cubicBezTo>
                    <a:pt x="8036" y="2014"/>
                    <a:pt x="7789" y="1956"/>
                    <a:pt x="7542" y="1927"/>
                  </a:cubicBezTo>
                  <a:cubicBezTo>
                    <a:pt x="6393" y="1811"/>
                    <a:pt x="5303" y="1389"/>
                    <a:pt x="4576" y="1055"/>
                  </a:cubicBezTo>
                  <a:cubicBezTo>
                    <a:pt x="4154" y="851"/>
                    <a:pt x="3761" y="619"/>
                    <a:pt x="3383" y="357"/>
                  </a:cubicBezTo>
                  <a:cubicBezTo>
                    <a:pt x="3006" y="107"/>
                    <a:pt x="2633" y="0"/>
                    <a:pt x="229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73" name="Google Shape;1373;p46">
            <a:hlinkClick r:id="rId3" action="ppaction://hlinksldjump"/>
          </p:cNvPr>
          <p:cNvSpPr/>
          <p:nvPr/>
        </p:nvSpPr>
        <p:spPr>
          <a:xfrm rot="5400000">
            <a:off x="8135450" y="1556928"/>
            <a:ext cx="950100" cy="62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46">
            <a:hlinkClick r:id="rId4" action="ppaction://hlinksldjump"/>
          </p:cNvPr>
          <p:cNvSpPr/>
          <p:nvPr/>
        </p:nvSpPr>
        <p:spPr>
          <a:xfrm rot="5400000">
            <a:off x="8100942" y="589675"/>
            <a:ext cx="1019100" cy="62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46">
            <a:hlinkClick r:id="rId5" action="ppaction://hlinksldjump"/>
          </p:cNvPr>
          <p:cNvSpPr/>
          <p:nvPr/>
        </p:nvSpPr>
        <p:spPr>
          <a:xfrm rot="5400000">
            <a:off x="8089092" y="2537633"/>
            <a:ext cx="1042800" cy="62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46">
            <a:hlinkClick r:id="rId6" action="ppaction://hlinksldjump"/>
          </p:cNvPr>
          <p:cNvSpPr/>
          <p:nvPr/>
        </p:nvSpPr>
        <p:spPr>
          <a:xfrm rot="5400000">
            <a:off x="8100942" y="4501251"/>
            <a:ext cx="1019100" cy="62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46">
            <a:hlinkClick r:id="rId7" action="ppaction://hlinksldjump"/>
          </p:cNvPr>
          <p:cNvSpPr/>
          <p:nvPr/>
        </p:nvSpPr>
        <p:spPr>
          <a:xfrm rot="5400000">
            <a:off x="8141446" y="3528444"/>
            <a:ext cx="938100" cy="624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46">
            <a:hlinkClick r:id="rId4" action="ppaction://hlinksldjump"/>
          </p:cNvPr>
          <p:cNvSpPr txBox="1"/>
          <p:nvPr/>
        </p:nvSpPr>
        <p:spPr>
          <a:xfrm>
            <a:off x="8189650" y="470225"/>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4"/>
                </a:solidFill>
                <a:latin typeface="Ubuntu"/>
                <a:ea typeface="Ubuntu"/>
                <a:cs typeface="Ubuntu"/>
                <a:sym typeface="Ubuntu"/>
              </a:rPr>
              <a:t>M</a:t>
            </a:r>
            <a:endParaRPr b="1">
              <a:solidFill>
                <a:schemeClr val="accent4"/>
              </a:solidFill>
              <a:latin typeface="Ubuntu"/>
              <a:ea typeface="Ubuntu"/>
              <a:cs typeface="Ubuntu"/>
              <a:sym typeface="Ubuntu"/>
            </a:endParaRPr>
          </a:p>
        </p:txBody>
      </p:sp>
      <p:sp>
        <p:nvSpPr>
          <p:cNvPr id="1379" name="Google Shape;1379;p46">
            <a:hlinkClick r:id="rId3" action="ppaction://hlinksldjump"/>
          </p:cNvPr>
          <p:cNvSpPr txBox="1"/>
          <p:nvPr/>
        </p:nvSpPr>
        <p:spPr>
          <a:xfrm>
            <a:off x="8189650" y="1476316"/>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2"/>
                </a:solidFill>
                <a:latin typeface="Ubuntu"/>
                <a:ea typeface="Ubuntu"/>
                <a:cs typeface="Ubuntu"/>
                <a:sym typeface="Ubuntu"/>
              </a:rPr>
              <a:t>T</a:t>
            </a:r>
            <a:endParaRPr b="1">
              <a:solidFill>
                <a:schemeClr val="accent2"/>
              </a:solidFill>
              <a:latin typeface="Ubuntu"/>
              <a:ea typeface="Ubuntu"/>
              <a:cs typeface="Ubuntu"/>
              <a:sym typeface="Ubuntu"/>
            </a:endParaRPr>
          </a:p>
        </p:txBody>
      </p:sp>
      <p:sp>
        <p:nvSpPr>
          <p:cNvPr id="1380" name="Google Shape;1380;p46">
            <a:hlinkClick r:id="rId5" action="ppaction://hlinksldjump"/>
          </p:cNvPr>
          <p:cNvSpPr txBox="1"/>
          <p:nvPr/>
        </p:nvSpPr>
        <p:spPr>
          <a:xfrm>
            <a:off x="8189650" y="2400638"/>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1"/>
                </a:solidFill>
                <a:latin typeface="Ubuntu"/>
                <a:ea typeface="Ubuntu"/>
                <a:cs typeface="Ubuntu"/>
                <a:sym typeface="Ubuntu"/>
              </a:rPr>
              <a:t>X</a:t>
            </a:r>
            <a:endParaRPr b="1">
              <a:solidFill>
                <a:schemeClr val="accent1"/>
              </a:solidFill>
              <a:latin typeface="Ubuntu"/>
              <a:ea typeface="Ubuntu"/>
              <a:cs typeface="Ubuntu"/>
              <a:sym typeface="Ubuntu"/>
            </a:endParaRPr>
          </a:p>
        </p:txBody>
      </p:sp>
      <p:sp>
        <p:nvSpPr>
          <p:cNvPr id="1381" name="Google Shape;1381;p46">
            <a:hlinkClick r:id="rId7" action="ppaction://hlinksldjump"/>
          </p:cNvPr>
          <p:cNvSpPr txBox="1"/>
          <p:nvPr/>
        </p:nvSpPr>
        <p:spPr>
          <a:xfrm>
            <a:off x="8189650" y="3423511"/>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3"/>
                </a:solidFill>
                <a:latin typeface="Ubuntu"/>
                <a:ea typeface="Ubuntu"/>
                <a:cs typeface="Ubuntu"/>
                <a:sym typeface="Ubuntu"/>
              </a:rPr>
              <a:t>T</a:t>
            </a:r>
            <a:endParaRPr b="1">
              <a:solidFill>
                <a:schemeClr val="accent3"/>
              </a:solidFill>
              <a:latin typeface="Ubuntu"/>
              <a:ea typeface="Ubuntu"/>
              <a:cs typeface="Ubuntu"/>
              <a:sym typeface="Ubuntu"/>
            </a:endParaRPr>
          </a:p>
        </p:txBody>
      </p:sp>
      <p:sp>
        <p:nvSpPr>
          <p:cNvPr id="1382" name="Google Shape;1382;p46">
            <a:hlinkClick r:id="rId6" action="ppaction://hlinksldjump"/>
          </p:cNvPr>
          <p:cNvSpPr txBox="1"/>
          <p:nvPr/>
        </p:nvSpPr>
        <p:spPr>
          <a:xfrm>
            <a:off x="8189650" y="4362805"/>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4"/>
                </a:solidFill>
                <a:latin typeface="Ubuntu"/>
                <a:ea typeface="Ubuntu"/>
                <a:cs typeface="Ubuntu"/>
                <a:sym typeface="Ubuntu"/>
              </a:rPr>
              <a:t>F</a:t>
            </a:r>
            <a:endParaRPr b="1">
              <a:solidFill>
                <a:schemeClr val="accent4"/>
              </a:solidFill>
              <a:latin typeface="Ubuntu"/>
              <a:ea typeface="Ubuntu"/>
              <a:cs typeface="Ubuntu"/>
              <a:sym typeface="Ubuntu"/>
            </a:endParaRPr>
          </a:p>
        </p:txBody>
      </p:sp>
      <p:grpSp>
        <p:nvGrpSpPr>
          <p:cNvPr id="1383" name="Google Shape;1383;p46"/>
          <p:cNvGrpSpPr/>
          <p:nvPr/>
        </p:nvGrpSpPr>
        <p:grpSpPr>
          <a:xfrm>
            <a:off x="6935171" y="696541"/>
            <a:ext cx="195284" cy="195284"/>
            <a:chOff x="5660400" y="238125"/>
            <a:chExt cx="481825" cy="481825"/>
          </a:xfrm>
        </p:grpSpPr>
        <p:sp>
          <p:nvSpPr>
            <p:cNvPr id="1384" name="Google Shape;1384;p46"/>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385" name="Google Shape;1385;p46"/>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1386" name="Google Shape;1386;p46">
            <a:hlinkClick r:id="rId8" action="ppaction://hlinksldjump"/>
          </p:cNvPr>
          <p:cNvSpPr/>
          <p:nvPr/>
        </p:nvSpPr>
        <p:spPr>
          <a:xfrm>
            <a:off x="6934475" y="681975"/>
            <a:ext cx="195900" cy="215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46">
            <a:hlinkClick r:id="rId9" action="ppaction://hlinksldjump"/>
          </p:cNvPr>
          <p:cNvSpPr/>
          <p:nvPr/>
        </p:nvSpPr>
        <p:spPr>
          <a:xfrm>
            <a:off x="7246284" y="695850"/>
            <a:ext cx="213106" cy="195722"/>
          </a:xfrm>
          <a:custGeom>
            <a:avLst/>
            <a:gdLst/>
            <a:ahLst/>
            <a:cxnLst/>
            <a:rect l="l" t="t" r="r" b="b"/>
            <a:pathLst>
              <a:path w="34372" h="31568" extrusionOk="0">
                <a:moveTo>
                  <a:pt x="17158" y="1"/>
                </a:moveTo>
                <a:cubicBezTo>
                  <a:pt x="11439" y="3246"/>
                  <a:pt x="5719" y="6490"/>
                  <a:pt x="0" y="9735"/>
                </a:cubicBezTo>
                <a:lnTo>
                  <a:pt x="2750" y="9735"/>
                </a:lnTo>
                <a:lnTo>
                  <a:pt x="2750" y="31567"/>
                </a:lnTo>
                <a:lnTo>
                  <a:pt x="11659" y="31567"/>
                </a:lnTo>
                <a:lnTo>
                  <a:pt x="11659" y="17379"/>
                </a:lnTo>
                <a:lnTo>
                  <a:pt x="23373" y="17379"/>
                </a:lnTo>
                <a:lnTo>
                  <a:pt x="23373" y="31567"/>
                </a:lnTo>
                <a:lnTo>
                  <a:pt x="31622" y="31567"/>
                </a:lnTo>
                <a:lnTo>
                  <a:pt x="31622" y="9735"/>
                </a:lnTo>
                <a:lnTo>
                  <a:pt x="34371" y="9735"/>
                </a:lnTo>
                <a:cubicBezTo>
                  <a:pt x="28597" y="6490"/>
                  <a:pt x="22878" y="3246"/>
                  <a:pt x="1715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46">
            <a:hlinkClick r:id="" action="ppaction://hlinkshowjump?jump=nextslide"/>
          </p:cNvPr>
          <p:cNvSpPr/>
          <p:nvPr/>
        </p:nvSpPr>
        <p:spPr>
          <a:xfrm>
            <a:off x="7870218" y="695853"/>
            <a:ext cx="145409" cy="215293"/>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46">
            <a:hlinkClick r:id="" action="ppaction://hlinkshowjump?jump=previousslide"/>
          </p:cNvPr>
          <p:cNvSpPr/>
          <p:nvPr/>
        </p:nvSpPr>
        <p:spPr>
          <a:xfrm rot="10800000">
            <a:off x="7575225" y="695855"/>
            <a:ext cx="145409" cy="215293"/>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3257904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99"/>
                                        </p:tgtEl>
                                        <p:attrNameLst>
                                          <p:attrName>style.visibility</p:attrName>
                                        </p:attrNameLst>
                                      </p:cBhvr>
                                      <p:to>
                                        <p:strVal val="visible"/>
                                      </p:to>
                                    </p:set>
                                    <p:animEffect transition="in" filter="fade">
                                      <p:cBhvr>
                                        <p:cTn id="7" dur="500"/>
                                        <p:tgtEl>
                                          <p:spTgt spid="129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01">
                                            <p:txEl>
                                              <p:pRg st="0" end="0"/>
                                            </p:txEl>
                                          </p:spTgt>
                                        </p:tgtEl>
                                        <p:attrNameLst>
                                          <p:attrName>style.visibility</p:attrName>
                                        </p:attrNameLst>
                                      </p:cBhvr>
                                      <p:to>
                                        <p:strVal val="visible"/>
                                      </p:to>
                                    </p:set>
                                    <p:animEffect transition="in" filter="fade">
                                      <p:cBhvr>
                                        <p:cTn id="10" dur="500"/>
                                        <p:tgtEl>
                                          <p:spTgt spid="1301">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298"/>
                                        </p:tgtEl>
                                        <p:attrNameLst>
                                          <p:attrName>style.visibility</p:attrName>
                                        </p:attrNameLst>
                                      </p:cBhvr>
                                      <p:to>
                                        <p:strVal val="visible"/>
                                      </p:to>
                                    </p:set>
                                    <p:animEffect transition="in" filter="fade">
                                      <p:cBhvr>
                                        <p:cTn id="15" dur="500"/>
                                        <p:tgtEl>
                                          <p:spTgt spid="129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303">
                                            <p:txEl>
                                              <p:pRg st="0" end="0"/>
                                            </p:txEl>
                                          </p:spTgt>
                                        </p:tgtEl>
                                        <p:attrNameLst>
                                          <p:attrName>style.visibility</p:attrName>
                                        </p:attrNameLst>
                                      </p:cBhvr>
                                      <p:to>
                                        <p:strVal val="visible"/>
                                      </p:to>
                                    </p:set>
                                    <p:animEffect transition="in" filter="fade">
                                      <p:cBhvr>
                                        <p:cTn id="18" dur="500"/>
                                        <p:tgtEl>
                                          <p:spTgt spid="1303">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303">
                                            <p:txEl>
                                              <p:pRg st="1" end="1"/>
                                            </p:txEl>
                                          </p:spTgt>
                                        </p:tgtEl>
                                        <p:attrNameLst>
                                          <p:attrName>style.visibility</p:attrName>
                                        </p:attrNameLst>
                                      </p:cBhvr>
                                      <p:to>
                                        <p:strVal val="visible"/>
                                      </p:to>
                                    </p:set>
                                    <p:animEffect transition="in" filter="fade">
                                      <p:cBhvr>
                                        <p:cTn id="23" dur="500"/>
                                        <p:tgtEl>
                                          <p:spTgt spid="130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8" grpId="0" animBg="1"/>
      <p:bldP spid="1299" grpId="0" animBg="1"/>
      <p:bldP spid="1301" grpId="0" build="p"/>
      <p:bldP spid="1303"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474"/>
        <p:cNvGrpSpPr/>
        <p:nvPr/>
      </p:nvGrpSpPr>
      <p:grpSpPr>
        <a:xfrm>
          <a:off x="0" y="0"/>
          <a:ext cx="0" cy="0"/>
          <a:chOff x="0" y="0"/>
          <a:chExt cx="0" cy="0"/>
        </a:xfrm>
      </p:grpSpPr>
      <p:sp>
        <p:nvSpPr>
          <p:cNvPr id="1478" name="Google Shape;1478;p49"/>
          <p:cNvSpPr txBox="1">
            <a:spLocks noGrp="1"/>
          </p:cNvSpPr>
          <p:nvPr>
            <p:ph type="title"/>
          </p:nvPr>
        </p:nvSpPr>
        <p:spPr>
          <a:xfrm>
            <a:off x="1543659" y="540116"/>
            <a:ext cx="5872200" cy="478200"/>
          </a:xfrm>
          <a:prstGeom prst="rect">
            <a:avLst/>
          </a:prstGeom>
        </p:spPr>
        <p:txBody>
          <a:bodyPr spcFirstLastPara="1" wrap="square" lIns="91425" tIns="91425" rIns="91425" bIns="91425" anchor="ctr" anchorCtr="0">
            <a:noAutofit/>
          </a:bodyPr>
          <a:lstStyle/>
          <a:p>
            <a:pPr lvl="0"/>
            <a:r>
              <a:rPr lang="en" dirty="0">
                <a:solidFill>
                  <a:schemeClr val="accent2"/>
                </a:solidFill>
              </a:rPr>
              <a:t>2</a:t>
            </a:r>
            <a:r>
              <a:rPr lang="en" dirty="0" smtClean="0">
                <a:solidFill>
                  <a:schemeClr val="accent2"/>
                </a:solidFill>
              </a:rPr>
              <a:t>. </a:t>
            </a:r>
            <a:r>
              <a:rPr lang="en-US" dirty="0" smtClean="0">
                <a:solidFill>
                  <a:schemeClr val="accent2"/>
                </a:solidFill>
              </a:rPr>
              <a:t>Directives.</a:t>
            </a:r>
            <a:endParaRPr b="1" dirty="0">
              <a:solidFill>
                <a:schemeClr val="accent2"/>
              </a:solidFill>
            </a:endParaRPr>
          </a:p>
        </p:txBody>
      </p:sp>
      <p:sp>
        <p:nvSpPr>
          <p:cNvPr id="1546" name="Google Shape;1546;p49">
            <a:hlinkClick r:id="rId3" action="ppaction://hlinksldjump"/>
          </p:cNvPr>
          <p:cNvSpPr/>
          <p:nvPr/>
        </p:nvSpPr>
        <p:spPr>
          <a:xfrm rot="5400000">
            <a:off x="8135450" y="1556928"/>
            <a:ext cx="950100" cy="62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49">
            <a:hlinkClick r:id="rId4" action="ppaction://hlinksldjump"/>
          </p:cNvPr>
          <p:cNvSpPr/>
          <p:nvPr/>
        </p:nvSpPr>
        <p:spPr>
          <a:xfrm rot="5400000">
            <a:off x="8100942" y="589675"/>
            <a:ext cx="1019100" cy="62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49">
            <a:hlinkClick r:id="rId5" action="ppaction://hlinksldjump"/>
          </p:cNvPr>
          <p:cNvSpPr/>
          <p:nvPr/>
        </p:nvSpPr>
        <p:spPr>
          <a:xfrm rot="5400000">
            <a:off x="8089092" y="2537633"/>
            <a:ext cx="1042800" cy="62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49">
            <a:hlinkClick r:id="rId6" action="ppaction://hlinksldjump"/>
          </p:cNvPr>
          <p:cNvSpPr/>
          <p:nvPr/>
        </p:nvSpPr>
        <p:spPr>
          <a:xfrm rot="5400000">
            <a:off x="8100942" y="4501251"/>
            <a:ext cx="1019100" cy="62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49">
            <a:hlinkClick r:id="rId7" action="ppaction://hlinksldjump"/>
          </p:cNvPr>
          <p:cNvSpPr/>
          <p:nvPr/>
        </p:nvSpPr>
        <p:spPr>
          <a:xfrm rot="5400000">
            <a:off x="8141446" y="3528444"/>
            <a:ext cx="938100" cy="624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49">
            <a:hlinkClick r:id="rId4" action="ppaction://hlinksldjump"/>
          </p:cNvPr>
          <p:cNvSpPr txBox="1"/>
          <p:nvPr/>
        </p:nvSpPr>
        <p:spPr>
          <a:xfrm>
            <a:off x="8189650" y="470225"/>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4"/>
                </a:solidFill>
                <a:latin typeface="Ubuntu"/>
                <a:ea typeface="Ubuntu"/>
                <a:cs typeface="Ubuntu"/>
                <a:sym typeface="Ubuntu"/>
              </a:rPr>
              <a:t>M</a:t>
            </a:r>
            <a:endParaRPr b="1">
              <a:solidFill>
                <a:schemeClr val="accent4"/>
              </a:solidFill>
              <a:latin typeface="Ubuntu"/>
              <a:ea typeface="Ubuntu"/>
              <a:cs typeface="Ubuntu"/>
              <a:sym typeface="Ubuntu"/>
            </a:endParaRPr>
          </a:p>
        </p:txBody>
      </p:sp>
      <p:sp>
        <p:nvSpPr>
          <p:cNvPr id="1552" name="Google Shape;1552;p49">
            <a:hlinkClick r:id="rId3" action="ppaction://hlinksldjump"/>
          </p:cNvPr>
          <p:cNvSpPr txBox="1"/>
          <p:nvPr/>
        </p:nvSpPr>
        <p:spPr>
          <a:xfrm>
            <a:off x="8189650" y="1476316"/>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2"/>
                </a:solidFill>
                <a:latin typeface="Ubuntu"/>
                <a:ea typeface="Ubuntu"/>
                <a:cs typeface="Ubuntu"/>
                <a:sym typeface="Ubuntu"/>
              </a:rPr>
              <a:t>T</a:t>
            </a:r>
            <a:endParaRPr b="1">
              <a:solidFill>
                <a:schemeClr val="accent2"/>
              </a:solidFill>
              <a:latin typeface="Ubuntu"/>
              <a:ea typeface="Ubuntu"/>
              <a:cs typeface="Ubuntu"/>
              <a:sym typeface="Ubuntu"/>
            </a:endParaRPr>
          </a:p>
        </p:txBody>
      </p:sp>
      <p:sp>
        <p:nvSpPr>
          <p:cNvPr id="1553" name="Google Shape;1553;p49">
            <a:hlinkClick r:id="rId5" action="ppaction://hlinksldjump"/>
          </p:cNvPr>
          <p:cNvSpPr txBox="1"/>
          <p:nvPr/>
        </p:nvSpPr>
        <p:spPr>
          <a:xfrm>
            <a:off x="8189650" y="2400638"/>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1"/>
                </a:solidFill>
                <a:latin typeface="Ubuntu"/>
                <a:ea typeface="Ubuntu"/>
                <a:cs typeface="Ubuntu"/>
                <a:sym typeface="Ubuntu"/>
              </a:rPr>
              <a:t>X</a:t>
            </a:r>
            <a:endParaRPr b="1">
              <a:solidFill>
                <a:schemeClr val="accent1"/>
              </a:solidFill>
              <a:latin typeface="Ubuntu"/>
              <a:ea typeface="Ubuntu"/>
              <a:cs typeface="Ubuntu"/>
              <a:sym typeface="Ubuntu"/>
            </a:endParaRPr>
          </a:p>
        </p:txBody>
      </p:sp>
      <p:sp>
        <p:nvSpPr>
          <p:cNvPr id="1554" name="Google Shape;1554;p49">
            <a:hlinkClick r:id="rId7" action="ppaction://hlinksldjump"/>
          </p:cNvPr>
          <p:cNvSpPr txBox="1"/>
          <p:nvPr/>
        </p:nvSpPr>
        <p:spPr>
          <a:xfrm>
            <a:off x="8189650" y="3423511"/>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3"/>
                </a:solidFill>
                <a:latin typeface="Ubuntu"/>
                <a:ea typeface="Ubuntu"/>
                <a:cs typeface="Ubuntu"/>
                <a:sym typeface="Ubuntu"/>
              </a:rPr>
              <a:t>T</a:t>
            </a:r>
            <a:endParaRPr b="1">
              <a:solidFill>
                <a:schemeClr val="accent3"/>
              </a:solidFill>
              <a:latin typeface="Ubuntu"/>
              <a:ea typeface="Ubuntu"/>
              <a:cs typeface="Ubuntu"/>
              <a:sym typeface="Ubuntu"/>
            </a:endParaRPr>
          </a:p>
        </p:txBody>
      </p:sp>
      <p:sp>
        <p:nvSpPr>
          <p:cNvPr id="1555" name="Google Shape;1555;p49">
            <a:hlinkClick r:id="rId6" action="ppaction://hlinksldjump"/>
          </p:cNvPr>
          <p:cNvSpPr txBox="1"/>
          <p:nvPr/>
        </p:nvSpPr>
        <p:spPr>
          <a:xfrm>
            <a:off x="8189650" y="4362805"/>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4"/>
                </a:solidFill>
                <a:latin typeface="Ubuntu"/>
                <a:ea typeface="Ubuntu"/>
                <a:cs typeface="Ubuntu"/>
                <a:sym typeface="Ubuntu"/>
              </a:rPr>
              <a:t>F</a:t>
            </a:r>
            <a:endParaRPr b="1">
              <a:solidFill>
                <a:schemeClr val="accent4"/>
              </a:solidFill>
              <a:latin typeface="Ubuntu"/>
              <a:ea typeface="Ubuntu"/>
              <a:cs typeface="Ubuntu"/>
              <a:sym typeface="Ubuntu"/>
            </a:endParaRPr>
          </a:p>
        </p:txBody>
      </p:sp>
      <p:grpSp>
        <p:nvGrpSpPr>
          <p:cNvPr id="1556" name="Google Shape;1556;p49"/>
          <p:cNvGrpSpPr/>
          <p:nvPr/>
        </p:nvGrpSpPr>
        <p:grpSpPr>
          <a:xfrm>
            <a:off x="6935171" y="696541"/>
            <a:ext cx="195284" cy="195284"/>
            <a:chOff x="5660400" y="238125"/>
            <a:chExt cx="481825" cy="481825"/>
          </a:xfrm>
        </p:grpSpPr>
        <p:sp>
          <p:nvSpPr>
            <p:cNvPr id="1557" name="Google Shape;1557;p49"/>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558" name="Google Shape;1558;p49"/>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1559" name="Google Shape;1559;p49">
            <a:hlinkClick r:id="rId8" action="ppaction://hlinksldjump"/>
          </p:cNvPr>
          <p:cNvSpPr/>
          <p:nvPr/>
        </p:nvSpPr>
        <p:spPr>
          <a:xfrm>
            <a:off x="6934475" y="681975"/>
            <a:ext cx="195900" cy="215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49">
            <a:hlinkClick r:id="rId9" action="ppaction://hlinksldjump"/>
          </p:cNvPr>
          <p:cNvSpPr/>
          <p:nvPr/>
        </p:nvSpPr>
        <p:spPr>
          <a:xfrm>
            <a:off x="7246284" y="695850"/>
            <a:ext cx="213106" cy="195722"/>
          </a:xfrm>
          <a:custGeom>
            <a:avLst/>
            <a:gdLst/>
            <a:ahLst/>
            <a:cxnLst/>
            <a:rect l="l" t="t" r="r" b="b"/>
            <a:pathLst>
              <a:path w="34372" h="31568" extrusionOk="0">
                <a:moveTo>
                  <a:pt x="17158" y="1"/>
                </a:moveTo>
                <a:cubicBezTo>
                  <a:pt x="11439" y="3246"/>
                  <a:pt x="5719" y="6490"/>
                  <a:pt x="0" y="9735"/>
                </a:cubicBezTo>
                <a:lnTo>
                  <a:pt x="2750" y="9735"/>
                </a:lnTo>
                <a:lnTo>
                  <a:pt x="2750" y="31567"/>
                </a:lnTo>
                <a:lnTo>
                  <a:pt x="11659" y="31567"/>
                </a:lnTo>
                <a:lnTo>
                  <a:pt x="11659" y="17379"/>
                </a:lnTo>
                <a:lnTo>
                  <a:pt x="23373" y="17379"/>
                </a:lnTo>
                <a:lnTo>
                  <a:pt x="23373" y="31567"/>
                </a:lnTo>
                <a:lnTo>
                  <a:pt x="31622" y="31567"/>
                </a:lnTo>
                <a:lnTo>
                  <a:pt x="31622" y="9735"/>
                </a:lnTo>
                <a:lnTo>
                  <a:pt x="34371" y="9735"/>
                </a:lnTo>
                <a:cubicBezTo>
                  <a:pt x="28597" y="6490"/>
                  <a:pt x="22878" y="3246"/>
                  <a:pt x="1715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49">
            <a:hlinkClick r:id="" action="ppaction://hlinkshowjump?jump=nextslide"/>
          </p:cNvPr>
          <p:cNvSpPr/>
          <p:nvPr/>
        </p:nvSpPr>
        <p:spPr>
          <a:xfrm>
            <a:off x="7870218" y="695853"/>
            <a:ext cx="145409" cy="215293"/>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49">
            <a:hlinkClick r:id="" action="ppaction://hlinkshowjump?jump=previousslide"/>
          </p:cNvPr>
          <p:cNvSpPr/>
          <p:nvPr/>
        </p:nvSpPr>
        <p:spPr>
          <a:xfrm rot="10800000">
            <a:off x="7575225" y="695855"/>
            <a:ext cx="145409" cy="215293"/>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301;p46"/>
          <p:cNvSpPr txBox="1">
            <a:spLocks noGrp="1"/>
          </p:cNvSpPr>
          <p:nvPr>
            <p:ph type="subTitle" idx="1"/>
          </p:nvPr>
        </p:nvSpPr>
        <p:spPr>
          <a:xfrm>
            <a:off x="687651" y="1067573"/>
            <a:ext cx="7255271" cy="537708"/>
          </a:xfrm>
          <a:prstGeom prst="rect">
            <a:avLst/>
          </a:prstGeom>
        </p:spPr>
        <p:txBody>
          <a:bodyPr spcFirstLastPara="1" wrap="square" lIns="91425" tIns="91425" rIns="91425" bIns="91425" anchor="ctr" anchorCtr="0">
            <a:noAutofit/>
          </a:bodyPr>
          <a:lstStyle/>
          <a:p>
            <a:pPr marL="0" lvl="0" indent="0" algn="l"/>
            <a:r>
              <a:rPr lang="vi-VN" b="0" dirty="0">
                <a:solidFill>
                  <a:schemeClr val="dk1"/>
                </a:solidFill>
              </a:rPr>
              <a:t>Directives trong vue.js là các attribute được thiết lập bằng các tiền tố v-. </a:t>
            </a:r>
            <a:r>
              <a:rPr lang="en-US" b="0" dirty="0">
                <a:solidFill>
                  <a:schemeClr val="dk1"/>
                </a:solidFill>
              </a:rPr>
              <a:t>C</a:t>
            </a:r>
            <a:r>
              <a:rPr lang="vi-VN" b="0" dirty="0" smtClean="0">
                <a:solidFill>
                  <a:schemeClr val="dk1"/>
                </a:solidFill>
              </a:rPr>
              <a:t>hỉ </a:t>
            </a:r>
            <a:r>
              <a:rPr lang="vi-VN" b="0" dirty="0">
                <a:solidFill>
                  <a:schemeClr val="dk1"/>
                </a:solidFill>
              </a:rPr>
              <a:t>trừ </a:t>
            </a:r>
            <a:r>
              <a:rPr lang="vi-VN" b="0" dirty="0" smtClean="0">
                <a:solidFill>
                  <a:schemeClr val="dk1"/>
                </a:solidFill>
              </a:rPr>
              <a:t>v-for.</a:t>
            </a:r>
            <a:endParaRPr sz="1800" b="0" dirty="0">
              <a:solidFill>
                <a:schemeClr val="dk1"/>
              </a:solidFill>
            </a:endParaRPr>
          </a:p>
        </p:txBody>
      </p:sp>
      <p:pic>
        <p:nvPicPr>
          <p:cNvPr id="3" name="Picture 2"/>
          <p:cNvPicPr>
            <a:picLocks noChangeAspect="1"/>
          </p:cNvPicPr>
          <p:nvPr/>
        </p:nvPicPr>
        <p:blipFill>
          <a:blip r:embed="rId10"/>
          <a:stretch>
            <a:fillRect/>
          </a:stretch>
        </p:blipFill>
        <p:spPr>
          <a:xfrm>
            <a:off x="1197920" y="1621993"/>
            <a:ext cx="6380480" cy="3379660"/>
          </a:xfrm>
          <a:prstGeom prst="rect">
            <a:avLst/>
          </a:prstGeom>
        </p:spPr>
      </p:pic>
    </p:spTree>
    <p:extLst>
      <p:ext uri="{BB962C8B-B14F-4D97-AF65-F5344CB8AC3E}">
        <p14:creationId xmlns:p14="http://schemas.microsoft.com/office/powerpoint/2010/main" val="148633217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8">
                                            <p:txEl>
                                              <p:pRg st="0" end="0"/>
                                            </p:txEl>
                                          </p:spTgt>
                                        </p:tgtEl>
                                        <p:attrNameLst>
                                          <p:attrName>style.visibility</p:attrName>
                                        </p:attrNameLst>
                                      </p:cBhvr>
                                      <p:to>
                                        <p:strVal val="visible"/>
                                      </p:to>
                                    </p:set>
                                    <p:animEffect transition="in" filter="fade">
                                      <p:cBhvr>
                                        <p:cTn id="7" dur="500"/>
                                        <p:tgtEl>
                                          <p:spTgt spid="17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8"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474"/>
        <p:cNvGrpSpPr/>
        <p:nvPr/>
      </p:nvGrpSpPr>
      <p:grpSpPr>
        <a:xfrm>
          <a:off x="0" y="0"/>
          <a:ext cx="0" cy="0"/>
          <a:chOff x="0" y="0"/>
          <a:chExt cx="0" cy="0"/>
        </a:xfrm>
      </p:grpSpPr>
      <p:sp>
        <p:nvSpPr>
          <p:cNvPr id="1478" name="Google Shape;1478;p49"/>
          <p:cNvSpPr txBox="1">
            <a:spLocks noGrp="1"/>
          </p:cNvSpPr>
          <p:nvPr>
            <p:ph type="title"/>
          </p:nvPr>
        </p:nvSpPr>
        <p:spPr>
          <a:xfrm>
            <a:off x="1543659" y="540116"/>
            <a:ext cx="5872200" cy="478200"/>
          </a:xfrm>
          <a:prstGeom prst="rect">
            <a:avLst/>
          </a:prstGeom>
        </p:spPr>
        <p:txBody>
          <a:bodyPr spcFirstLastPara="1" wrap="square" lIns="91425" tIns="91425" rIns="91425" bIns="91425" anchor="ctr" anchorCtr="0">
            <a:noAutofit/>
          </a:bodyPr>
          <a:lstStyle/>
          <a:p>
            <a:pPr lvl="0"/>
            <a:r>
              <a:rPr lang="en" dirty="0">
                <a:solidFill>
                  <a:schemeClr val="accent2"/>
                </a:solidFill>
              </a:rPr>
              <a:t>2. </a:t>
            </a:r>
            <a:r>
              <a:rPr lang="en-US" dirty="0">
                <a:solidFill>
                  <a:schemeClr val="accent2"/>
                </a:solidFill>
              </a:rPr>
              <a:t>Directives.</a:t>
            </a:r>
            <a:endParaRPr b="1" dirty="0">
              <a:solidFill>
                <a:schemeClr val="accent2"/>
              </a:solidFill>
            </a:endParaRPr>
          </a:p>
        </p:txBody>
      </p:sp>
      <p:sp>
        <p:nvSpPr>
          <p:cNvPr id="1546" name="Google Shape;1546;p49">
            <a:hlinkClick r:id="rId3" action="ppaction://hlinksldjump"/>
          </p:cNvPr>
          <p:cNvSpPr/>
          <p:nvPr/>
        </p:nvSpPr>
        <p:spPr>
          <a:xfrm rot="5400000">
            <a:off x="8135450" y="1556928"/>
            <a:ext cx="950100" cy="62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49">
            <a:hlinkClick r:id="rId4" action="ppaction://hlinksldjump"/>
          </p:cNvPr>
          <p:cNvSpPr/>
          <p:nvPr/>
        </p:nvSpPr>
        <p:spPr>
          <a:xfrm rot="5400000">
            <a:off x="8100942" y="589675"/>
            <a:ext cx="1019100" cy="62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49">
            <a:hlinkClick r:id="rId5" action="ppaction://hlinksldjump"/>
          </p:cNvPr>
          <p:cNvSpPr/>
          <p:nvPr/>
        </p:nvSpPr>
        <p:spPr>
          <a:xfrm rot="5400000">
            <a:off x="8089092" y="2537633"/>
            <a:ext cx="1042800" cy="62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49">
            <a:hlinkClick r:id="rId6" action="ppaction://hlinksldjump"/>
          </p:cNvPr>
          <p:cNvSpPr/>
          <p:nvPr/>
        </p:nvSpPr>
        <p:spPr>
          <a:xfrm rot="5400000">
            <a:off x="8100942" y="4501251"/>
            <a:ext cx="1019100" cy="62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49">
            <a:hlinkClick r:id="rId7" action="ppaction://hlinksldjump"/>
          </p:cNvPr>
          <p:cNvSpPr/>
          <p:nvPr/>
        </p:nvSpPr>
        <p:spPr>
          <a:xfrm rot="5400000">
            <a:off x="8141446" y="3528444"/>
            <a:ext cx="938100" cy="624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49">
            <a:hlinkClick r:id="rId4" action="ppaction://hlinksldjump"/>
          </p:cNvPr>
          <p:cNvSpPr txBox="1"/>
          <p:nvPr/>
        </p:nvSpPr>
        <p:spPr>
          <a:xfrm>
            <a:off x="8189650" y="470225"/>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4"/>
                </a:solidFill>
                <a:latin typeface="Ubuntu"/>
                <a:ea typeface="Ubuntu"/>
                <a:cs typeface="Ubuntu"/>
                <a:sym typeface="Ubuntu"/>
              </a:rPr>
              <a:t>M</a:t>
            </a:r>
            <a:endParaRPr b="1">
              <a:solidFill>
                <a:schemeClr val="accent4"/>
              </a:solidFill>
              <a:latin typeface="Ubuntu"/>
              <a:ea typeface="Ubuntu"/>
              <a:cs typeface="Ubuntu"/>
              <a:sym typeface="Ubuntu"/>
            </a:endParaRPr>
          </a:p>
        </p:txBody>
      </p:sp>
      <p:sp>
        <p:nvSpPr>
          <p:cNvPr id="1552" name="Google Shape;1552;p49">
            <a:hlinkClick r:id="rId3" action="ppaction://hlinksldjump"/>
          </p:cNvPr>
          <p:cNvSpPr txBox="1"/>
          <p:nvPr/>
        </p:nvSpPr>
        <p:spPr>
          <a:xfrm>
            <a:off x="8189650" y="1476316"/>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2"/>
                </a:solidFill>
                <a:latin typeface="Ubuntu"/>
                <a:ea typeface="Ubuntu"/>
                <a:cs typeface="Ubuntu"/>
                <a:sym typeface="Ubuntu"/>
              </a:rPr>
              <a:t>T</a:t>
            </a:r>
            <a:endParaRPr b="1">
              <a:solidFill>
                <a:schemeClr val="accent2"/>
              </a:solidFill>
              <a:latin typeface="Ubuntu"/>
              <a:ea typeface="Ubuntu"/>
              <a:cs typeface="Ubuntu"/>
              <a:sym typeface="Ubuntu"/>
            </a:endParaRPr>
          </a:p>
        </p:txBody>
      </p:sp>
      <p:sp>
        <p:nvSpPr>
          <p:cNvPr id="1553" name="Google Shape;1553;p49">
            <a:hlinkClick r:id="rId5" action="ppaction://hlinksldjump"/>
          </p:cNvPr>
          <p:cNvSpPr txBox="1"/>
          <p:nvPr/>
        </p:nvSpPr>
        <p:spPr>
          <a:xfrm>
            <a:off x="8189650" y="2400638"/>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1"/>
                </a:solidFill>
                <a:latin typeface="Ubuntu"/>
                <a:ea typeface="Ubuntu"/>
                <a:cs typeface="Ubuntu"/>
                <a:sym typeface="Ubuntu"/>
              </a:rPr>
              <a:t>X</a:t>
            </a:r>
            <a:endParaRPr b="1">
              <a:solidFill>
                <a:schemeClr val="accent1"/>
              </a:solidFill>
              <a:latin typeface="Ubuntu"/>
              <a:ea typeface="Ubuntu"/>
              <a:cs typeface="Ubuntu"/>
              <a:sym typeface="Ubuntu"/>
            </a:endParaRPr>
          </a:p>
        </p:txBody>
      </p:sp>
      <p:sp>
        <p:nvSpPr>
          <p:cNvPr id="1554" name="Google Shape;1554;p49">
            <a:hlinkClick r:id="rId7" action="ppaction://hlinksldjump"/>
          </p:cNvPr>
          <p:cNvSpPr txBox="1"/>
          <p:nvPr/>
        </p:nvSpPr>
        <p:spPr>
          <a:xfrm>
            <a:off x="8189650" y="3423511"/>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3"/>
                </a:solidFill>
                <a:latin typeface="Ubuntu"/>
                <a:ea typeface="Ubuntu"/>
                <a:cs typeface="Ubuntu"/>
                <a:sym typeface="Ubuntu"/>
              </a:rPr>
              <a:t>T</a:t>
            </a:r>
            <a:endParaRPr b="1">
              <a:solidFill>
                <a:schemeClr val="accent3"/>
              </a:solidFill>
              <a:latin typeface="Ubuntu"/>
              <a:ea typeface="Ubuntu"/>
              <a:cs typeface="Ubuntu"/>
              <a:sym typeface="Ubuntu"/>
            </a:endParaRPr>
          </a:p>
        </p:txBody>
      </p:sp>
      <p:sp>
        <p:nvSpPr>
          <p:cNvPr id="1555" name="Google Shape;1555;p49">
            <a:hlinkClick r:id="rId6" action="ppaction://hlinksldjump"/>
          </p:cNvPr>
          <p:cNvSpPr txBox="1"/>
          <p:nvPr/>
        </p:nvSpPr>
        <p:spPr>
          <a:xfrm>
            <a:off x="8189650" y="4362805"/>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4"/>
                </a:solidFill>
                <a:latin typeface="Ubuntu"/>
                <a:ea typeface="Ubuntu"/>
                <a:cs typeface="Ubuntu"/>
                <a:sym typeface="Ubuntu"/>
              </a:rPr>
              <a:t>F</a:t>
            </a:r>
            <a:endParaRPr b="1">
              <a:solidFill>
                <a:schemeClr val="accent4"/>
              </a:solidFill>
              <a:latin typeface="Ubuntu"/>
              <a:ea typeface="Ubuntu"/>
              <a:cs typeface="Ubuntu"/>
              <a:sym typeface="Ubuntu"/>
            </a:endParaRPr>
          </a:p>
        </p:txBody>
      </p:sp>
      <p:grpSp>
        <p:nvGrpSpPr>
          <p:cNvPr id="1556" name="Google Shape;1556;p49"/>
          <p:cNvGrpSpPr/>
          <p:nvPr/>
        </p:nvGrpSpPr>
        <p:grpSpPr>
          <a:xfrm>
            <a:off x="6935171" y="696541"/>
            <a:ext cx="195284" cy="195284"/>
            <a:chOff x="5660400" y="238125"/>
            <a:chExt cx="481825" cy="481825"/>
          </a:xfrm>
        </p:grpSpPr>
        <p:sp>
          <p:nvSpPr>
            <p:cNvPr id="1557" name="Google Shape;1557;p49"/>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558" name="Google Shape;1558;p49"/>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1559" name="Google Shape;1559;p49">
            <a:hlinkClick r:id="rId8" action="ppaction://hlinksldjump"/>
          </p:cNvPr>
          <p:cNvSpPr/>
          <p:nvPr/>
        </p:nvSpPr>
        <p:spPr>
          <a:xfrm>
            <a:off x="6934475" y="681975"/>
            <a:ext cx="195900" cy="215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49">
            <a:hlinkClick r:id="rId9" action="ppaction://hlinksldjump"/>
          </p:cNvPr>
          <p:cNvSpPr/>
          <p:nvPr/>
        </p:nvSpPr>
        <p:spPr>
          <a:xfrm>
            <a:off x="7246284" y="695850"/>
            <a:ext cx="213106" cy="195722"/>
          </a:xfrm>
          <a:custGeom>
            <a:avLst/>
            <a:gdLst/>
            <a:ahLst/>
            <a:cxnLst/>
            <a:rect l="l" t="t" r="r" b="b"/>
            <a:pathLst>
              <a:path w="34372" h="31568" extrusionOk="0">
                <a:moveTo>
                  <a:pt x="17158" y="1"/>
                </a:moveTo>
                <a:cubicBezTo>
                  <a:pt x="11439" y="3246"/>
                  <a:pt x="5719" y="6490"/>
                  <a:pt x="0" y="9735"/>
                </a:cubicBezTo>
                <a:lnTo>
                  <a:pt x="2750" y="9735"/>
                </a:lnTo>
                <a:lnTo>
                  <a:pt x="2750" y="31567"/>
                </a:lnTo>
                <a:lnTo>
                  <a:pt x="11659" y="31567"/>
                </a:lnTo>
                <a:lnTo>
                  <a:pt x="11659" y="17379"/>
                </a:lnTo>
                <a:lnTo>
                  <a:pt x="23373" y="17379"/>
                </a:lnTo>
                <a:lnTo>
                  <a:pt x="23373" y="31567"/>
                </a:lnTo>
                <a:lnTo>
                  <a:pt x="31622" y="31567"/>
                </a:lnTo>
                <a:lnTo>
                  <a:pt x="31622" y="9735"/>
                </a:lnTo>
                <a:lnTo>
                  <a:pt x="34371" y="9735"/>
                </a:lnTo>
                <a:cubicBezTo>
                  <a:pt x="28597" y="6490"/>
                  <a:pt x="22878" y="3246"/>
                  <a:pt x="1715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49">
            <a:hlinkClick r:id="" action="ppaction://hlinkshowjump?jump=nextslide"/>
          </p:cNvPr>
          <p:cNvSpPr/>
          <p:nvPr/>
        </p:nvSpPr>
        <p:spPr>
          <a:xfrm>
            <a:off x="7870218" y="695853"/>
            <a:ext cx="145409" cy="215293"/>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49">
            <a:hlinkClick r:id="" action="ppaction://hlinkshowjump?jump=previousslide"/>
          </p:cNvPr>
          <p:cNvSpPr/>
          <p:nvPr/>
        </p:nvSpPr>
        <p:spPr>
          <a:xfrm rot="10800000">
            <a:off x="7575225" y="695855"/>
            <a:ext cx="145409" cy="215293"/>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6" name="Google Shape;3606;p66"/>
          <p:cNvGrpSpPr/>
          <p:nvPr/>
        </p:nvGrpSpPr>
        <p:grpSpPr>
          <a:xfrm>
            <a:off x="1018725" y="1676946"/>
            <a:ext cx="3132775" cy="305215"/>
            <a:chOff x="1384025" y="1945908"/>
            <a:chExt cx="3132775" cy="305215"/>
          </a:xfrm>
        </p:grpSpPr>
        <p:sp>
          <p:nvSpPr>
            <p:cNvPr id="97" name="Google Shape;3607;p66"/>
            <p:cNvSpPr/>
            <p:nvPr/>
          </p:nvSpPr>
          <p:spPr>
            <a:xfrm>
              <a:off x="1389900" y="1950823"/>
              <a:ext cx="3126900" cy="300300"/>
            </a:xfrm>
            <a:prstGeom prst="roundRect">
              <a:avLst>
                <a:gd name="adj" fmla="val 50000"/>
              </a:avLst>
            </a:prstGeom>
            <a:solidFill>
              <a:schemeClr val="accent5"/>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3608;p66"/>
            <p:cNvSpPr/>
            <p:nvPr/>
          </p:nvSpPr>
          <p:spPr>
            <a:xfrm>
              <a:off x="1384025" y="1945908"/>
              <a:ext cx="300900" cy="3009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 name="Google Shape;3609;p66"/>
          <p:cNvGrpSpPr/>
          <p:nvPr/>
        </p:nvGrpSpPr>
        <p:grpSpPr>
          <a:xfrm>
            <a:off x="1018726" y="2214943"/>
            <a:ext cx="3132774" cy="307218"/>
            <a:chOff x="1384026" y="2431680"/>
            <a:chExt cx="3132774" cy="307218"/>
          </a:xfrm>
        </p:grpSpPr>
        <p:sp>
          <p:nvSpPr>
            <p:cNvPr id="100" name="Google Shape;3610;p66"/>
            <p:cNvSpPr/>
            <p:nvPr/>
          </p:nvSpPr>
          <p:spPr>
            <a:xfrm>
              <a:off x="1389900" y="2431680"/>
              <a:ext cx="3126900" cy="301800"/>
            </a:xfrm>
            <a:prstGeom prst="roundRect">
              <a:avLst>
                <a:gd name="adj" fmla="val 50000"/>
              </a:avLst>
            </a:prstGeom>
            <a:solidFill>
              <a:schemeClr val="accent5"/>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3611;p66"/>
            <p:cNvSpPr/>
            <p:nvPr/>
          </p:nvSpPr>
          <p:spPr>
            <a:xfrm>
              <a:off x="1384026" y="2437099"/>
              <a:ext cx="301800" cy="3018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 name="Google Shape;3612;p66"/>
          <p:cNvGrpSpPr/>
          <p:nvPr/>
        </p:nvGrpSpPr>
        <p:grpSpPr>
          <a:xfrm>
            <a:off x="1018726" y="2754931"/>
            <a:ext cx="3132774" cy="307223"/>
            <a:chOff x="1384026" y="2887116"/>
            <a:chExt cx="3132774" cy="307223"/>
          </a:xfrm>
        </p:grpSpPr>
        <p:sp>
          <p:nvSpPr>
            <p:cNvPr id="103" name="Google Shape;3613;p66"/>
            <p:cNvSpPr/>
            <p:nvPr/>
          </p:nvSpPr>
          <p:spPr>
            <a:xfrm>
              <a:off x="1389900" y="2887116"/>
              <a:ext cx="3126900" cy="301800"/>
            </a:xfrm>
            <a:prstGeom prst="roundRect">
              <a:avLst>
                <a:gd name="adj" fmla="val 50000"/>
              </a:avLst>
            </a:prstGeom>
            <a:solidFill>
              <a:schemeClr val="accent5"/>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3614;p66"/>
            <p:cNvSpPr/>
            <p:nvPr/>
          </p:nvSpPr>
          <p:spPr>
            <a:xfrm>
              <a:off x="1384026" y="2892539"/>
              <a:ext cx="301800" cy="3018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8" name="Google Shape;3618;p66"/>
          <p:cNvSpPr txBox="1">
            <a:spLocks noGrp="1"/>
          </p:cNvSpPr>
          <p:nvPr>
            <p:ph type="subTitle" idx="1"/>
          </p:nvPr>
        </p:nvSpPr>
        <p:spPr>
          <a:xfrm>
            <a:off x="1281513" y="2789742"/>
            <a:ext cx="2736300" cy="237600"/>
          </a:xfrm>
          <a:prstGeom prst="rect">
            <a:avLst/>
          </a:prstGeom>
        </p:spPr>
        <p:txBody>
          <a:bodyPr spcFirstLastPara="1" wrap="square" lIns="91425" tIns="91425" rIns="91425" bIns="91425" anchor="ctr" anchorCtr="0">
            <a:noAutofit/>
          </a:bodyPr>
          <a:lstStyle/>
          <a:p>
            <a:pPr marL="0" indent="0" algn="l"/>
            <a:r>
              <a:rPr lang="en-US" sz="1600" b="0" dirty="0">
                <a:solidFill>
                  <a:schemeClr val="dk2"/>
                </a:solidFill>
              </a:rPr>
              <a:t>c</a:t>
            </a:r>
            <a:r>
              <a:rPr lang="en-US" sz="1600" b="0" dirty="0" smtClean="0">
                <a:solidFill>
                  <a:schemeClr val="dk2"/>
                </a:solidFill>
              </a:rPr>
              <a:t>. </a:t>
            </a:r>
            <a:r>
              <a:rPr lang="en-US" sz="1600" b="0" dirty="0" err="1" smtClean="0">
                <a:solidFill>
                  <a:schemeClr val="dk2"/>
                </a:solidFill>
              </a:rPr>
              <a:t>Fillters</a:t>
            </a:r>
            <a:r>
              <a:rPr lang="en-US" sz="1600" b="0" dirty="0" smtClean="0">
                <a:solidFill>
                  <a:schemeClr val="dk2"/>
                </a:solidFill>
              </a:rPr>
              <a:t>.</a:t>
            </a:r>
            <a:endParaRPr sz="1600" b="0" dirty="0">
              <a:solidFill>
                <a:schemeClr val="dk2"/>
              </a:solidFill>
            </a:endParaRPr>
          </a:p>
        </p:txBody>
      </p:sp>
      <p:sp>
        <p:nvSpPr>
          <p:cNvPr id="110" name="Google Shape;3620;p66"/>
          <p:cNvSpPr txBox="1">
            <a:spLocks noGrp="1"/>
          </p:cNvSpPr>
          <p:nvPr>
            <p:ph type="subTitle" idx="3"/>
          </p:nvPr>
        </p:nvSpPr>
        <p:spPr>
          <a:xfrm>
            <a:off x="1281513" y="2249752"/>
            <a:ext cx="2736300" cy="237600"/>
          </a:xfrm>
          <a:prstGeom prst="rect">
            <a:avLst/>
          </a:prstGeom>
        </p:spPr>
        <p:txBody>
          <a:bodyPr spcFirstLastPara="1" wrap="square" lIns="91425" tIns="91425" rIns="91425" bIns="91425" anchor="ctr" anchorCtr="0">
            <a:noAutofit/>
          </a:bodyPr>
          <a:lstStyle/>
          <a:p>
            <a:pPr marL="0" lvl="0" indent="0" algn="l"/>
            <a:r>
              <a:rPr lang="en-US" sz="1600" b="0" dirty="0" smtClean="0">
                <a:solidFill>
                  <a:schemeClr val="dk2"/>
                </a:solidFill>
              </a:rPr>
              <a:t>b. Modifiers.</a:t>
            </a:r>
            <a:endParaRPr sz="1600" b="0" dirty="0">
              <a:solidFill>
                <a:schemeClr val="dk2"/>
              </a:solidFill>
            </a:endParaRPr>
          </a:p>
        </p:txBody>
      </p:sp>
      <p:sp>
        <p:nvSpPr>
          <p:cNvPr id="111" name="Google Shape;3621;p66"/>
          <p:cNvSpPr txBox="1">
            <a:spLocks noGrp="1"/>
          </p:cNvSpPr>
          <p:nvPr>
            <p:ph type="subTitle" idx="4"/>
          </p:nvPr>
        </p:nvSpPr>
        <p:spPr>
          <a:xfrm>
            <a:off x="1281513" y="1710753"/>
            <a:ext cx="2736300" cy="237600"/>
          </a:xfrm>
          <a:prstGeom prst="rect">
            <a:avLst/>
          </a:prstGeom>
        </p:spPr>
        <p:txBody>
          <a:bodyPr spcFirstLastPara="1" wrap="square" lIns="91425" tIns="91425" rIns="91425" bIns="91425" anchor="ctr" anchorCtr="0">
            <a:noAutofit/>
          </a:bodyPr>
          <a:lstStyle/>
          <a:p>
            <a:pPr marL="0" lvl="0" indent="0" algn="l"/>
            <a:r>
              <a:rPr lang="en-US" dirty="0"/>
              <a:t>a</a:t>
            </a:r>
            <a:r>
              <a:rPr lang="en-US" dirty="0" smtClean="0"/>
              <a:t>. Arguments.</a:t>
            </a:r>
            <a:endParaRPr dirty="0"/>
          </a:p>
        </p:txBody>
      </p:sp>
      <p:grpSp>
        <p:nvGrpSpPr>
          <p:cNvPr id="112" name="Google Shape;3622;p66"/>
          <p:cNvGrpSpPr/>
          <p:nvPr/>
        </p:nvGrpSpPr>
        <p:grpSpPr>
          <a:xfrm>
            <a:off x="4820537" y="1296060"/>
            <a:ext cx="2700072" cy="3140665"/>
            <a:chOff x="4820537" y="1296060"/>
            <a:chExt cx="2700072" cy="3140665"/>
          </a:xfrm>
        </p:grpSpPr>
        <p:grpSp>
          <p:nvGrpSpPr>
            <p:cNvPr id="113" name="Google Shape;3623;p66"/>
            <p:cNvGrpSpPr/>
            <p:nvPr/>
          </p:nvGrpSpPr>
          <p:grpSpPr>
            <a:xfrm>
              <a:off x="4820537" y="1296060"/>
              <a:ext cx="2700072" cy="3140665"/>
              <a:chOff x="4765325" y="1286925"/>
              <a:chExt cx="2700072" cy="3140665"/>
            </a:xfrm>
          </p:grpSpPr>
          <p:sp>
            <p:nvSpPr>
              <p:cNvPr id="121" name="Google Shape;3624;p66"/>
              <p:cNvSpPr/>
              <p:nvPr/>
            </p:nvSpPr>
            <p:spPr>
              <a:xfrm>
                <a:off x="4765325" y="1649822"/>
                <a:ext cx="1906996" cy="2760544"/>
              </a:xfrm>
              <a:custGeom>
                <a:avLst/>
                <a:gdLst/>
                <a:ahLst/>
                <a:cxnLst/>
                <a:rect l="l" t="t" r="r" b="b"/>
                <a:pathLst>
                  <a:path w="33437" h="48403" extrusionOk="0">
                    <a:moveTo>
                      <a:pt x="17324" y="0"/>
                    </a:moveTo>
                    <a:lnTo>
                      <a:pt x="14723" y="13"/>
                    </a:lnTo>
                    <a:cubicBezTo>
                      <a:pt x="13838" y="13"/>
                      <a:pt x="13125" y="1281"/>
                      <a:pt x="13125" y="2179"/>
                    </a:cubicBezTo>
                    <a:lnTo>
                      <a:pt x="13191" y="20998"/>
                    </a:lnTo>
                    <a:lnTo>
                      <a:pt x="1556" y="42314"/>
                    </a:lnTo>
                    <a:cubicBezTo>
                      <a:pt x="0" y="45029"/>
                      <a:pt x="1957" y="48402"/>
                      <a:pt x="5077" y="48402"/>
                    </a:cubicBezTo>
                    <a:cubicBezTo>
                      <a:pt x="5083" y="48402"/>
                      <a:pt x="5089" y="48402"/>
                      <a:pt x="5095" y="48402"/>
                    </a:cubicBezTo>
                    <a:lnTo>
                      <a:pt x="28273" y="48323"/>
                    </a:lnTo>
                    <a:cubicBezTo>
                      <a:pt x="31495" y="48310"/>
                      <a:pt x="33436" y="44731"/>
                      <a:pt x="31667" y="42036"/>
                    </a:cubicBezTo>
                    <a:lnTo>
                      <a:pt x="19002" y="20972"/>
                    </a:lnTo>
                    <a:lnTo>
                      <a:pt x="18936" y="2153"/>
                    </a:lnTo>
                    <a:cubicBezTo>
                      <a:pt x="18936" y="1268"/>
                      <a:pt x="18209" y="0"/>
                      <a:pt x="173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3625;p66"/>
              <p:cNvSpPr/>
              <p:nvPr/>
            </p:nvSpPr>
            <p:spPr>
              <a:xfrm>
                <a:off x="4766123" y="3643275"/>
                <a:ext cx="1906939" cy="776098"/>
              </a:xfrm>
              <a:custGeom>
                <a:avLst/>
                <a:gdLst/>
                <a:ahLst/>
                <a:cxnLst/>
                <a:rect l="l" t="t" r="r" b="b"/>
                <a:pathLst>
                  <a:path w="33436" h="13608" extrusionOk="0">
                    <a:moveTo>
                      <a:pt x="23129" y="0"/>
                    </a:moveTo>
                    <a:cubicBezTo>
                      <a:pt x="21593" y="0"/>
                      <a:pt x="19695" y="294"/>
                      <a:pt x="17429" y="1154"/>
                    </a:cubicBezTo>
                    <a:cubicBezTo>
                      <a:pt x="15045" y="2065"/>
                      <a:pt x="12849" y="2366"/>
                      <a:pt x="10991" y="2366"/>
                    </a:cubicBezTo>
                    <a:cubicBezTo>
                      <a:pt x="7383" y="2366"/>
                      <a:pt x="5041" y="1233"/>
                      <a:pt x="5041" y="1233"/>
                    </a:cubicBezTo>
                    <a:lnTo>
                      <a:pt x="1938" y="6925"/>
                    </a:lnTo>
                    <a:cubicBezTo>
                      <a:pt x="0" y="9878"/>
                      <a:pt x="1457" y="13462"/>
                      <a:pt x="4969" y="13462"/>
                    </a:cubicBezTo>
                    <a:cubicBezTo>
                      <a:pt x="4976" y="13462"/>
                      <a:pt x="4982" y="13462"/>
                      <a:pt x="4989" y="13462"/>
                    </a:cubicBezTo>
                    <a:lnTo>
                      <a:pt x="27545" y="13607"/>
                    </a:lnTo>
                    <a:cubicBezTo>
                      <a:pt x="31256" y="13594"/>
                      <a:pt x="33436" y="9883"/>
                      <a:pt x="31098" y="6991"/>
                    </a:cubicBezTo>
                    <a:lnTo>
                      <a:pt x="28087" y="1378"/>
                    </a:lnTo>
                    <a:cubicBezTo>
                      <a:pt x="28087" y="1378"/>
                      <a:pt x="26455" y="0"/>
                      <a:pt x="231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3626;p66"/>
              <p:cNvSpPr/>
              <p:nvPr/>
            </p:nvSpPr>
            <p:spPr>
              <a:xfrm>
                <a:off x="5206525" y="3837813"/>
                <a:ext cx="76138" cy="76138"/>
              </a:xfrm>
              <a:custGeom>
                <a:avLst/>
                <a:gdLst/>
                <a:ahLst/>
                <a:cxnLst/>
                <a:rect l="l" t="t" r="r" b="b"/>
                <a:pathLst>
                  <a:path w="1335" h="1335" extrusionOk="0">
                    <a:moveTo>
                      <a:pt x="684" y="1"/>
                    </a:moveTo>
                    <a:cubicBezTo>
                      <a:pt x="676" y="1"/>
                      <a:pt x="668" y="1"/>
                      <a:pt x="661" y="1"/>
                    </a:cubicBezTo>
                    <a:cubicBezTo>
                      <a:pt x="291" y="1"/>
                      <a:pt x="0" y="292"/>
                      <a:pt x="0" y="661"/>
                    </a:cubicBezTo>
                    <a:cubicBezTo>
                      <a:pt x="0" y="1031"/>
                      <a:pt x="304" y="1335"/>
                      <a:pt x="674" y="1335"/>
                    </a:cubicBezTo>
                    <a:cubicBezTo>
                      <a:pt x="1044" y="1335"/>
                      <a:pt x="1334" y="1031"/>
                      <a:pt x="1334" y="661"/>
                    </a:cubicBezTo>
                    <a:cubicBezTo>
                      <a:pt x="1334" y="299"/>
                      <a:pt x="1043" y="1"/>
                      <a:pt x="684" y="1"/>
                    </a:cubicBezTo>
                    <a:close/>
                  </a:path>
                </a:pathLst>
              </a:custGeom>
              <a:solidFill>
                <a:srgbClr val="6889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3627;p66"/>
              <p:cNvSpPr/>
              <p:nvPr/>
            </p:nvSpPr>
            <p:spPr>
              <a:xfrm>
                <a:off x="6086987" y="3820532"/>
                <a:ext cx="76138" cy="76138"/>
              </a:xfrm>
              <a:custGeom>
                <a:avLst/>
                <a:gdLst/>
                <a:ahLst/>
                <a:cxnLst/>
                <a:rect l="l" t="t" r="r" b="b"/>
                <a:pathLst>
                  <a:path w="1335" h="1335" extrusionOk="0">
                    <a:moveTo>
                      <a:pt x="661" y="0"/>
                    </a:moveTo>
                    <a:cubicBezTo>
                      <a:pt x="291" y="0"/>
                      <a:pt x="1" y="291"/>
                      <a:pt x="1" y="661"/>
                    </a:cubicBezTo>
                    <a:cubicBezTo>
                      <a:pt x="1" y="1030"/>
                      <a:pt x="305" y="1334"/>
                      <a:pt x="674" y="1334"/>
                    </a:cubicBezTo>
                    <a:cubicBezTo>
                      <a:pt x="1044" y="1334"/>
                      <a:pt x="1335" y="1030"/>
                      <a:pt x="1335" y="661"/>
                    </a:cubicBezTo>
                    <a:cubicBezTo>
                      <a:pt x="1335" y="291"/>
                      <a:pt x="1031" y="0"/>
                      <a:pt x="661" y="0"/>
                    </a:cubicBezTo>
                    <a:close/>
                  </a:path>
                </a:pathLst>
              </a:custGeom>
              <a:solidFill>
                <a:srgbClr val="6889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3628;p66"/>
              <p:cNvSpPr/>
              <p:nvPr/>
            </p:nvSpPr>
            <p:spPr>
              <a:xfrm>
                <a:off x="5905511" y="3356573"/>
                <a:ext cx="72317" cy="72317"/>
              </a:xfrm>
              <a:custGeom>
                <a:avLst/>
                <a:gdLst/>
                <a:ahLst/>
                <a:cxnLst/>
                <a:rect l="l" t="t" r="r" b="b"/>
                <a:pathLst>
                  <a:path w="1268" h="1268" extrusionOk="0">
                    <a:moveTo>
                      <a:pt x="634" y="0"/>
                    </a:moveTo>
                    <a:cubicBezTo>
                      <a:pt x="291" y="0"/>
                      <a:pt x="0" y="291"/>
                      <a:pt x="13" y="634"/>
                    </a:cubicBezTo>
                    <a:cubicBezTo>
                      <a:pt x="13" y="991"/>
                      <a:pt x="291" y="1268"/>
                      <a:pt x="634" y="1268"/>
                    </a:cubicBezTo>
                    <a:cubicBezTo>
                      <a:pt x="991" y="1268"/>
                      <a:pt x="1268" y="977"/>
                      <a:pt x="1268" y="634"/>
                    </a:cubicBezTo>
                    <a:cubicBezTo>
                      <a:pt x="1268" y="291"/>
                      <a:pt x="977" y="0"/>
                      <a:pt x="634" y="0"/>
                    </a:cubicBezTo>
                    <a:close/>
                  </a:path>
                </a:pathLst>
              </a:custGeom>
              <a:solidFill>
                <a:srgbClr val="6889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3629;p66"/>
              <p:cNvSpPr/>
              <p:nvPr/>
            </p:nvSpPr>
            <p:spPr>
              <a:xfrm>
                <a:off x="5885150" y="3905624"/>
                <a:ext cx="72374" cy="72374"/>
              </a:xfrm>
              <a:custGeom>
                <a:avLst/>
                <a:gdLst/>
                <a:ahLst/>
                <a:cxnLst/>
                <a:rect l="l" t="t" r="r" b="b"/>
                <a:pathLst>
                  <a:path w="1269" h="1269" extrusionOk="0">
                    <a:moveTo>
                      <a:pt x="634" y="1"/>
                    </a:moveTo>
                    <a:cubicBezTo>
                      <a:pt x="291" y="1"/>
                      <a:pt x="0" y="291"/>
                      <a:pt x="0" y="635"/>
                    </a:cubicBezTo>
                    <a:cubicBezTo>
                      <a:pt x="0" y="991"/>
                      <a:pt x="291" y="1268"/>
                      <a:pt x="634" y="1268"/>
                    </a:cubicBezTo>
                    <a:cubicBezTo>
                      <a:pt x="991" y="1268"/>
                      <a:pt x="1268" y="978"/>
                      <a:pt x="1268" y="635"/>
                    </a:cubicBezTo>
                    <a:cubicBezTo>
                      <a:pt x="1268" y="291"/>
                      <a:pt x="978" y="1"/>
                      <a:pt x="634" y="1"/>
                    </a:cubicBezTo>
                    <a:close/>
                  </a:path>
                </a:pathLst>
              </a:custGeom>
              <a:solidFill>
                <a:srgbClr val="6889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3630;p66"/>
              <p:cNvSpPr/>
              <p:nvPr/>
            </p:nvSpPr>
            <p:spPr>
              <a:xfrm>
                <a:off x="5656166" y="3131353"/>
                <a:ext cx="72374" cy="71633"/>
              </a:xfrm>
              <a:custGeom>
                <a:avLst/>
                <a:gdLst/>
                <a:ahLst/>
                <a:cxnLst/>
                <a:rect l="l" t="t" r="r" b="b"/>
                <a:pathLst>
                  <a:path w="1269" h="1256" extrusionOk="0">
                    <a:moveTo>
                      <a:pt x="635" y="0"/>
                    </a:moveTo>
                    <a:cubicBezTo>
                      <a:pt x="291" y="0"/>
                      <a:pt x="1" y="291"/>
                      <a:pt x="14" y="634"/>
                    </a:cubicBezTo>
                    <a:cubicBezTo>
                      <a:pt x="14" y="970"/>
                      <a:pt x="279" y="1255"/>
                      <a:pt x="612" y="1255"/>
                    </a:cubicBezTo>
                    <a:cubicBezTo>
                      <a:pt x="620" y="1255"/>
                      <a:pt x="627" y="1255"/>
                      <a:pt x="635" y="1255"/>
                    </a:cubicBezTo>
                    <a:cubicBezTo>
                      <a:pt x="991" y="1255"/>
                      <a:pt x="1269" y="978"/>
                      <a:pt x="1269" y="634"/>
                    </a:cubicBezTo>
                    <a:cubicBezTo>
                      <a:pt x="1269" y="278"/>
                      <a:pt x="978" y="0"/>
                      <a:pt x="6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3631;p66"/>
              <p:cNvSpPr/>
              <p:nvPr/>
            </p:nvSpPr>
            <p:spPr>
              <a:xfrm>
                <a:off x="5053622" y="3834049"/>
                <a:ext cx="125814" cy="125129"/>
              </a:xfrm>
              <a:custGeom>
                <a:avLst/>
                <a:gdLst/>
                <a:ahLst/>
                <a:cxnLst/>
                <a:rect l="l" t="t" r="r" b="b"/>
                <a:pathLst>
                  <a:path w="2206" h="2194" extrusionOk="0">
                    <a:moveTo>
                      <a:pt x="1097" y="1"/>
                    </a:moveTo>
                    <a:cubicBezTo>
                      <a:pt x="489" y="1"/>
                      <a:pt x="0" y="503"/>
                      <a:pt x="0" y="1097"/>
                    </a:cubicBezTo>
                    <a:cubicBezTo>
                      <a:pt x="0" y="1705"/>
                      <a:pt x="502" y="2193"/>
                      <a:pt x="1110" y="2193"/>
                    </a:cubicBezTo>
                    <a:cubicBezTo>
                      <a:pt x="1717" y="2193"/>
                      <a:pt x="2206" y="1705"/>
                      <a:pt x="2193" y="1097"/>
                    </a:cubicBezTo>
                    <a:cubicBezTo>
                      <a:pt x="2193" y="490"/>
                      <a:pt x="1704" y="1"/>
                      <a:pt x="1097" y="1"/>
                    </a:cubicBezTo>
                    <a:close/>
                  </a:path>
                </a:pathLst>
              </a:custGeom>
              <a:solidFill>
                <a:srgbClr val="6889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3632;p66"/>
              <p:cNvSpPr/>
              <p:nvPr/>
            </p:nvSpPr>
            <p:spPr>
              <a:xfrm>
                <a:off x="5463341" y="3427351"/>
                <a:ext cx="107050" cy="106993"/>
              </a:xfrm>
              <a:custGeom>
                <a:avLst/>
                <a:gdLst/>
                <a:ahLst/>
                <a:cxnLst/>
                <a:rect l="l" t="t" r="r" b="b"/>
                <a:pathLst>
                  <a:path w="1877" h="1876" extrusionOk="0">
                    <a:moveTo>
                      <a:pt x="938" y="0"/>
                    </a:moveTo>
                    <a:cubicBezTo>
                      <a:pt x="423" y="0"/>
                      <a:pt x="1" y="423"/>
                      <a:pt x="1" y="938"/>
                    </a:cubicBezTo>
                    <a:cubicBezTo>
                      <a:pt x="14" y="1453"/>
                      <a:pt x="423" y="1876"/>
                      <a:pt x="952" y="1876"/>
                    </a:cubicBezTo>
                    <a:cubicBezTo>
                      <a:pt x="1467" y="1876"/>
                      <a:pt x="1876" y="1453"/>
                      <a:pt x="1876" y="925"/>
                    </a:cubicBezTo>
                    <a:cubicBezTo>
                      <a:pt x="1876" y="410"/>
                      <a:pt x="1454" y="0"/>
                      <a:pt x="9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3633;p66"/>
              <p:cNvSpPr/>
              <p:nvPr/>
            </p:nvSpPr>
            <p:spPr>
              <a:xfrm>
                <a:off x="5670481" y="2795432"/>
                <a:ext cx="44485" cy="44485"/>
              </a:xfrm>
              <a:custGeom>
                <a:avLst/>
                <a:gdLst/>
                <a:ahLst/>
                <a:cxnLst/>
                <a:rect l="l" t="t" r="r" b="b"/>
                <a:pathLst>
                  <a:path w="780" h="780" extrusionOk="0">
                    <a:moveTo>
                      <a:pt x="384" y="0"/>
                    </a:moveTo>
                    <a:cubicBezTo>
                      <a:pt x="172" y="0"/>
                      <a:pt x="1" y="172"/>
                      <a:pt x="1" y="383"/>
                    </a:cubicBezTo>
                    <a:cubicBezTo>
                      <a:pt x="1" y="608"/>
                      <a:pt x="172" y="779"/>
                      <a:pt x="384" y="779"/>
                    </a:cubicBezTo>
                    <a:cubicBezTo>
                      <a:pt x="595" y="779"/>
                      <a:pt x="780" y="594"/>
                      <a:pt x="780" y="383"/>
                    </a:cubicBezTo>
                    <a:cubicBezTo>
                      <a:pt x="780" y="172"/>
                      <a:pt x="595" y="0"/>
                      <a:pt x="3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3634;p66"/>
              <p:cNvSpPr/>
              <p:nvPr/>
            </p:nvSpPr>
            <p:spPr>
              <a:xfrm>
                <a:off x="6260250" y="3829543"/>
                <a:ext cx="149197" cy="148456"/>
              </a:xfrm>
              <a:custGeom>
                <a:avLst/>
                <a:gdLst/>
                <a:ahLst/>
                <a:cxnLst/>
                <a:rect l="l" t="t" r="r" b="b"/>
                <a:pathLst>
                  <a:path w="2616" h="2603" extrusionOk="0">
                    <a:moveTo>
                      <a:pt x="1308" y="1"/>
                    </a:moveTo>
                    <a:cubicBezTo>
                      <a:pt x="581" y="1"/>
                      <a:pt x="0" y="582"/>
                      <a:pt x="0" y="1308"/>
                    </a:cubicBezTo>
                    <a:cubicBezTo>
                      <a:pt x="0" y="2021"/>
                      <a:pt x="595" y="2602"/>
                      <a:pt x="1308" y="2602"/>
                    </a:cubicBezTo>
                    <a:cubicBezTo>
                      <a:pt x="2034" y="2602"/>
                      <a:pt x="2615" y="2021"/>
                      <a:pt x="2615" y="1295"/>
                    </a:cubicBezTo>
                    <a:cubicBezTo>
                      <a:pt x="2602" y="582"/>
                      <a:pt x="2021" y="1"/>
                      <a:pt x="1308" y="1"/>
                    </a:cubicBezTo>
                    <a:close/>
                  </a:path>
                </a:pathLst>
              </a:custGeom>
              <a:solidFill>
                <a:srgbClr val="6889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3635;p66"/>
              <p:cNvSpPr/>
              <p:nvPr/>
            </p:nvSpPr>
            <p:spPr>
              <a:xfrm>
                <a:off x="5516837" y="3896613"/>
                <a:ext cx="135623" cy="135623"/>
              </a:xfrm>
              <a:custGeom>
                <a:avLst/>
                <a:gdLst/>
                <a:ahLst/>
                <a:cxnLst/>
                <a:rect l="l" t="t" r="r" b="b"/>
                <a:pathLst>
                  <a:path w="2378" h="2378" extrusionOk="0">
                    <a:moveTo>
                      <a:pt x="1189" y="0"/>
                    </a:moveTo>
                    <a:cubicBezTo>
                      <a:pt x="529" y="0"/>
                      <a:pt x="0" y="542"/>
                      <a:pt x="0" y="1189"/>
                    </a:cubicBezTo>
                    <a:cubicBezTo>
                      <a:pt x="0" y="1849"/>
                      <a:pt x="542" y="2377"/>
                      <a:pt x="1202" y="2377"/>
                    </a:cubicBezTo>
                    <a:cubicBezTo>
                      <a:pt x="1849" y="2377"/>
                      <a:pt x="2378" y="1849"/>
                      <a:pt x="2378" y="1189"/>
                    </a:cubicBezTo>
                    <a:cubicBezTo>
                      <a:pt x="2378" y="528"/>
                      <a:pt x="1849" y="0"/>
                      <a:pt x="11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3636;p66"/>
              <p:cNvSpPr/>
              <p:nvPr/>
            </p:nvSpPr>
            <p:spPr>
              <a:xfrm>
                <a:off x="5753349" y="1651305"/>
                <a:ext cx="937044" cy="2758263"/>
              </a:xfrm>
              <a:custGeom>
                <a:avLst/>
                <a:gdLst/>
                <a:ahLst/>
                <a:cxnLst/>
                <a:rect l="l" t="t" r="r" b="b"/>
                <a:pathLst>
                  <a:path w="16430" h="48363" extrusionOk="0">
                    <a:moveTo>
                      <a:pt x="0" y="0"/>
                    </a:moveTo>
                    <a:lnTo>
                      <a:pt x="146" y="48363"/>
                    </a:lnTo>
                    <a:lnTo>
                      <a:pt x="11437" y="48297"/>
                    </a:lnTo>
                    <a:cubicBezTo>
                      <a:pt x="14673" y="48284"/>
                      <a:pt x="16429" y="44480"/>
                      <a:pt x="14329" y="42010"/>
                    </a:cubicBezTo>
                    <a:lnTo>
                      <a:pt x="1678" y="20946"/>
                    </a:lnTo>
                    <a:lnTo>
                      <a:pt x="1836" y="2364"/>
                    </a:lnTo>
                    <a:cubicBezTo>
                      <a:pt x="1849" y="1414"/>
                      <a:pt x="1096" y="93"/>
                      <a:pt x="146" y="53"/>
                    </a:cubicBez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3637;p66"/>
              <p:cNvSpPr/>
              <p:nvPr/>
            </p:nvSpPr>
            <p:spPr>
              <a:xfrm>
                <a:off x="4812576" y="1649708"/>
                <a:ext cx="1828861" cy="2777882"/>
              </a:xfrm>
              <a:custGeom>
                <a:avLst/>
                <a:gdLst/>
                <a:ahLst/>
                <a:cxnLst/>
                <a:rect l="l" t="t" r="r" b="b"/>
                <a:pathLst>
                  <a:path w="32067" h="48707" extrusionOk="0">
                    <a:moveTo>
                      <a:pt x="16667" y="305"/>
                    </a:moveTo>
                    <a:cubicBezTo>
                      <a:pt x="17473" y="305"/>
                      <a:pt x="18120" y="1506"/>
                      <a:pt x="18120" y="2299"/>
                    </a:cubicBezTo>
                    <a:lnTo>
                      <a:pt x="18186" y="21118"/>
                    </a:lnTo>
                    <a:cubicBezTo>
                      <a:pt x="18186" y="21144"/>
                      <a:pt x="18199" y="21171"/>
                      <a:pt x="18212" y="21197"/>
                    </a:cubicBezTo>
                    <a:lnTo>
                      <a:pt x="30878" y="42262"/>
                    </a:lnTo>
                    <a:cubicBezTo>
                      <a:pt x="31683" y="43477"/>
                      <a:pt x="31736" y="44969"/>
                      <a:pt x="31049" y="46263"/>
                    </a:cubicBezTo>
                    <a:cubicBezTo>
                      <a:pt x="30363" y="47544"/>
                      <a:pt x="29081" y="48310"/>
                      <a:pt x="27616" y="48310"/>
                    </a:cubicBezTo>
                    <a:lnTo>
                      <a:pt x="4438" y="48403"/>
                    </a:lnTo>
                    <a:lnTo>
                      <a:pt x="4425" y="48403"/>
                    </a:lnTo>
                    <a:cubicBezTo>
                      <a:pt x="3012" y="48403"/>
                      <a:pt x="1757" y="47676"/>
                      <a:pt x="1044" y="46461"/>
                    </a:cubicBezTo>
                    <a:cubicBezTo>
                      <a:pt x="331" y="45233"/>
                      <a:pt x="331" y="43767"/>
                      <a:pt x="1031" y="42539"/>
                    </a:cubicBezTo>
                    <a:lnTo>
                      <a:pt x="12666" y="21210"/>
                    </a:lnTo>
                    <a:cubicBezTo>
                      <a:pt x="12679" y="21197"/>
                      <a:pt x="12679" y="21171"/>
                      <a:pt x="12679" y="21144"/>
                    </a:cubicBezTo>
                    <a:lnTo>
                      <a:pt x="12626" y="2325"/>
                    </a:lnTo>
                    <a:cubicBezTo>
                      <a:pt x="12613" y="1903"/>
                      <a:pt x="12785" y="1401"/>
                      <a:pt x="13062" y="991"/>
                    </a:cubicBezTo>
                    <a:cubicBezTo>
                      <a:pt x="13352" y="569"/>
                      <a:pt x="13722" y="318"/>
                      <a:pt x="14066" y="318"/>
                    </a:cubicBezTo>
                    <a:lnTo>
                      <a:pt x="16667" y="305"/>
                    </a:lnTo>
                    <a:close/>
                    <a:moveTo>
                      <a:pt x="16667" y="1"/>
                    </a:moveTo>
                    <a:lnTo>
                      <a:pt x="14066" y="14"/>
                    </a:lnTo>
                    <a:cubicBezTo>
                      <a:pt x="13603" y="14"/>
                      <a:pt x="13154" y="305"/>
                      <a:pt x="12811" y="820"/>
                    </a:cubicBezTo>
                    <a:cubicBezTo>
                      <a:pt x="12494" y="1282"/>
                      <a:pt x="12309" y="1850"/>
                      <a:pt x="12309" y="2325"/>
                    </a:cubicBezTo>
                    <a:lnTo>
                      <a:pt x="12375" y="21105"/>
                    </a:lnTo>
                    <a:lnTo>
                      <a:pt x="767" y="42394"/>
                    </a:lnTo>
                    <a:cubicBezTo>
                      <a:pt x="1" y="43714"/>
                      <a:pt x="14" y="45286"/>
                      <a:pt x="780" y="46607"/>
                    </a:cubicBezTo>
                    <a:cubicBezTo>
                      <a:pt x="1546" y="47927"/>
                      <a:pt x="2906" y="48706"/>
                      <a:pt x="4425" y="48706"/>
                    </a:cubicBezTo>
                    <a:lnTo>
                      <a:pt x="4438" y="48706"/>
                    </a:lnTo>
                    <a:lnTo>
                      <a:pt x="27616" y="48627"/>
                    </a:lnTo>
                    <a:cubicBezTo>
                      <a:pt x="29187" y="48614"/>
                      <a:pt x="30574" y="47795"/>
                      <a:pt x="31327" y="46409"/>
                    </a:cubicBezTo>
                    <a:cubicBezTo>
                      <a:pt x="32066" y="45022"/>
                      <a:pt x="32000" y="43411"/>
                      <a:pt x="31142" y="42103"/>
                    </a:cubicBezTo>
                    <a:lnTo>
                      <a:pt x="18490" y="21078"/>
                    </a:lnTo>
                    <a:lnTo>
                      <a:pt x="18437" y="2299"/>
                    </a:lnTo>
                    <a:cubicBezTo>
                      <a:pt x="18424" y="1374"/>
                      <a:pt x="17684" y="1"/>
                      <a:pt x="166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3638;p66"/>
              <p:cNvSpPr/>
              <p:nvPr/>
            </p:nvSpPr>
            <p:spPr>
              <a:xfrm>
                <a:off x="5397811" y="1506671"/>
                <a:ext cx="564964" cy="291550"/>
              </a:xfrm>
              <a:custGeom>
                <a:avLst/>
                <a:gdLst/>
                <a:ahLst/>
                <a:cxnLst/>
                <a:rect l="l" t="t" r="r" b="b"/>
                <a:pathLst>
                  <a:path w="9906" h="5112" extrusionOk="0">
                    <a:moveTo>
                      <a:pt x="437" y="1"/>
                    </a:moveTo>
                    <a:cubicBezTo>
                      <a:pt x="199" y="1"/>
                      <a:pt x="1" y="186"/>
                      <a:pt x="1" y="437"/>
                    </a:cubicBezTo>
                    <a:lnTo>
                      <a:pt x="1" y="4676"/>
                    </a:lnTo>
                    <a:cubicBezTo>
                      <a:pt x="1" y="4927"/>
                      <a:pt x="199" y="5112"/>
                      <a:pt x="437" y="5112"/>
                    </a:cubicBezTo>
                    <a:lnTo>
                      <a:pt x="9483" y="5112"/>
                    </a:lnTo>
                    <a:cubicBezTo>
                      <a:pt x="9721" y="5112"/>
                      <a:pt x="9906" y="4927"/>
                      <a:pt x="9906" y="4676"/>
                    </a:cubicBezTo>
                    <a:lnTo>
                      <a:pt x="9906" y="437"/>
                    </a:lnTo>
                    <a:cubicBezTo>
                      <a:pt x="9906" y="186"/>
                      <a:pt x="9721" y="1"/>
                      <a:pt x="948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3639;p66"/>
              <p:cNvSpPr/>
              <p:nvPr/>
            </p:nvSpPr>
            <p:spPr>
              <a:xfrm>
                <a:off x="5489747" y="1550358"/>
                <a:ext cx="95701" cy="198929"/>
              </a:xfrm>
              <a:custGeom>
                <a:avLst/>
                <a:gdLst/>
                <a:ahLst/>
                <a:cxnLst/>
                <a:rect l="l" t="t" r="r" b="b"/>
                <a:pathLst>
                  <a:path w="1678" h="3488" extrusionOk="0">
                    <a:moveTo>
                      <a:pt x="0" y="1"/>
                    </a:moveTo>
                    <a:lnTo>
                      <a:pt x="0" y="3487"/>
                    </a:lnTo>
                    <a:lnTo>
                      <a:pt x="1677" y="3487"/>
                    </a:lnTo>
                    <a:lnTo>
                      <a:pt x="167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3640;p66"/>
              <p:cNvSpPr/>
              <p:nvPr/>
            </p:nvSpPr>
            <p:spPr>
              <a:xfrm>
                <a:off x="6761106" y="1541404"/>
                <a:ext cx="495669" cy="437154"/>
              </a:xfrm>
              <a:custGeom>
                <a:avLst/>
                <a:gdLst/>
                <a:ahLst/>
                <a:cxnLst/>
                <a:rect l="l" t="t" r="r" b="b"/>
                <a:pathLst>
                  <a:path w="8691" h="7665" extrusionOk="0">
                    <a:moveTo>
                      <a:pt x="4345" y="1"/>
                    </a:moveTo>
                    <a:cubicBezTo>
                      <a:pt x="3861" y="1"/>
                      <a:pt x="3369" y="94"/>
                      <a:pt x="2893" y="290"/>
                    </a:cubicBezTo>
                    <a:cubicBezTo>
                      <a:pt x="925" y="1095"/>
                      <a:pt x="1" y="3327"/>
                      <a:pt x="793" y="5282"/>
                    </a:cubicBezTo>
                    <a:cubicBezTo>
                      <a:pt x="1403" y="6773"/>
                      <a:pt x="2833" y="7665"/>
                      <a:pt x="4346" y="7665"/>
                    </a:cubicBezTo>
                    <a:cubicBezTo>
                      <a:pt x="4829" y="7665"/>
                      <a:pt x="5322" y="7574"/>
                      <a:pt x="5798" y="7382"/>
                    </a:cubicBezTo>
                    <a:cubicBezTo>
                      <a:pt x="7753" y="6576"/>
                      <a:pt x="8691" y="4344"/>
                      <a:pt x="7885" y="2376"/>
                    </a:cubicBezTo>
                    <a:cubicBezTo>
                      <a:pt x="7275" y="898"/>
                      <a:pt x="5849" y="1"/>
                      <a:pt x="4345" y="1"/>
                    </a:cubicBezTo>
                    <a:close/>
                  </a:path>
                </a:pathLst>
              </a:custGeom>
              <a:solidFill>
                <a:srgbClr val="203B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3641;p66"/>
              <p:cNvSpPr/>
              <p:nvPr/>
            </p:nvSpPr>
            <p:spPr>
              <a:xfrm>
                <a:off x="6489976" y="4226488"/>
                <a:ext cx="379608" cy="183074"/>
              </a:xfrm>
              <a:custGeom>
                <a:avLst/>
                <a:gdLst/>
                <a:ahLst/>
                <a:cxnLst/>
                <a:rect l="l" t="t" r="r" b="b"/>
                <a:pathLst>
                  <a:path w="6656" h="3210" extrusionOk="0">
                    <a:moveTo>
                      <a:pt x="6169" y="1"/>
                    </a:moveTo>
                    <a:cubicBezTo>
                      <a:pt x="6168" y="1"/>
                      <a:pt x="6168" y="1"/>
                      <a:pt x="6168" y="1"/>
                    </a:cubicBezTo>
                    <a:lnTo>
                      <a:pt x="2510" y="2352"/>
                    </a:lnTo>
                    <a:cubicBezTo>
                      <a:pt x="2476" y="2351"/>
                      <a:pt x="2444" y="2351"/>
                      <a:pt x="2411" y="2351"/>
                    </a:cubicBezTo>
                    <a:cubicBezTo>
                      <a:pt x="244" y="2351"/>
                      <a:pt x="0" y="3210"/>
                      <a:pt x="0" y="3210"/>
                    </a:cubicBezTo>
                    <a:lnTo>
                      <a:pt x="4781" y="3210"/>
                    </a:lnTo>
                    <a:lnTo>
                      <a:pt x="6168" y="1612"/>
                    </a:lnTo>
                    <a:lnTo>
                      <a:pt x="6168" y="3210"/>
                    </a:lnTo>
                    <a:lnTo>
                      <a:pt x="6630" y="3210"/>
                    </a:lnTo>
                    <a:cubicBezTo>
                      <a:pt x="6630" y="3210"/>
                      <a:pt x="6604" y="1850"/>
                      <a:pt x="6630" y="912"/>
                    </a:cubicBezTo>
                    <a:cubicBezTo>
                      <a:pt x="6656" y="13"/>
                      <a:pt x="6195" y="1"/>
                      <a:pt x="6169" y="1"/>
                    </a:cubicBezTo>
                    <a:close/>
                  </a:path>
                </a:pathLst>
              </a:custGeom>
              <a:solidFill>
                <a:srgbClr val="1B04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3642;p66"/>
              <p:cNvSpPr/>
              <p:nvPr/>
            </p:nvSpPr>
            <p:spPr>
              <a:xfrm>
                <a:off x="6621035" y="3974919"/>
                <a:ext cx="223738" cy="409037"/>
              </a:xfrm>
              <a:custGeom>
                <a:avLst/>
                <a:gdLst/>
                <a:ahLst/>
                <a:cxnLst/>
                <a:rect l="l" t="t" r="r" b="b"/>
                <a:pathLst>
                  <a:path w="3923" h="7172" extrusionOk="0">
                    <a:moveTo>
                      <a:pt x="1585" y="1"/>
                    </a:moveTo>
                    <a:lnTo>
                      <a:pt x="2047" y="4808"/>
                    </a:lnTo>
                    <a:lnTo>
                      <a:pt x="0" y="7172"/>
                    </a:lnTo>
                    <a:lnTo>
                      <a:pt x="1057" y="7172"/>
                    </a:lnTo>
                    <a:cubicBezTo>
                      <a:pt x="1545" y="7172"/>
                      <a:pt x="2021" y="6987"/>
                      <a:pt x="2391" y="6657"/>
                    </a:cubicBezTo>
                    <a:cubicBezTo>
                      <a:pt x="2879" y="6208"/>
                      <a:pt x="3540" y="5521"/>
                      <a:pt x="3870" y="4808"/>
                    </a:cubicBezTo>
                    <a:lnTo>
                      <a:pt x="3923" y="397"/>
                    </a:lnTo>
                    <a:lnTo>
                      <a:pt x="1585" y="1"/>
                    </a:lnTo>
                    <a:close/>
                  </a:path>
                </a:pathLst>
              </a:custGeom>
              <a:solidFill>
                <a:srgbClr val="FFB4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3643;p66"/>
              <p:cNvSpPr/>
              <p:nvPr/>
            </p:nvSpPr>
            <p:spPr>
              <a:xfrm>
                <a:off x="6533662" y="2444398"/>
                <a:ext cx="345788" cy="1762589"/>
              </a:xfrm>
              <a:custGeom>
                <a:avLst/>
                <a:gdLst/>
                <a:ahLst/>
                <a:cxnLst/>
                <a:rect l="l" t="t" r="r" b="b"/>
                <a:pathLst>
                  <a:path w="6063" h="30905" extrusionOk="0">
                    <a:moveTo>
                      <a:pt x="1532" y="1"/>
                    </a:moveTo>
                    <a:cubicBezTo>
                      <a:pt x="1532" y="1"/>
                      <a:pt x="0" y="3659"/>
                      <a:pt x="1215" y="17103"/>
                    </a:cubicBezTo>
                    <a:cubicBezTo>
                      <a:pt x="1744" y="23046"/>
                      <a:pt x="2998" y="30904"/>
                      <a:pt x="2998" y="30904"/>
                    </a:cubicBezTo>
                    <a:lnTo>
                      <a:pt x="6062" y="30851"/>
                    </a:lnTo>
                    <a:lnTo>
                      <a:pt x="525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3644;p66"/>
              <p:cNvSpPr/>
              <p:nvPr/>
            </p:nvSpPr>
            <p:spPr>
              <a:xfrm>
                <a:off x="7206983" y="4206185"/>
                <a:ext cx="258414" cy="161231"/>
              </a:xfrm>
              <a:custGeom>
                <a:avLst/>
                <a:gdLst/>
                <a:ahLst/>
                <a:cxnLst/>
                <a:rect l="l" t="t" r="r" b="b"/>
                <a:pathLst>
                  <a:path w="4531" h="2827" extrusionOk="0">
                    <a:moveTo>
                      <a:pt x="384" y="1"/>
                    </a:moveTo>
                    <a:cubicBezTo>
                      <a:pt x="371" y="1"/>
                      <a:pt x="66" y="13"/>
                      <a:pt x="1" y="1229"/>
                    </a:cubicBezTo>
                    <a:lnTo>
                      <a:pt x="1" y="2827"/>
                    </a:lnTo>
                    <a:lnTo>
                      <a:pt x="384" y="2827"/>
                    </a:lnTo>
                    <a:lnTo>
                      <a:pt x="384" y="1718"/>
                    </a:lnTo>
                    <a:lnTo>
                      <a:pt x="807" y="2827"/>
                    </a:lnTo>
                    <a:lnTo>
                      <a:pt x="4333" y="2827"/>
                    </a:lnTo>
                    <a:cubicBezTo>
                      <a:pt x="4333" y="2827"/>
                      <a:pt x="4531" y="2074"/>
                      <a:pt x="3078" y="1718"/>
                    </a:cubicBezTo>
                    <a:lnTo>
                      <a:pt x="384" y="1"/>
                    </a:lnTo>
                    <a:cubicBezTo>
                      <a:pt x="384" y="1"/>
                      <a:pt x="384" y="1"/>
                      <a:pt x="384" y="1"/>
                    </a:cubicBezTo>
                    <a:close/>
                  </a:path>
                </a:pathLst>
              </a:custGeom>
              <a:solidFill>
                <a:srgbClr val="1B04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3645;p66"/>
              <p:cNvSpPr/>
              <p:nvPr/>
            </p:nvSpPr>
            <p:spPr>
              <a:xfrm>
                <a:off x="7161814" y="4016324"/>
                <a:ext cx="155242" cy="254650"/>
              </a:xfrm>
              <a:custGeom>
                <a:avLst/>
                <a:gdLst/>
                <a:ahLst/>
                <a:cxnLst/>
                <a:rect l="l" t="t" r="r" b="b"/>
                <a:pathLst>
                  <a:path w="2722" h="4465" extrusionOk="0">
                    <a:moveTo>
                      <a:pt x="1968" y="1"/>
                    </a:moveTo>
                    <a:lnTo>
                      <a:pt x="1" y="292"/>
                    </a:lnTo>
                    <a:lnTo>
                      <a:pt x="1176" y="4465"/>
                    </a:lnTo>
                    <a:lnTo>
                      <a:pt x="2721" y="4465"/>
                    </a:lnTo>
                    <a:lnTo>
                      <a:pt x="1968" y="1"/>
                    </a:lnTo>
                    <a:close/>
                  </a:path>
                </a:pathLst>
              </a:custGeom>
              <a:solidFill>
                <a:srgbClr val="FFB4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3646;p66"/>
              <p:cNvSpPr/>
              <p:nvPr/>
            </p:nvSpPr>
            <p:spPr>
              <a:xfrm>
                <a:off x="7227344" y="4158734"/>
                <a:ext cx="155242" cy="144691"/>
              </a:xfrm>
              <a:custGeom>
                <a:avLst/>
                <a:gdLst/>
                <a:ahLst/>
                <a:cxnLst/>
                <a:rect l="l" t="t" r="r" b="b"/>
                <a:pathLst>
                  <a:path w="2722" h="2537" extrusionOk="0">
                    <a:moveTo>
                      <a:pt x="1374" y="1"/>
                    </a:moveTo>
                    <a:lnTo>
                      <a:pt x="27" y="833"/>
                    </a:lnTo>
                    <a:lnTo>
                      <a:pt x="27" y="1216"/>
                    </a:lnTo>
                    <a:cubicBezTo>
                      <a:pt x="1" y="1942"/>
                      <a:pt x="595" y="2536"/>
                      <a:pt x="1321" y="2536"/>
                    </a:cubicBezTo>
                    <a:lnTo>
                      <a:pt x="2721" y="2536"/>
                    </a:lnTo>
                    <a:lnTo>
                      <a:pt x="1374" y="1"/>
                    </a:lnTo>
                    <a:close/>
                  </a:path>
                </a:pathLst>
              </a:custGeom>
              <a:solidFill>
                <a:srgbClr val="FFB4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3647;p66"/>
              <p:cNvSpPr/>
              <p:nvPr/>
            </p:nvSpPr>
            <p:spPr>
              <a:xfrm>
                <a:off x="6696318" y="2444398"/>
                <a:ext cx="645551" cy="1747533"/>
              </a:xfrm>
              <a:custGeom>
                <a:avLst/>
                <a:gdLst/>
                <a:ahLst/>
                <a:cxnLst/>
                <a:rect l="l" t="t" r="r" b="b"/>
                <a:pathLst>
                  <a:path w="11319" h="30641" extrusionOk="0">
                    <a:moveTo>
                      <a:pt x="437" y="1"/>
                    </a:moveTo>
                    <a:lnTo>
                      <a:pt x="1" y="2576"/>
                    </a:lnTo>
                    <a:lnTo>
                      <a:pt x="7463" y="30640"/>
                    </a:lnTo>
                    <a:lnTo>
                      <a:pt x="11319" y="30587"/>
                    </a:lnTo>
                    <a:cubicBezTo>
                      <a:pt x="11319" y="30587"/>
                      <a:pt x="8968" y="16879"/>
                      <a:pt x="7872" y="9536"/>
                    </a:cubicBezTo>
                    <a:cubicBezTo>
                      <a:pt x="6776" y="2193"/>
                      <a:pt x="4967" y="1"/>
                      <a:pt x="49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3648;p66"/>
              <p:cNvSpPr/>
              <p:nvPr/>
            </p:nvSpPr>
            <p:spPr>
              <a:xfrm>
                <a:off x="6585618" y="1855424"/>
                <a:ext cx="539356" cy="589032"/>
              </a:xfrm>
              <a:custGeom>
                <a:avLst/>
                <a:gdLst/>
                <a:ahLst/>
                <a:cxnLst/>
                <a:rect l="l" t="t" r="r" b="b"/>
                <a:pathLst>
                  <a:path w="9457" h="10328" extrusionOk="0">
                    <a:moveTo>
                      <a:pt x="3540" y="0"/>
                    </a:moveTo>
                    <a:lnTo>
                      <a:pt x="1097" y="397"/>
                    </a:lnTo>
                    <a:cubicBezTo>
                      <a:pt x="661" y="489"/>
                      <a:pt x="14" y="1242"/>
                      <a:pt x="1" y="1678"/>
                    </a:cubicBezTo>
                    <a:lnTo>
                      <a:pt x="608" y="10328"/>
                    </a:lnTo>
                    <a:lnTo>
                      <a:pt x="6908" y="10328"/>
                    </a:lnTo>
                    <a:cubicBezTo>
                      <a:pt x="8717" y="6141"/>
                      <a:pt x="9404" y="2034"/>
                      <a:pt x="9443" y="595"/>
                    </a:cubicBezTo>
                    <a:cubicBezTo>
                      <a:pt x="9456" y="265"/>
                      <a:pt x="8585" y="0"/>
                      <a:pt x="825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3649;p66"/>
              <p:cNvSpPr/>
              <p:nvPr/>
            </p:nvSpPr>
            <p:spPr>
              <a:xfrm>
                <a:off x="6685025" y="1855424"/>
                <a:ext cx="275011" cy="80644"/>
              </a:xfrm>
              <a:custGeom>
                <a:avLst/>
                <a:gdLst/>
                <a:ahLst/>
                <a:cxnLst/>
                <a:rect l="l" t="t" r="r" b="b"/>
                <a:pathLst>
                  <a:path w="4822" h="1414" extrusionOk="0">
                    <a:moveTo>
                      <a:pt x="4821" y="0"/>
                    </a:moveTo>
                    <a:lnTo>
                      <a:pt x="1506" y="27"/>
                    </a:lnTo>
                    <a:lnTo>
                      <a:pt x="740" y="172"/>
                    </a:lnTo>
                    <a:cubicBezTo>
                      <a:pt x="740" y="172"/>
                      <a:pt x="1" y="1414"/>
                      <a:pt x="1982" y="1414"/>
                    </a:cubicBezTo>
                    <a:cubicBezTo>
                      <a:pt x="3976" y="1414"/>
                      <a:pt x="4782" y="212"/>
                      <a:pt x="4821" y="0"/>
                    </a:cubicBezTo>
                    <a:close/>
                  </a:path>
                </a:pathLst>
              </a:custGeom>
              <a:solidFill>
                <a:srgbClr val="FFB4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3650;p66"/>
              <p:cNvSpPr/>
              <p:nvPr/>
            </p:nvSpPr>
            <p:spPr>
              <a:xfrm>
                <a:off x="6309925" y="1864606"/>
                <a:ext cx="380464" cy="660722"/>
              </a:xfrm>
              <a:custGeom>
                <a:avLst/>
                <a:gdLst/>
                <a:ahLst/>
                <a:cxnLst/>
                <a:rect l="l" t="t" r="r" b="b"/>
                <a:pathLst>
                  <a:path w="6671" h="11585" extrusionOk="0">
                    <a:moveTo>
                      <a:pt x="6117" y="1"/>
                    </a:moveTo>
                    <a:cubicBezTo>
                      <a:pt x="5509" y="1"/>
                      <a:pt x="3895" y="172"/>
                      <a:pt x="3237" y="1913"/>
                    </a:cubicBezTo>
                    <a:cubicBezTo>
                      <a:pt x="2550" y="3775"/>
                      <a:pt x="146" y="7988"/>
                      <a:pt x="14" y="10246"/>
                    </a:cubicBezTo>
                    <a:cubicBezTo>
                      <a:pt x="1" y="10391"/>
                      <a:pt x="41" y="10537"/>
                      <a:pt x="93" y="10669"/>
                    </a:cubicBezTo>
                    <a:cubicBezTo>
                      <a:pt x="309" y="11224"/>
                      <a:pt x="941" y="11584"/>
                      <a:pt x="1558" y="11584"/>
                    </a:cubicBezTo>
                    <a:cubicBezTo>
                      <a:pt x="1661" y="11584"/>
                      <a:pt x="1763" y="11574"/>
                      <a:pt x="1863" y="11554"/>
                    </a:cubicBezTo>
                    <a:cubicBezTo>
                      <a:pt x="2405" y="11435"/>
                      <a:pt x="2880" y="11105"/>
                      <a:pt x="3144" y="10616"/>
                    </a:cubicBezTo>
                    <a:lnTo>
                      <a:pt x="6670" y="4224"/>
                    </a:lnTo>
                    <a:lnTo>
                      <a:pt x="6353" y="11"/>
                    </a:lnTo>
                    <a:cubicBezTo>
                      <a:pt x="6353" y="11"/>
                      <a:pt x="6265" y="1"/>
                      <a:pt x="611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3651;p66"/>
              <p:cNvSpPr/>
              <p:nvPr/>
            </p:nvSpPr>
            <p:spPr>
              <a:xfrm>
                <a:off x="5859543" y="2149939"/>
                <a:ext cx="116061" cy="199614"/>
              </a:xfrm>
              <a:custGeom>
                <a:avLst/>
                <a:gdLst/>
                <a:ahLst/>
                <a:cxnLst/>
                <a:rect l="l" t="t" r="r" b="b"/>
                <a:pathLst>
                  <a:path w="2035" h="3500" extrusionOk="0">
                    <a:moveTo>
                      <a:pt x="516" y="0"/>
                    </a:moveTo>
                    <a:lnTo>
                      <a:pt x="0" y="845"/>
                    </a:lnTo>
                    <a:lnTo>
                      <a:pt x="0" y="3500"/>
                    </a:lnTo>
                    <a:lnTo>
                      <a:pt x="1374" y="2655"/>
                    </a:lnTo>
                    <a:lnTo>
                      <a:pt x="2034" y="1202"/>
                    </a:lnTo>
                    <a:lnTo>
                      <a:pt x="516" y="0"/>
                    </a:lnTo>
                    <a:close/>
                  </a:path>
                </a:pathLst>
              </a:custGeom>
              <a:solidFill>
                <a:srgbClr val="FFB4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3652;p66"/>
              <p:cNvSpPr/>
              <p:nvPr/>
            </p:nvSpPr>
            <p:spPr>
              <a:xfrm>
                <a:off x="5937848" y="2218435"/>
                <a:ext cx="189861" cy="139444"/>
              </a:xfrm>
              <a:custGeom>
                <a:avLst/>
                <a:gdLst/>
                <a:ahLst/>
                <a:cxnLst/>
                <a:rect l="l" t="t" r="r" b="b"/>
                <a:pathLst>
                  <a:path w="3329" h="2445" extrusionOk="0">
                    <a:moveTo>
                      <a:pt x="661" y="1"/>
                    </a:moveTo>
                    <a:lnTo>
                      <a:pt x="1" y="1454"/>
                    </a:lnTo>
                    <a:lnTo>
                      <a:pt x="2193" y="2444"/>
                    </a:lnTo>
                    <a:lnTo>
                      <a:pt x="3329" y="912"/>
                    </a:lnTo>
                    <a:lnTo>
                      <a:pt x="661" y="1"/>
                    </a:lnTo>
                    <a:close/>
                  </a:path>
                </a:pathLst>
              </a:custGeom>
              <a:solidFill>
                <a:srgbClr val="FFB4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3653;p66"/>
              <p:cNvSpPr/>
              <p:nvPr/>
            </p:nvSpPr>
            <p:spPr>
              <a:xfrm>
                <a:off x="5798518" y="2133229"/>
                <a:ext cx="117544" cy="141041"/>
              </a:xfrm>
              <a:custGeom>
                <a:avLst/>
                <a:gdLst/>
                <a:ahLst/>
                <a:cxnLst/>
                <a:rect l="l" t="t" r="r" b="b"/>
                <a:pathLst>
                  <a:path w="2061" h="2473" extrusionOk="0">
                    <a:moveTo>
                      <a:pt x="399" y="1"/>
                    </a:moveTo>
                    <a:cubicBezTo>
                      <a:pt x="216" y="1"/>
                      <a:pt x="61" y="143"/>
                      <a:pt x="27" y="333"/>
                    </a:cubicBezTo>
                    <a:cubicBezTo>
                      <a:pt x="1" y="491"/>
                      <a:pt x="93" y="650"/>
                      <a:pt x="238" y="729"/>
                    </a:cubicBezTo>
                    <a:lnTo>
                      <a:pt x="886" y="1046"/>
                    </a:lnTo>
                    <a:cubicBezTo>
                      <a:pt x="886" y="1046"/>
                      <a:pt x="740" y="2076"/>
                      <a:pt x="2061" y="2472"/>
                    </a:cubicBezTo>
                    <a:lnTo>
                      <a:pt x="1586" y="293"/>
                    </a:lnTo>
                    <a:lnTo>
                      <a:pt x="503" y="16"/>
                    </a:lnTo>
                    <a:cubicBezTo>
                      <a:pt x="468" y="6"/>
                      <a:pt x="433" y="1"/>
                      <a:pt x="399" y="1"/>
                    </a:cubicBezTo>
                    <a:close/>
                  </a:path>
                </a:pathLst>
              </a:custGeom>
              <a:solidFill>
                <a:srgbClr val="FFB4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3654;p66"/>
              <p:cNvSpPr/>
              <p:nvPr/>
            </p:nvSpPr>
            <p:spPr>
              <a:xfrm>
                <a:off x="5860284" y="2235773"/>
                <a:ext cx="57318" cy="39980"/>
              </a:xfrm>
              <a:custGeom>
                <a:avLst/>
                <a:gdLst/>
                <a:ahLst/>
                <a:cxnLst/>
                <a:rect l="l" t="t" r="r" b="b"/>
                <a:pathLst>
                  <a:path w="1005" h="701" extrusionOk="0">
                    <a:moveTo>
                      <a:pt x="14" y="1"/>
                    </a:moveTo>
                    <a:cubicBezTo>
                      <a:pt x="1" y="14"/>
                      <a:pt x="1" y="27"/>
                      <a:pt x="14" y="40"/>
                    </a:cubicBezTo>
                    <a:cubicBezTo>
                      <a:pt x="27" y="67"/>
                      <a:pt x="397" y="674"/>
                      <a:pt x="978" y="701"/>
                    </a:cubicBezTo>
                    <a:cubicBezTo>
                      <a:pt x="991" y="701"/>
                      <a:pt x="1004" y="687"/>
                      <a:pt x="1004" y="687"/>
                    </a:cubicBezTo>
                    <a:cubicBezTo>
                      <a:pt x="1004" y="661"/>
                      <a:pt x="991" y="661"/>
                      <a:pt x="978" y="661"/>
                    </a:cubicBezTo>
                    <a:cubicBezTo>
                      <a:pt x="423" y="621"/>
                      <a:pt x="53" y="27"/>
                      <a:pt x="53" y="14"/>
                    </a:cubicBezTo>
                    <a:cubicBezTo>
                      <a:pt x="40" y="1"/>
                      <a:pt x="27" y="1"/>
                      <a:pt x="14" y="1"/>
                    </a:cubicBezTo>
                    <a:close/>
                  </a:path>
                </a:pathLst>
              </a:custGeom>
              <a:solidFill>
                <a:srgbClr val="1B04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3655;p66"/>
              <p:cNvSpPr/>
              <p:nvPr/>
            </p:nvSpPr>
            <p:spPr>
              <a:xfrm>
                <a:off x="6001153" y="2201154"/>
                <a:ext cx="464758" cy="314135"/>
              </a:xfrm>
              <a:custGeom>
                <a:avLst/>
                <a:gdLst/>
                <a:ahLst/>
                <a:cxnLst/>
                <a:rect l="l" t="t" r="r" b="b"/>
                <a:pathLst>
                  <a:path w="8149" h="5508" extrusionOk="0">
                    <a:moveTo>
                      <a:pt x="1123" y="0"/>
                    </a:moveTo>
                    <a:lnTo>
                      <a:pt x="0" y="2879"/>
                    </a:lnTo>
                    <a:lnTo>
                      <a:pt x="6538" y="5507"/>
                    </a:lnTo>
                    <a:lnTo>
                      <a:pt x="8149" y="2126"/>
                    </a:lnTo>
                    <a:lnTo>
                      <a:pt x="112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3656;p66"/>
              <p:cNvSpPr/>
              <p:nvPr/>
            </p:nvSpPr>
            <p:spPr>
              <a:xfrm>
                <a:off x="6472638" y="1863694"/>
                <a:ext cx="265201" cy="1538109"/>
              </a:xfrm>
              <a:custGeom>
                <a:avLst/>
                <a:gdLst/>
                <a:ahLst/>
                <a:cxnLst/>
                <a:rect l="l" t="t" r="r" b="b"/>
                <a:pathLst>
                  <a:path w="4650" h="26969" extrusionOk="0">
                    <a:moveTo>
                      <a:pt x="4649" y="1"/>
                    </a:moveTo>
                    <a:lnTo>
                      <a:pt x="2972" y="40"/>
                    </a:lnTo>
                    <a:lnTo>
                      <a:pt x="1414" y="1269"/>
                    </a:lnTo>
                    <a:lnTo>
                      <a:pt x="1863" y="10183"/>
                    </a:lnTo>
                    <a:cubicBezTo>
                      <a:pt x="1" y="19177"/>
                      <a:pt x="674" y="26968"/>
                      <a:pt x="674" y="26968"/>
                    </a:cubicBezTo>
                    <a:lnTo>
                      <a:pt x="3514" y="26968"/>
                    </a:lnTo>
                    <a:cubicBezTo>
                      <a:pt x="2048" y="12270"/>
                      <a:pt x="4174" y="833"/>
                      <a:pt x="46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3657;p66"/>
              <p:cNvSpPr/>
              <p:nvPr/>
            </p:nvSpPr>
            <p:spPr>
              <a:xfrm>
                <a:off x="6831142" y="1855424"/>
                <a:ext cx="495669" cy="1552425"/>
              </a:xfrm>
              <a:custGeom>
                <a:avLst/>
                <a:gdLst/>
                <a:ahLst/>
                <a:cxnLst/>
                <a:rect l="l" t="t" r="r" b="b"/>
                <a:pathLst>
                  <a:path w="8691" h="27220" extrusionOk="0">
                    <a:moveTo>
                      <a:pt x="2035" y="0"/>
                    </a:moveTo>
                    <a:cubicBezTo>
                      <a:pt x="2035" y="0"/>
                      <a:pt x="1071" y="1321"/>
                      <a:pt x="529" y="7568"/>
                    </a:cubicBezTo>
                    <a:cubicBezTo>
                      <a:pt x="1" y="13814"/>
                      <a:pt x="3686" y="26889"/>
                      <a:pt x="3686" y="26889"/>
                    </a:cubicBezTo>
                    <a:lnTo>
                      <a:pt x="8691" y="27219"/>
                    </a:lnTo>
                    <a:lnTo>
                      <a:pt x="8691" y="27219"/>
                    </a:lnTo>
                    <a:lnTo>
                      <a:pt x="3831" y="9734"/>
                    </a:lnTo>
                    <a:lnTo>
                      <a:pt x="5270" y="3487"/>
                    </a:lnTo>
                    <a:lnTo>
                      <a:pt x="486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3658;p66"/>
              <p:cNvSpPr/>
              <p:nvPr/>
            </p:nvSpPr>
            <p:spPr>
              <a:xfrm>
                <a:off x="7023967" y="1855025"/>
                <a:ext cx="309858" cy="685816"/>
              </a:xfrm>
              <a:custGeom>
                <a:avLst/>
                <a:gdLst/>
                <a:ahLst/>
                <a:cxnLst/>
                <a:rect l="l" t="t" r="r" b="b"/>
                <a:pathLst>
                  <a:path w="5433" h="12025" extrusionOk="0">
                    <a:moveTo>
                      <a:pt x="1300" y="0"/>
                    </a:moveTo>
                    <a:cubicBezTo>
                      <a:pt x="1007" y="0"/>
                      <a:pt x="710" y="74"/>
                      <a:pt x="437" y="232"/>
                    </a:cubicBezTo>
                    <a:lnTo>
                      <a:pt x="1" y="3177"/>
                    </a:lnTo>
                    <a:cubicBezTo>
                      <a:pt x="714" y="4854"/>
                      <a:pt x="1625" y="8090"/>
                      <a:pt x="2061" y="10612"/>
                    </a:cubicBezTo>
                    <a:cubicBezTo>
                      <a:pt x="2167" y="11207"/>
                      <a:pt x="2563" y="11708"/>
                      <a:pt x="3131" y="11920"/>
                    </a:cubicBezTo>
                    <a:cubicBezTo>
                      <a:pt x="3324" y="11991"/>
                      <a:pt x="3520" y="12024"/>
                      <a:pt x="3712" y="12024"/>
                    </a:cubicBezTo>
                    <a:cubicBezTo>
                      <a:pt x="4621" y="12024"/>
                      <a:pt x="5433" y="11277"/>
                      <a:pt x="5389" y="10295"/>
                    </a:cubicBezTo>
                    <a:cubicBezTo>
                      <a:pt x="5336" y="9054"/>
                      <a:pt x="5019" y="6281"/>
                      <a:pt x="4293" y="4352"/>
                    </a:cubicBezTo>
                    <a:cubicBezTo>
                      <a:pt x="3712" y="2794"/>
                      <a:pt x="3236" y="1711"/>
                      <a:pt x="2867" y="972"/>
                    </a:cubicBezTo>
                    <a:cubicBezTo>
                      <a:pt x="2558" y="355"/>
                      <a:pt x="1939" y="0"/>
                      <a:pt x="130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3659;p66"/>
              <p:cNvSpPr/>
              <p:nvPr/>
            </p:nvSpPr>
            <p:spPr>
              <a:xfrm>
                <a:off x="6541190" y="2128837"/>
                <a:ext cx="491905" cy="500175"/>
              </a:xfrm>
              <a:custGeom>
                <a:avLst/>
                <a:gdLst/>
                <a:ahLst/>
                <a:cxnLst/>
                <a:rect l="l" t="t" r="r" b="b"/>
                <a:pathLst>
                  <a:path w="8625" h="8770" extrusionOk="0">
                    <a:moveTo>
                      <a:pt x="6802" y="0"/>
                    </a:moveTo>
                    <a:lnTo>
                      <a:pt x="0" y="1598"/>
                    </a:lnTo>
                    <a:lnTo>
                      <a:pt x="1546" y="7607"/>
                    </a:lnTo>
                    <a:lnTo>
                      <a:pt x="2959" y="8770"/>
                    </a:lnTo>
                    <a:lnTo>
                      <a:pt x="8624" y="7409"/>
                    </a:lnTo>
                    <a:lnTo>
                      <a:pt x="680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3660;p66"/>
              <p:cNvSpPr/>
              <p:nvPr/>
            </p:nvSpPr>
            <p:spPr>
              <a:xfrm>
                <a:off x="6541190" y="2128096"/>
                <a:ext cx="393239" cy="113038"/>
              </a:xfrm>
              <a:custGeom>
                <a:avLst/>
                <a:gdLst/>
                <a:ahLst/>
                <a:cxnLst/>
                <a:rect l="l" t="t" r="r" b="b"/>
                <a:pathLst>
                  <a:path w="6895" h="1982" extrusionOk="0">
                    <a:moveTo>
                      <a:pt x="6802" y="0"/>
                    </a:moveTo>
                    <a:lnTo>
                      <a:pt x="0" y="1598"/>
                    </a:lnTo>
                    <a:lnTo>
                      <a:pt x="80" y="1981"/>
                    </a:lnTo>
                    <a:lnTo>
                      <a:pt x="6894" y="383"/>
                    </a:lnTo>
                    <a:lnTo>
                      <a:pt x="6802" y="0"/>
                    </a:lnTo>
                    <a:close/>
                  </a:path>
                </a:pathLst>
              </a:custGeom>
              <a:solidFill>
                <a:srgbClr val="010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3661;p66"/>
              <p:cNvSpPr/>
              <p:nvPr/>
            </p:nvSpPr>
            <p:spPr>
              <a:xfrm>
                <a:off x="6673733" y="2141784"/>
                <a:ext cx="125072" cy="62451"/>
              </a:xfrm>
              <a:custGeom>
                <a:avLst/>
                <a:gdLst/>
                <a:ahLst/>
                <a:cxnLst/>
                <a:rect l="l" t="t" r="r" b="b"/>
                <a:pathLst>
                  <a:path w="2193" h="1095" extrusionOk="0">
                    <a:moveTo>
                      <a:pt x="1439" y="1"/>
                    </a:moveTo>
                    <a:cubicBezTo>
                      <a:pt x="1378" y="1"/>
                      <a:pt x="1317" y="9"/>
                      <a:pt x="1255" y="24"/>
                    </a:cubicBezTo>
                    <a:lnTo>
                      <a:pt x="674" y="156"/>
                    </a:lnTo>
                    <a:cubicBezTo>
                      <a:pt x="252" y="249"/>
                      <a:pt x="1" y="671"/>
                      <a:pt x="93" y="1094"/>
                    </a:cubicBezTo>
                    <a:lnTo>
                      <a:pt x="2193" y="592"/>
                    </a:lnTo>
                    <a:cubicBezTo>
                      <a:pt x="2103" y="244"/>
                      <a:pt x="1784" y="1"/>
                      <a:pt x="1439" y="1"/>
                    </a:cubicBezTo>
                    <a:close/>
                  </a:path>
                </a:pathLst>
              </a:custGeom>
              <a:solidFill>
                <a:srgbClr val="010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3662;p66"/>
              <p:cNvSpPr/>
              <p:nvPr/>
            </p:nvSpPr>
            <p:spPr>
              <a:xfrm>
                <a:off x="6563775" y="2483579"/>
                <a:ext cx="241818" cy="200298"/>
              </a:xfrm>
              <a:custGeom>
                <a:avLst/>
                <a:gdLst/>
                <a:ahLst/>
                <a:cxnLst/>
                <a:rect l="l" t="t" r="r" b="b"/>
                <a:pathLst>
                  <a:path w="4240" h="3512" extrusionOk="0">
                    <a:moveTo>
                      <a:pt x="1733" y="0"/>
                    </a:moveTo>
                    <a:cubicBezTo>
                      <a:pt x="1574" y="0"/>
                      <a:pt x="1431" y="99"/>
                      <a:pt x="1387" y="252"/>
                    </a:cubicBezTo>
                    <a:cubicBezTo>
                      <a:pt x="1348" y="410"/>
                      <a:pt x="1414" y="569"/>
                      <a:pt x="1559" y="661"/>
                    </a:cubicBezTo>
                    <a:lnTo>
                      <a:pt x="2166" y="1004"/>
                    </a:lnTo>
                    <a:lnTo>
                      <a:pt x="1084" y="1136"/>
                    </a:lnTo>
                    <a:lnTo>
                      <a:pt x="978" y="727"/>
                    </a:lnTo>
                    <a:cubicBezTo>
                      <a:pt x="978" y="727"/>
                      <a:pt x="1" y="1189"/>
                      <a:pt x="727" y="1876"/>
                    </a:cubicBezTo>
                    <a:cubicBezTo>
                      <a:pt x="727" y="1876"/>
                      <a:pt x="714" y="2272"/>
                      <a:pt x="951" y="2484"/>
                    </a:cubicBezTo>
                    <a:cubicBezTo>
                      <a:pt x="951" y="2484"/>
                      <a:pt x="978" y="2840"/>
                      <a:pt x="1295" y="3012"/>
                    </a:cubicBezTo>
                    <a:cubicBezTo>
                      <a:pt x="1295" y="3012"/>
                      <a:pt x="1564" y="3511"/>
                      <a:pt x="1999" y="3511"/>
                    </a:cubicBezTo>
                    <a:cubicBezTo>
                      <a:pt x="2065" y="3511"/>
                      <a:pt x="2134" y="3500"/>
                      <a:pt x="2206" y="3474"/>
                    </a:cubicBezTo>
                    <a:cubicBezTo>
                      <a:pt x="2761" y="3263"/>
                      <a:pt x="4240" y="2536"/>
                      <a:pt x="4240" y="2536"/>
                    </a:cubicBezTo>
                    <a:lnTo>
                      <a:pt x="3593" y="555"/>
                    </a:lnTo>
                    <a:lnTo>
                      <a:pt x="1836" y="14"/>
                    </a:lnTo>
                    <a:cubicBezTo>
                      <a:pt x="1802" y="5"/>
                      <a:pt x="1767" y="0"/>
                      <a:pt x="1733" y="0"/>
                    </a:cubicBezTo>
                    <a:close/>
                  </a:path>
                </a:pathLst>
              </a:custGeom>
              <a:solidFill>
                <a:srgbClr val="FFB4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3663;p66"/>
              <p:cNvSpPr/>
              <p:nvPr/>
            </p:nvSpPr>
            <p:spPr>
              <a:xfrm>
                <a:off x="6602956" y="2589203"/>
                <a:ext cx="53496" cy="11920"/>
              </a:xfrm>
              <a:custGeom>
                <a:avLst/>
                <a:gdLst/>
                <a:ahLst/>
                <a:cxnLst/>
                <a:rect l="l" t="t" r="r" b="b"/>
                <a:pathLst>
                  <a:path w="938" h="209" extrusionOk="0">
                    <a:moveTo>
                      <a:pt x="33" y="1"/>
                    </a:moveTo>
                    <a:cubicBezTo>
                      <a:pt x="27" y="1"/>
                      <a:pt x="20" y="4"/>
                      <a:pt x="14" y="11"/>
                    </a:cubicBezTo>
                    <a:cubicBezTo>
                      <a:pt x="0" y="24"/>
                      <a:pt x="14" y="37"/>
                      <a:pt x="14" y="50"/>
                    </a:cubicBezTo>
                    <a:cubicBezTo>
                      <a:pt x="27" y="50"/>
                      <a:pt x="225" y="209"/>
                      <a:pt x="555" y="209"/>
                    </a:cubicBezTo>
                    <a:cubicBezTo>
                      <a:pt x="661" y="209"/>
                      <a:pt x="793" y="196"/>
                      <a:pt x="925" y="143"/>
                    </a:cubicBezTo>
                    <a:cubicBezTo>
                      <a:pt x="938" y="143"/>
                      <a:pt x="938" y="130"/>
                      <a:pt x="938" y="116"/>
                    </a:cubicBezTo>
                    <a:cubicBezTo>
                      <a:pt x="938" y="107"/>
                      <a:pt x="931" y="98"/>
                      <a:pt x="923" y="98"/>
                    </a:cubicBezTo>
                    <a:cubicBezTo>
                      <a:pt x="919" y="98"/>
                      <a:pt x="915" y="99"/>
                      <a:pt x="912" y="103"/>
                    </a:cubicBezTo>
                    <a:cubicBezTo>
                      <a:pt x="782" y="145"/>
                      <a:pt x="664" y="161"/>
                      <a:pt x="561" y="161"/>
                    </a:cubicBezTo>
                    <a:cubicBezTo>
                      <a:pt x="241" y="161"/>
                      <a:pt x="53" y="11"/>
                      <a:pt x="53" y="11"/>
                    </a:cubicBezTo>
                    <a:cubicBezTo>
                      <a:pt x="47" y="4"/>
                      <a:pt x="40" y="1"/>
                      <a:pt x="33" y="1"/>
                    </a:cubicBezTo>
                    <a:close/>
                  </a:path>
                </a:pathLst>
              </a:custGeom>
              <a:solidFill>
                <a:srgbClr val="1B04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3664;p66"/>
              <p:cNvSpPr/>
              <p:nvPr/>
            </p:nvSpPr>
            <p:spPr>
              <a:xfrm>
                <a:off x="6616530" y="2623707"/>
                <a:ext cx="45227" cy="6787"/>
              </a:xfrm>
              <a:custGeom>
                <a:avLst/>
                <a:gdLst/>
                <a:ahLst/>
                <a:cxnLst/>
                <a:rect l="l" t="t" r="r" b="b"/>
                <a:pathLst>
                  <a:path w="793" h="119" extrusionOk="0">
                    <a:moveTo>
                      <a:pt x="40" y="0"/>
                    </a:moveTo>
                    <a:cubicBezTo>
                      <a:pt x="26" y="0"/>
                      <a:pt x="13" y="0"/>
                      <a:pt x="13" y="13"/>
                    </a:cubicBezTo>
                    <a:cubicBezTo>
                      <a:pt x="0" y="27"/>
                      <a:pt x="13" y="40"/>
                      <a:pt x="26" y="53"/>
                    </a:cubicBezTo>
                    <a:cubicBezTo>
                      <a:pt x="26" y="53"/>
                      <a:pt x="172" y="119"/>
                      <a:pt x="396" y="119"/>
                    </a:cubicBezTo>
                    <a:cubicBezTo>
                      <a:pt x="502" y="119"/>
                      <a:pt x="634" y="106"/>
                      <a:pt x="779" y="53"/>
                    </a:cubicBezTo>
                    <a:cubicBezTo>
                      <a:pt x="792" y="53"/>
                      <a:pt x="792" y="40"/>
                      <a:pt x="792" y="27"/>
                    </a:cubicBezTo>
                    <a:cubicBezTo>
                      <a:pt x="792" y="17"/>
                      <a:pt x="786" y="8"/>
                      <a:pt x="777" y="8"/>
                    </a:cubicBezTo>
                    <a:cubicBezTo>
                      <a:pt x="774" y="8"/>
                      <a:pt x="770" y="9"/>
                      <a:pt x="766" y="13"/>
                    </a:cubicBezTo>
                    <a:cubicBezTo>
                      <a:pt x="627" y="57"/>
                      <a:pt x="502" y="72"/>
                      <a:pt x="395" y="72"/>
                    </a:cubicBezTo>
                    <a:cubicBezTo>
                      <a:pt x="177" y="72"/>
                      <a:pt x="40" y="9"/>
                      <a:pt x="40" y="0"/>
                    </a:cubicBezTo>
                    <a:close/>
                  </a:path>
                </a:pathLst>
              </a:custGeom>
              <a:solidFill>
                <a:srgbClr val="1B04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3665;p66"/>
              <p:cNvSpPr/>
              <p:nvPr/>
            </p:nvSpPr>
            <p:spPr>
              <a:xfrm>
                <a:off x="6636092" y="2651539"/>
                <a:ext cx="32451" cy="7585"/>
              </a:xfrm>
              <a:custGeom>
                <a:avLst/>
                <a:gdLst/>
                <a:ahLst/>
                <a:cxnLst/>
                <a:rect l="l" t="t" r="r" b="b"/>
                <a:pathLst>
                  <a:path w="569" h="133" extrusionOk="0">
                    <a:moveTo>
                      <a:pt x="529" y="1"/>
                    </a:moveTo>
                    <a:cubicBezTo>
                      <a:pt x="401" y="65"/>
                      <a:pt x="293" y="83"/>
                      <a:pt x="212" y="83"/>
                    </a:cubicBezTo>
                    <a:cubicBezTo>
                      <a:pt x="109" y="83"/>
                      <a:pt x="47" y="54"/>
                      <a:pt x="40" y="54"/>
                    </a:cubicBezTo>
                    <a:cubicBezTo>
                      <a:pt x="40" y="50"/>
                      <a:pt x="38" y="48"/>
                      <a:pt x="35" y="48"/>
                    </a:cubicBezTo>
                    <a:cubicBezTo>
                      <a:pt x="27" y="48"/>
                      <a:pt x="14" y="57"/>
                      <a:pt x="14" y="67"/>
                    </a:cubicBezTo>
                    <a:cubicBezTo>
                      <a:pt x="0" y="80"/>
                      <a:pt x="14" y="93"/>
                      <a:pt x="27" y="93"/>
                    </a:cubicBezTo>
                    <a:cubicBezTo>
                      <a:pt x="27" y="93"/>
                      <a:pt x="93" y="133"/>
                      <a:pt x="212" y="133"/>
                    </a:cubicBezTo>
                    <a:cubicBezTo>
                      <a:pt x="304" y="133"/>
                      <a:pt x="410" y="106"/>
                      <a:pt x="555" y="40"/>
                    </a:cubicBezTo>
                    <a:cubicBezTo>
                      <a:pt x="568" y="40"/>
                      <a:pt x="568" y="27"/>
                      <a:pt x="568" y="14"/>
                    </a:cubicBezTo>
                    <a:cubicBezTo>
                      <a:pt x="555" y="1"/>
                      <a:pt x="542" y="1"/>
                      <a:pt x="529" y="1"/>
                    </a:cubicBezTo>
                    <a:close/>
                  </a:path>
                </a:pathLst>
              </a:custGeom>
              <a:solidFill>
                <a:srgbClr val="1B04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3666;p66"/>
              <p:cNvSpPr/>
              <p:nvPr/>
            </p:nvSpPr>
            <p:spPr>
              <a:xfrm>
                <a:off x="6768634" y="2498635"/>
                <a:ext cx="127354" cy="129635"/>
              </a:xfrm>
              <a:custGeom>
                <a:avLst/>
                <a:gdLst/>
                <a:ahLst/>
                <a:cxnLst/>
                <a:rect l="l" t="t" r="r" b="b"/>
                <a:pathLst>
                  <a:path w="2233" h="2273" extrusionOk="0">
                    <a:moveTo>
                      <a:pt x="1321" y="1"/>
                    </a:moveTo>
                    <a:lnTo>
                      <a:pt x="1" y="291"/>
                    </a:lnTo>
                    <a:lnTo>
                      <a:pt x="661" y="2272"/>
                    </a:lnTo>
                    <a:lnTo>
                      <a:pt x="2233" y="1718"/>
                    </a:lnTo>
                    <a:lnTo>
                      <a:pt x="1321" y="1"/>
                    </a:lnTo>
                    <a:close/>
                  </a:path>
                </a:pathLst>
              </a:custGeom>
              <a:solidFill>
                <a:srgbClr val="FFB4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3667;p66"/>
              <p:cNvSpPr/>
              <p:nvPr/>
            </p:nvSpPr>
            <p:spPr>
              <a:xfrm>
                <a:off x="6806333" y="2347500"/>
                <a:ext cx="535535" cy="284535"/>
              </a:xfrm>
              <a:custGeom>
                <a:avLst/>
                <a:gdLst/>
                <a:ahLst/>
                <a:cxnLst/>
                <a:rect l="l" t="t" r="r" b="b"/>
                <a:pathLst>
                  <a:path w="9390" h="4989" extrusionOk="0">
                    <a:moveTo>
                      <a:pt x="7236" y="1"/>
                    </a:moveTo>
                    <a:cubicBezTo>
                      <a:pt x="7075" y="1"/>
                      <a:pt x="6911" y="21"/>
                      <a:pt x="6749" y="62"/>
                    </a:cubicBezTo>
                    <a:lnTo>
                      <a:pt x="0" y="2123"/>
                    </a:lnTo>
                    <a:lnTo>
                      <a:pt x="581" y="4988"/>
                    </a:lnTo>
                    <a:lnTo>
                      <a:pt x="7501" y="3919"/>
                    </a:lnTo>
                    <a:cubicBezTo>
                      <a:pt x="8637" y="3760"/>
                      <a:pt x="9390" y="2690"/>
                      <a:pt x="9165" y="1568"/>
                    </a:cubicBezTo>
                    <a:cubicBezTo>
                      <a:pt x="8975" y="637"/>
                      <a:pt x="8145" y="1"/>
                      <a:pt x="723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3668;p66"/>
              <p:cNvSpPr/>
              <p:nvPr/>
            </p:nvSpPr>
            <p:spPr>
              <a:xfrm>
                <a:off x="6630046" y="1303921"/>
                <a:ext cx="391756" cy="367917"/>
              </a:xfrm>
              <a:custGeom>
                <a:avLst/>
                <a:gdLst/>
                <a:ahLst/>
                <a:cxnLst/>
                <a:rect l="l" t="t" r="r" b="b"/>
                <a:pathLst>
                  <a:path w="6869" h="6451" extrusionOk="0">
                    <a:moveTo>
                      <a:pt x="3426" y="1"/>
                    </a:moveTo>
                    <a:cubicBezTo>
                      <a:pt x="1621" y="1"/>
                      <a:pt x="131" y="1365"/>
                      <a:pt x="67" y="3107"/>
                    </a:cubicBezTo>
                    <a:cubicBezTo>
                      <a:pt x="1" y="4876"/>
                      <a:pt x="1453" y="6369"/>
                      <a:pt x="3316" y="6448"/>
                    </a:cubicBezTo>
                    <a:cubicBezTo>
                      <a:pt x="3358" y="6450"/>
                      <a:pt x="3401" y="6450"/>
                      <a:pt x="3443" y="6450"/>
                    </a:cubicBezTo>
                    <a:cubicBezTo>
                      <a:pt x="5248" y="6450"/>
                      <a:pt x="6738" y="5087"/>
                      <a:pt x="6802" y="3345"/>
                    </a:cubicBezTo>
                    <a:cubicBezTo>
                      <a:pt x="6868" y="1575"/>
                      <a:pt x="5415" y="82"/>
                      <a:pt x="3553" y="3"/>
                    </a:cubicBezTo>
                    <a:cubicBezTo>
                      <a:pt x="3511" y="2"/>
                      <a:pt x="3468" y="1"/>
                      <a:pt x="3426"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3669;p66"/>
              <p:cNvSpPr/>
              <p:nvPr/>
            </p:nvSpPr>
            <p:spPr>
              <a:xfrm>
                <a:off x="6588641" y="1506899"/>
                <a:ext cx="109274" cy="97183"/>
              </a:xfrm>
              <a:custGeom>
                <a:avLst/>
                <a:gdLst/>
                <a:ahLst/>
                <a:cxnLst/>
                <a:rect l="l" t="t" r="r" b="b"/>
                <a:pathLst>
                  <a:path w="1916" h="1704" extrusionOk="0">
                    <a:moveTo>
                      <a:pt x="945" y="0"/>
                    </a:moveTo>
                    <a:cubicBezTo>
                      <a:pt x="594" y="0"/>
                      <a:pt x="271" y="223"/>
                      <a:pt x="146" y="578"/>
                    </a:cubicBezTo>
                    <a:cubicBezTo>
                      <a:pt x="0" y="1014"/>
                      <a:pt x="225" y="1502"/>
                      <a:pt x="674" y="1661"/>
                    </a:cubicBezTo>
                    <a:cubicBezTo>
                      <a:pt x="763" y="1690"/>
                      <a:pt x="854" y="1704"/>
                      <a:pt x="944" y="1704"/>
                    </a:cubicBezTo>
                    <a:cubicBezTo>
                      <a:pt x="1304" y="1704"/>
                      <a:pt x="1641" y="1482"/>
                      <a:pt x="1757" y="1133"/>
                    </a:cubicBezTo>
                    <a:cubicBezTo>
                      <a:pt x="1915" y="684"/>
                      <a:pt x="1678" y="195"/>
                      <a:pt x="1229" y="50"/>
                    </a:cubicBezTo>
                    <a:cubicBezTo>
                      <a:pt x="1134" y="16"/>
                      <a:pt x="1039" y="0"/>
                      <a:pt x="945" y="0"/>
                    </a:cubicBezTo>
                    <a:close/>
                  </a:path>
                </a:pathLst>
              </a:custGeom>
              <a:solidFill>
                <a:srgbClr val="FA97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3670;p66"/>
              <p:cNvSpPr/>
              <p:nvPr/>
            </p:nvSpPr>
            <p:spPr>
              <a:xfrm>
                <a:off x="6764129" y="1559426"/>
                <a:ext cx="152220" cy="314135"/>
              </a:xfrm>
              <a:custGeom>
                <a:avLst/>
                <a:gdLst/>
                <a:ahLst/>
                <a:cxnLst/>
                <a:rect l="l" t="t" r="r" b="b"/>
                <a:pathLst>
                  <a:path w="2669" h="5508" extrusionOk="0">
                    <a:moveTo>
                      <a:pt x="2087" y="0"/>
                    </a:moveTo>
                    <a:lnTo>
                      <a:pt x="67" y="2074"/>
                    </a:lnTo>
                    <a:lnTo>
                      <a:pt x="1" y="5507"/>
                    </a:lnTo>
                    <a:lnTo>
                      <a:pt x="1" y="5507"/>
                    </a:lnTo>
                    <a:lnTo>
                      <a:pt x="2668" y="5441"/>
                    </a:lnTo>
                    <a:lnTo>
                      <a:pt x="2087" y="0"/>
                    </a:lnTo>
                    <a:close/>
                  </a:path>
                </a:pathLst>
              </a:custGeom>
              <a:solidFill>
                <a:srgbClr val="FFB4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3671;p66"/>
              <p:cNvSpPr/>
              <p:nvPr/>
            </p:nvSpPr>
            <p:spPr>
              <a:xfrm>
                <a:off x="6608944" y="1337285"/>
                <a:ext cx="337290" cy="374989"/>
              </a:xfrm>
              <a:custGeom>
                <a:avLst/>
                <a:gdLst/>
                <a:ahLst/>
                <a:cxnLst/>
                <a:rect l="l" t="t" r="r" b="b"/>
                <a:pathLst>
                  <a:path w="5914" h="6575" extrusionOk="0">
                    <a:moveTo>
                      <a:pt x="2844" y="0"/>
                    </a:moveTo>
                    <a:cubicBezTo>
                      <a:pt x="2197" y="0"/>
                      <a:pt x="1527" y="223"/>
                      <a:pt x="952" y="673"/>
                    </a:cubicBezTo>
                    <a:cubicBezTo>
                      <a:pt x="714" y="858"/>
                      <a:pt x="569" y="1122"/>
                      <a:pt x="503" y="1399"/>
                    </a:cubicBezTo>
                    <a:cubicBezTo>
                      <a:pt x="292" y="2258"/>
                      <a:pt x="1" y="3724"/>
                      <a:pt x="278" y="4648"/>
                    </a:cubicBezTo>
                    <a:cubicBezTo>
                      <a:pt x="585" y="5732"/>
                      <a:pt x="1280" y="6574"/>
                      <a:pt x="2543" y="6574"/>
                    </a:cubicBezTo>
                    <a:cubicBezTo>
                      <a:pt x="2695" y="6574"/>
                      <a:pt x="2856" y="6562"/>
                      <a:pt x="3025" y="6537"/>
                    </a:cubicBezTo>
                    <a:cubicBezTo>
                      <a:pt x="3025" y="6537"/>
                      <a:pt x="4914" y="6418"/>
                      <a:pt x="5376" y="4067"/>
                    </a:cubicBezTo>
                    <a:cubicBezTo>
                      <a:pt x="5913" y="1381"/>
                      <a:pt x="4453" y="0"/>
                      <a:pt x="2844" y="0"/>
                    </a:cubicBezTo>
                    <a:close/>
                  </a:path>
                </a:pathLst>
              </a:custGeom>
              <a:solidFill>
                <a:srgbClr val="FFB4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3672;p66"/>
              <p:cNvSpPr/>
              <p:nvPr/>
            </p:nvSpPr>
            <p:spPr>
              <a:xfrm>
                <a:off x="6662441" y="1551556"/>
                <a:ext cx="20418" cy="32794"/>
              </a:xfrm>
              <a:custGeom>
                <a:avLst/>
                <a:gdLst/>
                <a:ahLst/>
                <a:cxnLst/>
                <a:rect l="l" t="t" r="r" b="b"/>
                <a:pathLst>
                  <a:path w="358" h="575" extrusionOk="0">
                    <a:moveTo>
                      <a:pt x="187" y="1"/>
                    </a:moveTo>
                    <a:cubicBezTo>
                      <a:pt x="178" y="1"/>
                      <a:pt x="168" y="10"/>
                      <a:pt x="159" y="19"/>
                    </a:cubicBezTo>
                    <a:lnTo>
                      <a:pt x="14" y="376"/>
                    </a:lnTo>
                    <a:cubicBezTo>
                      <a:pt x="1" y="442"/>
                      <a:pt x="40" y="508"/>
                      <a:pt x="106" y="521"/>
                    </a:cubicBezTo>
                    <a:lnTo>
                      <a:pt x="318" y="574"/>
                    </a:lnTo>
                    <a:lnTo>
                      <a:pt x="331" y="574"/>
                    </a:lnTo>
                    <a:cubicBezTo>
                      <a:pt x="344" y="574"/>
                      <a:pt x="344" y="561"/>
                      <a:pt x="357" y="561"/>
                    </a:cubicBezTo>
                    <a:cubicBezTo>
                      <a:pt x="357" y="548"/>
                      <a:pt x="344" y="534"/>
                      <a:pt x="331" y="521"/>
                    </a:cubicBezTo>
                    <a:lnTo>
                      <a:pt x="119" y="482"/>
                    </a:lnTo>
                    <a:cubicBezTo>
                      <a:pt x="80" y="468"/>
                      <a:pt x="53" y="429"/>
                      <a:pt x="67" y="402"/>
                    </a:cubicBezTo>
                    <a:lnTo>
                      <a:pt x="212" y="33"/>
                    </a:lnTo>
                    <a:cubicBezTo>
                      <a:pt x="212" y="19"/>
                      <a:pt x="212" y="6"/>
                      <a:pt x="199" y="6"/>
                    </a:cubicBezTo>
                    <a:cubicBezTo>
                      <a:pt x="195" y="2"/>
                      <a:pt x="191" y="1"/>
                      <a:pt x="187" y="1"/>
                    </a:cubicBezTo>
                    <a:close/>
                  </a:path>
                </a:pathLst>
              </a:custGeom>
              <a:solidFill>
                <a:srgbClr val="1B04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3673;p66"/>
              <p:cNvSpPr/>
              <p:nvPr/>
            </p:nvSpPr>
            <p:spPr>
              <a:xfrm>
                <a:off x="6715187" y="1451863"/>
                <a:ext cx="90454" cy="33820"/>
              </a:xfrm>
              <a:custGeom>
                <a:avLst/>
                <a:gdLst/>
                <a:ahLst/>
                <a:cxnLst/>
                <a:rect l="l" t="t" r="r" b="b"/>
                <a:pathLst>
                  <a:path w="1586" h="593" extrusionOk="0">
                    <a:moveTo>
                      <a:pt x="712" y="0"/>
                    </a:moveTo>
                    <a:cubicBezTo>
                      <a:pt x="317" y="0"/>
                      <a:pt x="0" y="328"/>
                      <a:pt x="0" y="328"/>
                    </a:cubicBezTo>
                    <a:lnTo>
                      <a:pt x="1585" y="592"/>
                    </a:lnTo>
                    <a:cubicBezTo>
                      <a:pt x="1585" y="592"/>
                      <a:pt x="1295" y="77"/>
                      <a:pt x="832" y="11"/>
                    </a:cubicBezTo>
                    <a:cubicBezTo>
                      <a:pt x="791" y="4"/>
                      <a:pt x="751" y="0"/>
                      <a:pt x="712"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3674;p66"/>
              <p:cNvSpPr/>
              <p:nvPr/>
            </p:nvSpPr>
            <p:spPr>
              <a:xfrm>
                <a:off x="6607453" y="1447643"/>
                <a:ext cx="69352" cy="31995"/>
              </a:xfrm>
              <a:custGeom>
                <a:avLst/>
                <a:gdLst/>
                <a:ahLst/>
                <a:cxnLst/>
                <a:rect l="l" t="t" r="r" b="b"/>
                <a:pathLst>
                  <a:path w="1216" h="561" extrusionOk="0">
                    <a:moveTo>
                      <a:pt x="618" y="1"/>
                    </a:moveTo>
                    <a:cubicBezTo>
                      <a:pt x="597" y="1"/>
                      <a:pt x="576" y="2"/>
                      <a:pt x="555" y="6"/>
                    </a:cubicBezTo>
                    <a:cubicBezTo>
                      <a:pt x="199" y="59"/>
                      <a:pt x="1" y="560"/>
                      <a:pt x="1" y="560"/>
                    </a:cubicBezTo>
                    <a:lnTo>
                      <a:pt x="1216" y="362"/>
                    </a:lnTo>
                    <a:cubicBezTo>
                      <a:pt x="1216" y="362"/>
                      <a:pt x="936" y="1"/>
                      <a:pt x="618"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3675;p66"/>
              <p:cNvSpPr/>
              <p:nvPr/>
            </p:nvSpPr>
            <p:spPr>
              <a:xfrm>
                <a:off x="6669969" y="1603113"/>
                <a:ext cx="69352" cy="27946"/>
              </a:xfrm>
              <a:custGeom>
                <a:avLst/>
                <a:gdLst/>
                <a:ahLst/>
                <a:cxnLst/>
                <a:rect l="l" t="t" r="r" b="b"/>
                <a:pathLst>
                  <a:path w="1216" h="490" extrusionOk="0">
                    <a:moveTo>
                      <a:pt x="1" y="0"/>
                    </a:moveTo>
                    <a:cubicBezTo>
                      <a:pt x="1" y="0"/>
                      <a:pt x="146" y="462"/>
                      <a:pt x="608" y="489"/>
                    </a:cubicBezTo>
                    <a:cubicBezTo>
                      <a:pt x="614" y="489"/>
                      <a:pt x="620" y="489"/>
                      <a:pt x="626" y="489"/>
                    </a:cubicBezTo>
                    <a:cubicBezTo>
                      <a:pt x="1074" y="489"/>
                      <a:pt x="1216" y="0"/>
                      <a:pt x="121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3676;p66"/>
              <p:cNvSpPr/>
              <p:nvPr/>
            </p:nvSpPr>
            <p:spPr>
              <a:xfrm>
                <a:off x="6755232" y="1322399"/>
                <a:ext cx="221514" cy="149368"/>
              </a:xfrm>
              <a:custGeom>
                <a:avLst/>
                <a:gdLst/>
                <a:ahLst/>
                <a:cxnLst/>
                <a:rect l="l" t="t" r="r" b="b"/>
                <a:pathLst>
                  <a:path w="3884" h="2619" extrusionOk="0">
                    <a:moveTo>
                      <a:pt x="1290" y="1"/>
                    </a:moveTo>
                    <a:cubicBezTo>
                      <a:pt x="986" y="1"/>
                      <a:pt x="645" y="36"/>
                      <a:pt x="262" y="115"/>
                    </a:cubicBezTo>
                    <a:cubicBezTo>
                      <a:pt x="262" y="115"/>
                      <a:pt x="0" y="2619"/>
                      <a:pt x="3026" y="2619"/>
                    </a:cubicBezTo>
                    <a:cubicBezTo>
                      <a:pt x="3260" y="2619"/>
                      <a:pt x="3514" y="2604"/>
                      <a:pt x="3788" y="2571"/>
                    </a:cubicBezTo>
                    <a:cubicBezTo>
                      <a:pt x="3788" y="2571"/>
                      <a:pt x="3884" y="1"/>
                      <a:pt x="1290"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3677;p66"/>
              <p:cNvSpPr/>
              <p:nvPr/>
            </p:nvSpPr>
            <p:spPr>
              <a:xfrm>
                <a:off x="6869581" y="1411028"/>
                <a:ext cx="142410" cy="161972"/>
              </a:xfrm>
              <a:custGeom>
                <a:avLst/>
                <a:gdLst/>
                <a:ahLst/>
                <a:cxnLst/>
                <a:rect l="l" t="t" r="r" b="b"/>
                <a:pathLst>
                  <a:path w="2497" h="2840" extrusionOk="0">
                    <a:moveTo>
                      <a:pt x="0" y="1"/>
                    </a:moveTo>
                    <a:lnTo>
                      <a:pt x="265" y="2840"/>
                    </a:lnTo>
                    <a:lnTo>
                      <a:pt x="2496" y="951"/>
                    </a:lnTo>
                    <a:lnTo>
                      <a:pt x="0" y="1"/>
                    </a:lnTo>
                    <a:close/>
                  </a:path>
                </a:pathLst>
              </a:custGeom>
              <a:solidFill>
                <a:srgbClr val="203B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3678;p66"/>
              <p:cNvSpPr/>
              <p:nvPr/>
            </p:nvSpPr>
            <p:spPr>
              <a:xfrm>
                <a:off x="6872604" y="1506899"/>
                <a:ext cx="108476" cy="96784"/>
              </a:xfrm>
              <a:custGeom>
                <a:avLst/>
                <a:gdLst/>
                <a:ahLst/>
                <a:cxnLst/>
                <a:rect l="l" t="t" r="r" b="b"/>
                <a:pathLst>
                  <a:path w="1902" h="1697" extrusionOk="0">
                    <a:moveTo>
                      <a:pt x="945" y="0"/>
                    </a:moveTo>
                    <a:cubicBezTo>
                      <a:pt x="593" y="0"/>
                      <a:pt x="271" y="223"/>
                      <a:pt x="146" y="578"/>
                    </a:cubicBezTo>
                    <a:cubicBezTo>
                      <a:pt x="0" y="1014"/>
                      <a:pt x="238" y="1502"/>
                      <a:pt x="674" y="1648"/>
                    </a:cubicBezTo>
                    <a:cubicBezTo>
                      <a:pt x="768" y="1681"/>
                      <a:pt x="864" y="1697"/>
                      <a:pt x="957" y="1697"/>
                    </a:cubicBezTo>
                    <a:cubicBezTo>
                      <a:pt x="1309" y="1697"/>
                      <a:pt x="1632" y="1474"/>
                      <a:pt x="1757" y="1119"/>
                    </a:cubicBezTo>
                    <a:cubicBezTo>
                      <a:pt x="1902" y="684"/>
                      <a:pt x="1677" y="195"/>
                      <a:pt x="1228" y="50"/>
                    </a:cubicBezTo>
                    <a:cubicBezTo>
                      <a:pt x="1134" y="16"/>
                      <a:pt x="1038" y="0"/>
                      <a:pt x="945" y="0"/>
                    </a:cubicBezTo>
                    <a:close/>
                  </a:path>
                </a:pathLst>
              </a:custGeom>
              <a:solidFill>
                <a:srgbClr val="FFB4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3679;p66"/>
              <p:cNvSpPr/>
              <p:nvPr/>
            </p:nvSpPr>
            <p:spPr>
              <a:xfrm>
                <a:off x="6907222" y="1538609"/>
                <a:ext cx="43744" cy="28402"/>
              </a:xfrm>
              <a:custGeom>
                <a:avLst/>
                <a:gdLst/>
                <a:ahLst/>
                <a:cxnLst/>
                <a:rect l="l" t="t" r="r" b="b"/>
                <a:pathLst>
                  <a:path w="767" h="498" extrusionOk="0">
                    <a:moveTo>
                      <a:pt x="528" y="1"/>
                    </a:moveTo>
                    <a:cubicBezTo>
                      <a:pt x="450" y="1"/>
                      <a:pt x="361" y="15"/>
                      <a:pt x="278" y="62"/>
                    </a:cubicBezTo>
                    <a:cubicBezTo>
                      <a:pt x="146" y="141"/>
                      <a:pt x="54" y="273"/>
                      <a:pt x="14" y="471"/>
                    </a:cubicBezTo>
                    <a:cubicBezTo>
                      <a:pt x="1" y="484"/>
                      <a:pt x="14" y="497"/>
                      <a:pt x="27" y="497"/>
                    </a:cubicBezTo>
                    <a:cubicBezTo>
                      <a:pt x="40" y="497"/>
                      <a:pt x="54" y="497"/>
                      <a:pt x="54" y="484"/>
                    </a:cubicBezTo>
                    <a:cubicBezTo>
                      <a:pt x="93" y="299"/>
                      <a:pt x="186" y="167"/>
                      <a:pt x="305" y="101"/>
                    </a:cubicBezTo>
                    <a:cubicBezTo>
                      <a:pt x="381" y="60"/>
                      <a:pt x="462" y="47"/>
                      <a:pt x="532" y="47"/>
                    </a:cubicBezTo>
                    <a:cubicBezTo>
                      <a:pt x="643" y="47"/>
                      <a:pt x="727" y="80"/>
                      <a:pt x="727" y="88"/>
                    </a:cubicBezTo>
                    <a:cubicBezTo>
                      <a:pt x="740" y="88"/>
                      <a:pt x="754" y="75"/>
                      <a:pt x="767" y="62"/>
                    </a:cubicBezTo>
                    <a:cubicBezTo>
                      <a:pt x="767" y="62"/>
                      <a:pt x="767" y="48"/>
                      <a:pt x="754" y="35"/>
                    </a:cubicBezTo>
                    <a:cubicBezTo>
                      <a:pt x="745" y="35"/>
                      <a:pt x="649" y="1"/>
                      <a:pt x="528" y="1"/>
                    </a:cubicBezTo>
                    <a:close/>
                  </a:path>
                </a:pathLst>
              </a:custGeom>
              <a:solidFill>
                <a:srgbClr val="1B04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3680;p66"/>
              <p:cNvSpPr/>
              <p:nvPr/>
            </p:nvSpPr>
            <p:spPr>
              <a:xfrm>
                <a:off x="6566056" y="1286925"/>
                <a:ext cx="244841" cy="147771"/>
              </a:xfrm>
              <a:custGeom>
                <a:avLst/>
                <a:gdLst/>
                <a:ahLst/>
                <a:cxnLst/>
                <a:rect l="l" t="t" r="r" b="b"/>
                <a:pathLst>
                  <a:path w="4293" h="2591" extrusionOk="0">
                    <a:moveTo>
                      <a:pt x="2981" y="1"/>
                    </a:moveTo>
                    <a:cubicBezTo>
                      <a:pt x="2291" y="1"/>
                      <a:pt x="1541" y="327"/>
                      <a:pt x="1189" y="988"/>
                    </a:cubicBezTo>
                    <a:cubicBezTo>
                      <a:pt x="740" y="1846"/>
                      <a:pt x="0" y="2282"/>
                      <a:pt x="0" y="2282"/>
                    </a:cubicBezTo>
                    <a:cubicBezTo>
                      <a:pt x="489" y="2503"/>
                      <a:pt x="938" y="2591"/>
                      <a:pt x="1344" y="2591"/>
                    </a:cubicBezTo>
                    <a:cubicBezTo>
                      <a:pt x="2960" y="2591"/>
                      <a:pt x="3896" y="1199"/>
                      <a:pt x="3896" y="1199"/>
                    </a:cubicBezTo>
                    <a:lnTo>
                      <a:pt x="4292" y="618"/>
                    </a:lnTo>
                    <a:cubicBezTo>
                      <a:pt x="4046" y="208"/>
                      <a:pt x="3532" y="1"/>
                      <a:pt x="2981" y="1"/>
                    </a:cubicBezTo>
                    <a:close/>
                  </a:path>
                </a:pathLst>
              </a:custGeom>
              <a:solidFill>
                <a:srgbClr val="203B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4" name="Google Shape;3681;p66"/>
            <p:cNvSpPr/>
            <p:nvPr/>
          </p:nvSpPr>
          <p:spPr>
            <a:xfrm>
              <a:off x="4848734" y="3644645"/>
              <a:ext cx="1906939" cy="776098"/>
            </a:xfrm>
            <a:custGeom>
              <a:avLst/>
              <a:gdLst/>
              <a:ahLst/>
              <a:cxnLst/>
              <a:rect l="l" t="t" r="r" b="b"/>
              <a:pathLst>
                <a:path w="33436" h="13608" extrusionOk="0">
                  <a:moveTo>
                    <a:pt x="23129" y="0"/>
                  </a:moveTo>
                  <a:cubicBezTo>
                    <a:pt x="21593" y="0"/>
                    <a:pt x="19695" y="294"/>
                    <a:pt x="17429" y="1154"/>
                  </a:cubicBezTo>
                  <a:cubicBezTo>
                    <a:pt x="15045" y="2065"/>
                    <a:pt x="12849" y="2366"/>
                    <a:pt x="10991" y="2366"/>
                  </a:cubicBezTo>
                  <a:cubicBezTo>
                    <a:pt x="7383" y="2366"/>
                    <a:pt x="5041" y="1233"/>
                    <a:pt x="5041" y="1233"/>
                  </a:cubicBezTo>
                  <a:lnTo>
                    <a:pt x="1938" y="6925"/>
                  </a:lnTo>
                  <a:cubicBezTo>
                    <a:pt x="0" y="9878"/>
                    <a:pt x="1457" y="13462"/>
                    <a:pt x="4969" y="13462"/>
                  </a:cubicBezTo>
                  <a:cubicBezTo>
                    <a:pt x="4976" y="13462"/>
                    <a:pt x="4982" y="13462"/>
                    <a:pt x="4989" y="13462"/>
                  </a:cubicBezTo>
                  <a:lnTo>
                    <a:pt x="27545" y="13607"/>
                  </a:lnTo>
                  <a:cubicBezTo>
                    <a:pt x="31256" y="13594"/>
                    <a:pt x="33436" y="9883"/>
                    <a:pt x="31098" y="6991"/>
                  </a:cubicBezTo>
                  <a:lnTo>
                    <a:pt x="28087" y="1378"/>
                  </a:lnTo>
                  <a:cubicBezTo>
                    <a:pt x="28087" y="1378"/>
                    <a:pt x="26455" y="0"/>
                    <a:pt x="231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5" name="Google Shape;3682;p66"/>
            <p:cNvGrpSpPr/>
            <p:nvPr/>
          </p:nvGrpSpPr>
          <p:grpSpPr>
            <a:xfrm rot="1131465">
              <a:off x="6770117" y="1497502"/>
              <a:ext cx="86195" cy="63022"/>
              <a:chOff x="2659716" y="2883799"/>
              <a:chExt cx="199141" cy="136442"/>
            </a:xfrm>
          </p:grpSpPr>
          <p:sp>
            <p:nvSpPr>
              <p:cNvPr id="119" name="Google Shape;3683;p66"/>
              <p:cNvSpPr/>
              <p:nvPr/>
            </p:nvSpPr>
            <p:spPr>
              <a:xfrm>
                <a:off x="2659716" y="2893028"/>
                <a:ext cx="199141" cy="118604"/>
              </a:xfrm>
              <a:custGeom>
                <a:avLst/>
                <a:gdLst/>
                <a:ahLst/>
                <a:cxnLst/>
                <a:rect l="l" t="t" r="r" b="b"/>
                <a:pathLst>
                  <a:path w="13162" h="7839" extrusionOk="0">
                    <a:moveTo>
                      <a:pt x="7081" y="1"/>
                    </a:moveTo>
                    <a:cubicBezTo>
                      <a:pt x="6601" y="1"/>
                      <a:pt x="6101" y="45"/>
                      <a:pt x="5584" y="143"/>
                    </a:cubicBezTo>
                    <a:cubicBezTo>
                      <a:pt x="1153" y="985"/>
                      <a:pt x="1" y="5904"/>
                      <a:pt x="1" y="5904"/>
                    </a:cubicBezTo>
                    <a:cubicBezTo>
                      <a:pt x="1" y="5904"/>
                      <a:pt x="1321" y="7838"/>
                      <a:pt x="4944" y="7838"/>
                    </a:cubicBezTo>
                    <a:cubicBezTo>
                      <a:pt x="5621" y="7838"/>
                      <a:pt x="6379" y="7771"/>
                      <a:pt x="7224" y="7610"/>
                    </a:cubicBezTo>
                    <a:cubicBezTo>
                      <a:pt x="12585" y="6569"/>
                      <a:pt x="13161" y="2470"/>
                      <a:pt x="13161" y="2470"/>
                    </a:cubicBezTo>
                    <a:cubicBezTo>
                      <a:pt x="13161" y="2470"/>
                      <a:pt x="10693" y="1"/>
                      <a:pt x="708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3684;p66"/>
              <p:cNvSpPr/>
              <p:nvPr/>
            </p:nvSpPr>
            <p:spPr>
              <a:xfrm>
                <a:off x="2686425" y="2883799"/>
                <a:ext cx="135777" cy="136442"/>
              </a:xfrm>
              <a:custGeom>
                <a:avLst/>
                <a:gdLst/>
                <a:ahLst/>
                <a:cxnLst/>
                <a:rect l="l" t="t" r="r" b="b"/>
                <a:pathLst>
                  <a:path w="8974" h="9018" extrusionOk="0">
                    <a:moveTo>
                      <a:pt x="4476" y="0"/>
                    </a:moveTo>
                    <a:cubicBezTo>
                      <a:pt x="1994" y="0"/>
                      <a:pt x="0" y="2016"/>
                      <a:pt x="0" y="4498"/>
                    </a:cubicBezTo>
                    <a:cubicBezTo>
                      <a:pt x="0" y="7001"/>
                      <a:pt x="1994" y="9018"/>
                      <a:pt x="4476" y="9018"/>
                    </a:cubicBezTo>
                    <a:cubicBezTo>
                      <a:pt x="6957" y="9018"/>
                      <a:pt x="8974" y="7001"/>
                      <a:pt x="8974" y="4498"/>
                    </a:cubicBezTo>
                    <a:cubicBezTo>
                      <a:pt x="8974" y="2016"/>
                      <a:pt x="6957" y="0"/>
                      <a:pt x="4476" y="0"/>
                    </a:cubicBezTo>
                    <a:close/>
                  </a:path>
                </a:pathLst>
              </a:custGeom>
              <a:solidFill>
                <a:srgbClr val="1C1C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 name="Google Shape;3685;p66"/>
            <p:cNvGrpSpPr/>
            <p:nvPr/>
          </p:nvGrpSpPr>
          <p:grpSpPr>
            <a:xfrm rot="1125989">
              <a:off x="6663757" y="1497722"/>
              <a:ext cx="72919" cy="57409"/>
              <a:chOff x="2659716" y="2883799"/>
              <a:chExt cx="199141" cy="136442"/>
            </a:xfrm>
          </p:grpSpPr>
          <p:sp>
            <p:nvSpPr>
              <p:cNvPr id="117" name="Google Shape;3686;p66"/>
              <p:cNvSpPr/>
              <p:nvPr/>
            </p:nvSpPr>
            <p:spPr>
              <a:xfrm>
                <a:off x="2659716" y="2893028"/>
                <a:ext cx="199141" cy="118604"/>
              </a:xfrm>
              <a:custGeom>
                <a:avLst/>
                <a:gdLst/>
                <a:ahLst/>
                <a:cxnLst/>
                <a:rect l="l" t="t" r="r" b="b"/>
                <a:pathLst>
                  <a:path w="13162" h="7839" extrusionOk="0">
                    <a:moveTo>
                      <a:pt x="7081" y="1"/>
                    </a:moveTo>
                    <a:cubicBezTo>
                      <a:pt x="6601" y="1"/>
                      <a:pt x="6101" y="45"/>
                      <a:pt x="5584" y="143"/>
                    </a:cubicBezTo>
                    <a:cubicBezTo>
                      <a:pt x="1153" y="985"/>
                      <a:pt x="1" y="5904"/>
                      <a:pt x="1" y="5904"/>
                    </a:cubicBezTo>
                    <a:cubicBezTo>
                      <a:pt x="1" y="5904"/>
                      <a:pt x="1321" y="7838"/>
                      <a:pt x="4944" y="7838"/>
                    </a:cubicBezTo>
                    <a:cubicBezTo>
                      <a:pt x="5621" y="7838"/>
                      <a:pt x="6379" y="7771"/>
                      <a:pt x="7224" y="7610"/>
                    </a:cubicBezTo>
                    <a:cubicBezTo>
                      <a:pt x="12585" y="6569"/>
                      <a:pt x="13161" y="2470"/>
                      <a:pt x="13161" y="2470"/>
                    </a:cubicBezTo>
                    <a:cubicBezTo>
                      <a:pt x="13161" y="2470"/>
                      <a:pt x="10693" y="1"/>
                      <a:pt x="708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3687;p66"/>
              <p:cNvSpPr/>
              <p:nvPr/>
            </p:nvSpPr>
            <p:spPr>
              <a:xfrm>
                <a:off x="2686425" y="2883799"/>
                <a:ext cx="135777" cy="136442"/>
              </a:xfrm>
              <a:custGeom>
                <a:avLst/>
                <a:gdLst/>
                <a:ahLst/>
                <a:cxnLst/>
                <a:rect l="l" t="t" r="r" b="b"/>
                <a:pathLst>
                  <a:path w="8974" h="9018" extrusionOk="0">
                    <a:moveTo>
                      <a:pt x="4476" y="0"/>
                    </a:moveTo>
                    <a:cubicBezTo>
                      <a:pt x="1994" y="0"/>
                      <a:pt x="0" y="2016"/>
                      <a:pt x="0" y="4498"/>
                    </a:cubicBezTo>
                    <a:cubicBezTo>
                      <a:pt x="0" y="7001"/>
                      <a:pt x="1994" y="9018"/>
                      <a:pt x="4476" y="9018"/>
                    </a:cubicBezTo>
                    <a:cubicBezTo>
                      <a:pt x="6957" y="9018"/>
                      <a:pt x="8974" y="7001"/>
                      <a:pt x="8974" y="4498"/>
                    </a:cubicBezTo>
                    <a:cubicBezTo>
                      <a:pt x="8974" y="2016"/>
                      <a:pt x="6957" y="0"/>
                      <a:pt x="4476" y="0"/>
                    </a:cubicBezTo>
                    <a:close/>
                  </a:path>
                </a:pathLst>
              </a:custGeom>
              <a:solidFill>
                <a:srgbClr val="1C1C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208277247"/>
      </p:ext>
    </p:extLst>
  </p:cSld>
  <p:clrMapOvr>
    <a:masterClrMapping/>
  </p:clrMapOvr>
  <p:transition spd="slow">
    <p:push dir="u"/>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474"/>
        <p:cNvGrpSpPr/>
        <p:nvPr/>
      </p:nvGrpSpPr>
      <p:grpSpPr>
        <a:xfrm>
          <a:off x="0" y="0"/>
          <a:ext cx="0" cy="0"/>
          <a:chOff x="0" y="0"/>
          <a:chExt cx="0" cy="0"/>
        </a:xfrm>
      </p:grpSpPr>
      <p:sp>
        <p:nvSpPr>
          <p:cNvPr id="1478" name="Google Shape;1478;p49"/>
          <p:cNvSpPr txBox="1">
            <a:spLocks noGrp="1"/>
          </p:cNvSpPr>
          <p:nvPr>
            <p:ph type="title"/>
          </p:nvPr>
        </p:nvSpPr>
        <p:spPr>
          <a:xfrm>
            <a:off x="1543659" y="540116"/>
            <a:ext cx="5872200" cy="478200"/>
          </a:xfrm>
          <a:prstGeom prst="rect">
            <a:avLst/>
          </a:prstGeom>
        </p:spPr>
        <p:txBody>
          <a:bodyPr spcFirstLastPara="1" wrap="square" lIns="91425" tIns="91425" rIns="91425" bIns="91425" anchor="ctr" anchorCtr="0">
            <a:noAutofit/>
          </a:bodyPr>
          <a:lstStyle/>
          <a:p>
            <a:pPr lvl="0"/>
            <a:r>
              <a:rPr lang="en" dirty="0">
                <a:solidFill>
                  <a:schemeClr val="accent2"/>
                </a:solidFill>
              </a:rPr>
              <a:t>a</a:t>
            </a:r>
            <a:r>
              <a:rPr lang="en" dirty="0" smtClean="0">
                <a:solidFill>
                  <a:schemeClr val="accent2"/>
                </a:solidFill>
              </a:rPr>
              <a:t>. Arguments</a:t>
            </a:r>
            <a:r>
              <a:rPr lang="en-US" dirty="0" smtClean="0">
                <a:solidFill>
                  <a:schemeClr val="accent2"/>
                </a:solidFill>
              </a:rPr>
              <a:t>.</a:t>
            </a:r>
            <a:endParaRPr b="1" dirty="0">
              <a:solidFill>
                <a:schemeClr val="accent2"/>
              </a:solidFill>
            </a:endParaRPr>
          </a:p>
        </p:txBody>
      </p:sp>
      <p:sp>
        <p:nvSpPr>
          <p:cNvPr id="1546" name="Google Shape;1546;p49">
            <a:hlinkClick r:id="rId3" action="ppaction://hlinksldjump"/>
          </p:cNvPr>
          <p:cNvSpPr/>
          <p:nvPr/>
        </p:nvSpPr>
        <p:spPr>
          <a:xfrm rot="5400000">
            <a:off x="8135450" y="1556928"/>
            <a:ext cx="950100" cy="62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49">
            <a:hlinkClick r:id="rId4" action="ppaction://hlinksldjump"/>
          </p:cNvPr>
          <p:cNvSpPr/>
          <p:nvPr/>
        </p:nvSpPr>
        <p:spPr>
          <a:xfrm rot="5400000">
            <a:off x="8100942" y="589675"/>
            <a:ext cx="1019100" cy="62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49">
            <a:hlinkClick r:id="rId5" action="ppaction://hlinksldjump"/>
          </p:cNvPr>
          <p:cNvSpPr/>
          <p:nvPr/>
        </p:nvSpPr>
        <p:spPr>
          <a:xfrm rot="5400000">
            <a:off x="8089092" y="2537633"/>
            <a:ext cx="1042800" cy="62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49">
            <a:hlinkClick r:id="rId6" action="ppaction://hlinksldjump"/>
          </p:cNvPr>
          <p:cNvSpPr/>
          <p:nvPr/>
        </p:nvSpPr>
        <p:spPr>
          <a:xfrm rot="5400000">
            <a:off x="8100942" y="4501251"/>
            <a:ext cx="1019100" cy="62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49">
            <a:hlinkClick r:id="rId7" action="ppaction://hlinksldjump"/>
          </p:cNvPr>
          <p:cNvSpPr/>
          <p:nvPr/>
        </p:nvSpPr>
        <p:spPr>
          <a:xfrm rot="5400000">
            <a:off x="8141446" y="3528444"/>
            <a:ext cx="938100" cy="624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49">
            <a:hlinkClick r:id="rId4" action="ppaction://hlinksldjump"/>
          </p:cNvPr>
          <p:cNvSpPr txBox="1"/>
          <p:nvPr/>
        </p:nvSpPr>
        <p:spPr>
          <a:xfrm>
            <a:off x="8189650" y="470225"/>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4"/>
                </a:solidFill>
                <a:latin typeface="Ubuntu"/>
                <a:ea typeface="Ubuntu"/>
                <a:cs typeface="Ubuntu"/>
                <a:sym typeface="Ubuntu"/>
              </a:rPr>
              <a:t>M</a:t>
            </a:r>
            <a:endParaRPr b="1">
              <a:solidFill>
                <a:schemeClr val="accent4"/>
              </a:solidFill>
              <a:latin typeface="Ubuntu"/>
              <a:ea typeface="Ubuntu"/>
              <a:cs typeface="Ubuntu"/>
              <a:sym typeface="Ubuntu"/>
            </a:endParaRPr>
          </a:p>
        </p:txBody>
      </p:sp>
      <p:sp>
        <p:nvSpPr>
          <p:cNvPr id="1552" name="Google Shape;1552;p49">
            <a:hlinkClick r:id="rId3" action="ppaction://hlinksldjump"/>
          </p:cNvPr>
          <p:cNvSpPr txBox="1"/>
          <p:nvPr/>
        </p:nvSpPr>
        <p:spPr>
          <a:xfrm>
            <a:off x="8189650" y="1476316"/>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2"/>
                </a:solidFill>
                <a:latin typeface="Ubuntu"/>
                <a:ea typeface="Ubuntu"/>
                <a:cs typeface="Ubuntu"/>
                <a:sym typeface="Ubuntu"/>
              </a:rPr>
              <a:t>T</a:t>
            </a:r>
            <a:endParaRPr b="1">
              <a:solidFill>
                <a:schemeClr val="accent2"/>
              </a:solidFill>
              <a:latin typeface="Ubuntu"/>
              <a:ea typeface="Ubuntu"/>
              <a:cs typeface="Ubuntu"/>
              <a:sym typeface="Ubuntu"/>
            </a:endParaRPr>
          </a:p>
        </p:txBody>
      </p:sp>
      <p:sp>
        <p:nvSpPr>
          <p:cNvPr id="1553" name="Google Shape;1553;p49">
            <a:hlinkClick r:id="rId5" action="ppaction://hlinksldjump"/>
          </p:cNvPr>
          <p:cNvSpPr txBox="1"/>
          <p:nvPr/>
        </p:nvSpPr>
        <p:spPr>
          <a:xfrm>
            <a:off x="8189650" y="2400638"/>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1"/>
                </a:solidFill>
                <a:latin typeface="Ubuntu"/>
                <a:ea typeface="Ubuntu"/>
                <a:cs typeface="Ubuntu"/>
                <a:sym typeface="Ubuntu"/>
              </a:rPr>
              <a:t>X</a:t>
            </a:r>
            <a:endParaRPr b="1">
              <a:solidFill>
                <a:schemeClr val="accent1"/>
              </a:solidFill>
              <a:latin typeface="Ubuntu"/>
              <a:ea typeface="Ubuntu"/>
              <a:cs typeface="Ubuntu"/>
              <a:sym typeface="Ubuntu"/>
            </a:endParaRPr>
          </a:p>
        </p:txBody>
      </p:sp>
      <p:sp>
        <p:nvSpPr>
          <p:cNvPr id="1554" name="Google Shape;1554;p49">
            <a:hlinkClick r:id="rId7" action="ppaction://hlinksldjump"/>
          </p:cNvPr>
          <p:cNvSpPr txBox="1"/>
          <p:nvPr/>
        </p:nvSpPr>
        <p:spPr>
          <a:xfrm>
            <a:off x="8189650" y="3423511"/>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3"/>
                </a:solidFill>
                <a:latin typeface="Ubuntu"/>
                <a:ea typeface="Ubuntu"/>
                <a:cs typeface="Ubuntu"/>
                <a:sym typeface="Ubuntu"/>
              </a:rPr>
              <a:t>T</a:t>
            </a:r>
            <a:endParaRPr b="1">
              <a:solidFill>
                <a:schemeClr val="accent3"/>
              </a:solidFill>
              <a:latin typeface="Ubuntu"/>
              <a:ea typeface="Ubuntu"/>
              <a:cs typeface="Ubuntu"/>
              <a:sym typeface="Ubuntu"/>
            </a:endParaRPr>
          </a:p>
        </p:txBody>
      </p:sp>
      <p:sp>
        <p:nvSpPr>
          <p:cNvPr id="1555" name="Google Shape;1555;p49">
            <a:hlinkClick r:id="rId6" action="ppaction://hlinksldjump"/>
          </p:cNvPr>
          <p:cNvSpPr txBox="1"/>
          <p:nvPr/>
        </p:nvSpPr>
        <p:spPr>
          <a:xfrm>
            <a:off x="8189650" y="4362805"/>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4"/>
                </a:solidFill>
                <a:latin typeface="Ubuntu"/>
                <a:ea typeface="Ubuntu"/>
                <a:cs typeface="Ubuntu"/>
                <a:sym typeface="Ubuntu"/>
              </a:rPr>
              <a:t>F</a:t>
            </a:r>
            <a:endParaRPr b="1">
              <a:solidFill>
                <a:schemeClr val="accent4"/>
              </a:solidFill>
              <a:latin typeface="Ubuntu"/>
              <a:ea typeface="Ubuntu"/>
              <a:cs typeface="Ubuntu"/>
              <a:sym typeface="Ubuntu"/>
            </a:endParaRPr>
          </a:p>
        </p:txBody>
      </p:sp>
      <p:grpSp>
        <p:nvGrpSpPr>
          <p:cNvPr id="1556" name="Google Shape;1556;p49"/>
          <p:cNvGrpSpPr/>
          <p:nvPr/>
        </p:nvGrpSpPr>
        <p:grpSpPr>
          <a:xfrm>
            <a:off x="6935171" y="696541"/>
            <a:ext cx="195284" cy="195284"/>
            <a:chOff x="5660400" y="238125"/>
            <a:chExt cx="481825" cy="481825"/>
          </a:xfrm>
        </p:grpSpPr>
        <p:sp>
          <p:nvSpPr>
            <p:cNvPr id="1557" name="Google Shape;1557;p49"/>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558" name="Google Shape;1558;p49"/>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1559" name="Google Shape;1559;p49">
            <a:hlinkClick r:id="rId8" action="ppaction://hlinksldjump"/>
          </p:cNvPr>
          <p:cNvSpPr/>
          <p:nvPr/>
        </p:nvSpPr>
        <p:spPr>
          <a:xfrm>
            <a:off x="6934475" y="681975"/>
            <a:ext cx="195900" cy="215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49">
            <a:hlinkClick r:id="rId9" action="ppaction://hlinksldjump"/>
          </p:cNvPr>
          <p:cNvSpPr/>
          <p:nvPr/>
        </p:nvSpPr>
        <p:spPr>
          <a:xfrm>
            <a:off x="7246284" y="695850"/>
            <a:ext cx="213106" cy="195722"/>
          </a:xfrm>
          <a:custGeom>
            <a:avLst/>
            <a:gdLst/>
            <a:ahLst/>
            <a:cxnLst/>
            <a:rect l="l" t="t" r="r" b="b"/>
            <a:pathLst>
              <a:path w="34372" h="31568" extrusionOk="0">
                <a:moveTo>
                  <a:pt x="17158" y="1"/>
                </a:moveTo>
                <a:cubicBezTo>
                  <a:pt x="11439" y="3246"/>
                  <a:pt x="5719" y="6490"/>
                  <a:pt x="0" y="9735"/>
                </a:cubicBezTo>
                <a:lnTo>
                  <a:pt x="2750" y="9735"/>
                </a:lnTo>
                <a:lnTo>
                  <a:pt x="2750" y="31567"/>
                </a:lnTo>
                <a:lnTo>
                  <a:pt x="11659" y="31567"/>
                </a:lnTo>
                <a:lnTo>
                  <a:pt x="11659" y="17379"/>
                </a:lnTo>
                <a:lnTo>
                  <a:pt x="23373" y="17379"/>
                </a:lnTo>
                <a:lnTo>
                  <a:pt x="23373" y="31567"/>
                </a:lnTo>
                <a:lnTo>
                  <a:pt x="31622" y="31567"/>
                </a:lnTo>
                <a:lnTo>
                  <a:pt x="31622" y="9735"/>
                </a:lnTo>
                <a:lnTo>
                  <a:pt x="34371" y="9735"/>
                </a:lnTo>
                <a:cubicBezTo>
                  <a:pt x="28597" y="6490"/>
                  <a:pt x="22878" y="3246"/>
                  <a:pt x="1715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49">
            <a:hlinkClick r:id="" action="ppaction://hlinkshowjump?jump=nextslide"/>
          </p:cNvPr>
          <p:cNvSpPr/>
          <p:nvPr/>
        </p:nvSpPr>
        <p:spPr>
          <a:xfrm>
            <a:off x="7870218" y="695853"/>
            <a:ext cx="145409" cy="215293"/>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49">
            <a:hlinkClick r:id="" action="ppaction://hlinkshowjump?jump=previousslide"/>
          </p:cNvPr>
          <p:cNvSpPr/>
          <p:nvPr/>
        </p:nvSpPr>
        <p:spPr>
          <a:xfrm rot="10800000">
            <a:off x="7575225" y="695855"/>
            <a:ext cx="145409" cy="215293"/>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301;p46"/>
          <p:cNvSpPr txBox="1">
            <a:spLocks noGrp="1"/>
          </p:cNvSpPr>
          <p:nvPr>
            <p:ph type="subTitle" idx="1"/>
          </p:nvPr>
        </p:nvSpPr>
        <p:spPr>
          <a:xfrm>
            <a:off x="687651" y="1067573"/>
            <a:ext cx="7255271" cy="537708"/>
          </a:xfrm>
          <a:prstGeom prst="rect">
            <a:avLst/>
          </a:prstGeom>
        </p:spPr>
        <p:txBody>
          <a:bodyPr spcFirstLastPara="1" wrap="square" lIns="91425" tIns="91425" rIns="91425" bIns="91425" anchor="ctr" anchorCtr="0">
            <a:noAutofit/>
          </a:bodyPr>
          <a:lstStyle/>
          <a:p>
            <a:pPr marL="0" lvl="0" indent="0" algn="l"/>
            <a:r>
              <a:rPr lang="vi-VN" b="0" dirty="0" smtClean="0">
                <a:solidFill>
                  <a:schemeClr val="dk1"/>
                </a:solidFill>
              </a:rPr>
              <a:t>Để </a:t>
            </a:r>
            <a:r>
              <a:rPr lang="vi-VN" b="0" dirty="0">
                <a:solidFill>
                  <a:schemeClr val="dk1"/>
                </a:solidFill>
              </a:rPr>
              <a:t>truyền tham số vào </a:t>
            </a:r>
            <a:r>
              <a:rPr lang="en-US" b="0" dirty="0" err="1" smtClean="0">
                <a:solidFill>
                  <a:schemeClr val="dk1"/>
                </a:solidFill>
              </a:rPr>
              <a:t>một</a:t>
            </a:r>
            <a:r>
              <a:rPr lang="en-US" b="0" dirty="0" smtClean="0">
                <a:solidFill>
                  <a:schemeClr val="dk1"/>
                </a:solidFill>
              </a:rPr>
              <a:t> </a:t>
            </a:r>
            <a:r>
              <a:rPr lang="en-US" b="0" dirty="0" err="1" smtClean="0">
                <a:solidFill>
                  <a:schemeClr val="dk1"/>
                </a:solidFill>
              </a:rPr>
              <a:t>số</a:t>
            </a:r>
            <a:r>
              <a:rPr lang="en-US" b="0" dirty="0" smtClean="0">
                <a:solidFill>
                  <a:schemeClr val="dk1"/>
                </a:solidFill>
              </a:rPr>
              <a:t> </a:t>
            </a:r>
            <a:r>
              <a:rPr lang="vi-VN" b="0" dirty="0" smtClean="0">
                <a:solidFill>
                  <a:schemeClr val="dk1"/>
                </a:solidFill>
              </a:rPr>
              <a:t>directive thì </a:t>
            </a:r>
            <a:r>
              <a:rPr lang="vi-VN" b="0" dirty="0">
                <a:solidFill>
                  <a:schemeClr val="dk1"/>
                </a:solidFill>
              </a:rPr>
              <a:t>chỉ cần ngăn giữa directives và tham số bằng dấu “:” </a:t>
            </a:r>
            <a:endParaRPr sz="1800" b="0" dirty="0">
              <a:solidFill>
                <a:schemeClr val="dk1"/>
              </a:solidFill>
            </a:endParaRPr>
          </a:p>
        </p:txBody>
      </p:sp>
      <p:pic>
        <p:nvPicPr>
          <p:cNvPr id="2" name="Picture 1"/>
          <p:cNvPicPr>
            <a:picLocks noChangeAspect="1"/>
          </p:cNvPicPr>
          <p:nvPr/>
        </p:nvPicPr>
        <p:blipFill>
          <a:blip r:embed="rId10"/>
          <a:stretch>
            <a:fillRect/>
          </a:stretch>
        </p:blipFill>
        <p:spPr>
          <a:xfrm>
            <a:off x="1235385" y="1618098"/>
            <a:ext cx="6339840" cy="3368040"/>
          </a:xfrm>
          <a:prstGeom prst="rect">
            <a:avLst/>
          </a:prstGeom>
        </p:spPr>
      </p:pic>
    </p:spTree>
    <p:extLst>
      <p:ext uri="{BB962C8B-B14F-4D97-AF65-F5344CB8AC3E}">
        <p14:creationId xmlns:p14="http://schemas.microsoft.com/office/powerpoint/2010/main" val="250700703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8">
                                            <p:txEl>
                                              <p:pRg st="0" end="0"/>
                                            </p:txEl>
                                          </p:spTgt>
                                        </p:tgtEl>
                                        <p:attrNameLst>
                                          <p:attrName>style.visibility</p:attrName>
                                        </p:attrNameLst>
                                      </p:cBhvr>
                                      <p:to>
                                        <p:strVal val="visible"/>
                                      </p:to>
                                    </p:set>
                                    <p:animEffect transition="in" filter="fade">
                                      <p:cBhvr>
                                        <p:cTn id="7" dur="500"/>
                                        <p:tgtEl>
                                          <p:spTgt spid="17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8"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474"/>
        <p:cNvGrpSpPr/>
        <p:nvPr/>
      </p:nvGrpSpPr>
      <p:grpSpPr>
        <a:xfrm>
          <a:off x="0" y="0"/>
          <a:ext cx="0" cy="0"/>
          <a:chOff x="0" y="0"/>
          <a:chExt cx="0" cy="0"/>
        </a:xfrm>
      </p:grpSpPr>
      <p:sp>
        <p:nvSpPr>
          <p:cNvPr id="1478" name="Google Shape;1478;p49"/>
          <p:cNvSpPr txBox="1">
            <a:spLocks noGrp="1"/>
          </p:cNvSpPr>
          <p:nvPr>
            <p:ph type="title"/>
          </p:nvPr>
        </p:nvSpPr>
        <p:spPr>
          <a:xfrm>
            <a:off x="1543659" y="540116"/>
            <a:ext cx="5872200" cy="478200"/>
          </a:xfrm>
          <a:prstGeom prst="rect">
            <a:avLst/>
          </a:prstGeom>
        </p:spPr>
        <p:txBody>
          <a:bodyPr spcFirstLastPara="1" wrap="square" lIns="91425" tIns="91425" rIns="91425" bIns="91425" anchor="ctr" anchorCtr="0">
            <a:noAutofit/>
          </a:bodyPr>
          <a:lstStyle/>
          <a:p>
            <a:pPr lvl="0"/>
            <a:r>
              <a:rPr lang="en" dirty="0">
                <a:solidFill>
                  <a:schemeClr val="accent2"/>
                </a:solidFill>
              </a:rPr>
              <a:t>a</a:t>
            </a:r>
            <a:r>
              <a:rPr lang="en" dirty="0" smtClean="0">
                <a:solidFill>
                  <a:schemeClr val="accent2"/>
                </a:solidFill>
              </a:rPr>
              <a:t>. Arguments</a:t>
            </a:r>
            <a:r>
              <a:rPr lang="en-US" dirty="0" smtClean="0">
                <a:solidFill>
                  <a:schemeClr val="accent2"/>
                </a:solidFill>
              </a:rPr>
              <a:t>.</a:t>
            </a:r>
            <a:endParaRPr b="1" dirty="0">
              <a:solidFill>
                <a:schemeClr val="accent2"/>
              </a:solidFill>
            </a:endParaRPr>
          </a:p>
        </p:txBody>
      </p:sp>
      <p:sp>
        <p:nvSpPr>
          <p:cNvPr id="1546" name="Google Shape;1546;p49">
            <a:hlinkClick r:id="rId3" action="ppaction://hlinksldjump"/>
          </p:cNvPr>
          <p:cNvSpPr/>
          <p:nvPr/>
        </p:nvSpPr>
        <p:spPr>
          <a:xfrm rot="5400000">
            <a:off x="8135450" y="1556928"/>
            <a:ext cx="950100" cy="62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49">
            <a:hlinkClick r:id="rId4" action="ppaction://hlinksldjump"/>
          </p:cNvPr>
          <p:cNvSpPr/>
          <p:nvPr/>
        </p:nvSpPr>
        <p:spPr>
          <a:xfrm rot="5400000">
            <a:off x="8100942" y="589675"/>
            <a:ext cx="1019100" cy="62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49">
            <a:hlinkClick r:id="rId5" action="ppaction://hlinksldjump"/>
          </p:cNvPr>
          <p:cNvSpPr/>
          <p:nvPr/>
        </p:nvSpPr>
        <p:spPr>
          <a:xfrm rot="5400000">
            <a:off x="8089092" y="2537633"/>
            <a:ext cx="1042800" cy="62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49">
            <a:hlinkClick r:id="rId6" action="ppaction://hlinksldjump"/>
          </p:cNvPr>
          <p:cNvSpPr/>
          <p:nvPr/>
        </p:nvSpPr>
        <p:spPr>
          <a:xfrm rot="5400000">
            <a:off x="8100942" y="4501251"/>
            <a:ext cx="1019100" cy="62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49">
            <a:hlinkClick r:id="rId7" action="ppaction://hlinksldjump"/>
          </p:cNvPr>
          <p:cNvSpPr/>
          <p:nvPr/>
        </p:nvSpPr>
        <p:spPr>
          <a:xfrm rot="5400000">
            <a:off x="8141446" y="3528444"/>
            <a:ext cx="938100" cy="624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49">
            <a:hlinkClick r:id="rId4" action="ppaction://hlinksldjump"/>
          </p:cNvPr>
          <p:cNvSpPr txBox="1"/>
          <p:nvPr/>
        </p:nvSpPr>
        <p:spPr>
          <a:xfrm>
            <a:off x="8189650" y="470225"/>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4"/>
                </a:solidFill>
                <a:latin typeface="Ubuntu"/>
                <a:ea typeface="Ubuntu"/>
                <a:cs typeface="Ubuntu"/>
                <a:sym typeface="Ubuntu"/>
              </a:rPr>
              <a:t>M</a:t>
            </a:r>
            <a:endParaRPr b="1">
              <a:solidFill>
                <a:schemeClr val="accent4"/>
              </a:solidFill>
              <a:latin typeface="Ubuntu"/>
              <a:ea typeface="Ubuntu"/>
              <a:cs typeface="Ubuntu"/>
              <a:sym typeface="Ubuntu"/>
            </a:endParaRPr>
          </a:p>
        </p:txBody>
      </p:sp>
      <p:sp>
        <p:nvSpPr>
          <p:cNvPr id="1552" name="Google Shape;1552;p49">
            <a:hlinkClick r:id="rId3" action="ppaction://hlinksldjump"/>
          </p:cNvPr>
          <p:cNvSpPr txBox="1"/>
          <p:nvPr/>
        </p:nvSpPr>
        <p:spPr>
          <a:xfrm>
            <a:off x="8189650" y="1476316"/>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2"/>
                </a:solidFill>
                <a:latin typeface="Ubuntu"/>
                <a:ea typeface="Ubuntu"/>
                <a:cs typeface="Ubuntu"/>
                <a:sym typeface="Ubuntu"/>
              </a:rPr>
              <a:t>T</a:t>
            </a:r>
            <a:endParaRPr b="1">
              <a:solidFill>
                <a:schemeClr val="accent2"/>
              </a:solidFill>
              <a:latin typeface="Ubuntu"/>
              <a:ea typeface="Ubuntu"/>
              <a:cs typeface="Ubuntu"/>
              <a:sym typeface="Ubuntu"/>
            </a:endParaRPr>
          </a:p>
        </p:txBody>
      </p:sp>
      <p:sp>
        <p:nvSpPr>
          <p:cNvPr id="1553" name="Google Shape;1553;p49">
            <a:hlinkClick r:id="rId5" action="ppaction://hlinksldjump"/>
          </p:cNvPr>
          <p:cNvSpPr txBox="1"/>
          <p:nvPr/>
        </p:nvSpPr>
        <p:spPr>
          <a:xfrm>
            <a:off x="8189650" y="2400638"/>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1"/>
                </a:solidFill>
                <a:latin typeface="Ubuntu"/>
                <a:ea typeface="Ubuntu"/>
                <a:cs typeface="Ubuntu"/>
                <a:sym typeface="Ubuntu"/>
              </a:rPr>
              <a:t>X</a:t>
            </a:r>
            <a:endParaRPr b="1">
              <a:solidFill>
                <a:schemeClr val="accent1"/>
              </a:solidFill>
              <a:latin typeface="Ubuntu"/>
              <a:ea typeface="Ubuntu"/>
              <a:cs typeface="Ubuntu"/>
              <a:sym typeface="Ubuntu"/>
            </a:endParaRPr>
          </a:p>
        </p:txBody>
      </p:sp>
      <p:sp>
        <p:nvSpPr>
          <p:cNvPr id="1554" name="Google Shape;1554;p49">
            <a:hlinkClick r:id="rId7" action="ppaction://hlinksldjump"/>
          </p:cNvPr>
          <p:cNvSpPr txBox="1"/>
          <p:nvPr/>
        </p:nvSpPr>
        <p:spPr>
          <a:xfrm>
            <a:off x="8189650" y="3423511"/>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3"/>
                </a:solidFill>
                <a:latin typeface="Ubuntu"/>
                <a:ea typeface="Ubuntu"/>
                <a:cs typeface="Ubuntu"/>
                <a:sym typeface="Ubuntu"/>
              </a:rPr>
              <a:t>T</a:t>
            </a:r>
            <a:endParaRPr b="1">
              <a:solidFill>
                <a:schemeClr val="accent3"/>
              </a:solidFill>
              <a:latin typeface="Ubuntu"/>
              <a:ea typeface="Ubuntu"/>
              <a:cs typeface="Ubuntu"/>
              <a:sym typeface="Ubuntu"/>
            </a:endParaRPr>
          </a:p>
        </p:txBody>
      </p:sp>
      <p:sp>
        <p:nvSpPr>
          <p:cNvPr id="1555" name="Google Shape;1555;p49">
            <a:hlinkClick r:id="rId6" action="ppaction://hlinksldjump"/>
          </p:cNvPr>
          <p:cNvSpPr txBox="1"/>
          <p:nvPr/>
        </p:nvSpPr>
        <p:spPr>
          <a:xfrm>
            <a:off x="8189650" y="4362805"/>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4"/>
                </a:solidFill>
                <a:latin typeface="Ubuntu"/>
                <a:ea typeface="Ubuntu"/>
                <a:cs typeface="Ubuntu"/>
                <a:sym typeface="Ubuntu"/>
              </a:rPr>
              <a:t>F</a:t>
            </a:r>
            <a:endParaRPr b="1">
              <a:solidFill>
                <a:schemeClr val="accent4"/>
              </a:solidFill>
              <a:latin typeface="Ubuntu"/>
              <a:ea typeface="Ubuntu"/>
              <a:cs typeface="Ubuntu"/>
              <a:sym typeface="Ubuntu"/>
            </a:endParaRPr>
          </a:p>
        </p:txBody>
      </p:sp>
      <p:grpSp>
        <p:nvGrpSpPr>
          <p:cNvPr id="1556" name="Google Shape;1556;p49"/>
          <p:cNvGrpSpPr/>
          <p:nvPr/>
        </p:nvGrpSpPr>
        <p:grpSpPr>
          <a:xfrm>
            <a:off x="6935171" y="696541"/>
            <a:ext cx="195284" cy="195284"/>
            <a:chOff x="5660400" y="238125"/>
            <a:chExt cx="481825" cy="481825"/>
          </a:xfrm>
        </p:grpSpPr>
        <p:sp>
          <p:nvSpPr>
            <p:cNvPr id="1557" name="Google Shape;1557;p49"/>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558" name="Google Shape;1558;p49"/>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1559" name="Google Shape;1559;p49">
            <a:hlinkClick r:id="rId8" action="ppaction://hlinksldjump"/>
          </p:cNvPr>
          <p:cNvSpPr/>
          <p:nvPr/>
        </p:nvSpPr>
        <p:spPr>
          <a:xfrm>
            <a:off x="6934475" y="681975"/>
            <a:ext cx="195900" cy="215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49">
            <a:hlinkClick r:id="rId9" action="ppaction://hlinksldjump"/>
          </p:cNvPr>
          <p:cNvSpPr/>
          <p:nvPr/>
        </p:nvSpPr>
        <p:spPr>
          <a:xfrm>
            <a:off x="7246284" y="695850"/>
            <a:ext cx="213106" cy="195722"/>
          </a:xfrm>
          <a:custGeom>
            <a:avLst/>
            <a:gdLst/>
            <a:ahLst/>
            <a:cxnLst/>
            <a:rect l="l" t="t" r="r" b="b"/>
            <a:pathLst>
              <a:path w="34372" h="31568" extrusionOk="0">
                <a:moveTo>
                  <a:pt x="17158" y="1"/>
                </a:moveTo>
                <a:cubicBezTo>
                  <a:pt x="11439" y="3246"/>
                  <a:pt x="5719" y="6490"/>
                  <a:pt x="0" y="9735"/>
                </a:cubicBezTo>
                <a:lnTo>
                  <a:pt x="2750" y="9735"/>
                </a:lnTo>
                <a:lnTo>
                  <a:pt x="2750" y="31567"/>
                </a:lnTo>
                <a:lnTo>
                  <a:pt x="11659" y="31567"/>
                </a:lnTo>
                <a:lnTo>
                  <a:pt x="11659" y="17379"/>
                </a:lnTo>
                <a:lnTo>
                  <a:pt x="23373" y="17379"/>
                </a:lnTo>
                <a:lnTo>
                  <a:pt x="23373" y="31567"/>
                </a:lnTo>
                <a:lnTo>
                  <a:pt x="31622" y="31567"/>
                </a:lnTo>
                <a:lnTo>
                  <a:pt x="31622" y="9735"/>
                </a:lnTo>
                <a:lnTo>
                  <a:pt x="34371" y="9735"/>
                </a:lnTo>
                <a:cubicBezTo>
                  <a:pt x="28597" y="6490"/>
                  <a:pt x="22878" y="3246"/>
                  <a:pt x="1715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49">
            <a:hlinkClick r:id="" action="ppaction://hlinkshowjump?jump=nextslide"/>
          </p:cNvPr>
          <p:cNvSpPr/>
          <p:nvPr/>
        </p:nvSpPr>
        <p:spPr>
          <a:xfrm>
            <a:off x="7870218" y="695853"/>
            <a:ext cx="145409" cy="215293"/>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49">
            <a:hlinkClick r:id="" action="ppaction://hlinkshowjump?jump=previousslide"/>
          </p:cNvPr>
          <p:cNvSpPr/>
          <p:nvPr/>
        </p:nvSpPr>
        <p:spPr>
          <a:xfrm rot="10800000">
            <a:off x="7575225" y="695855"/>
            <a:ext cx="145409" cy="215293"/>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301;p46"/>
          <p:cNvSpPr txBox="1">
            <a:spLocks noGrp="1"/>
          </p:cNvSpPr>
          <p:nvPr>
            <p:ph type="subTitle" idx="1"/>
          </p:nvPr>
        </p:nvSpPr>
        <p:spPr>
          <a:xfrm>
            <a:off x="687651" y="1067573"/>
            <a:ext cx="7255271" cy="537708"/>
          </a:xfrm>
          <a:prstGeom prst="rect">
            <a:avLst/>
          </a:prstGeom>
        </p:spPr>
        <p:txBody>
          <a:bodyPr spcFirstLastPara="1" wrap="square" lIns="91425" tIns="91425" rIns="91425" bIns="91425" anchor="ctr" anchorCtr="0">
            <a:noAutofit/>
          </a:bodyPr>
          <a:lstStyle/>
          <a:p>
            <a:pPr marL="0" lvl="0" indent="0" algn="l"/>
            <a:r>
              <a:rPr lang="vi-VN" b="0" dirty="0">
                <a:solidFill>
                  <a:schemeClr val="dk1"/>
                </a:solidFill>
              </a:rPr>
              <a:t>Hoặc cũng có thể thêm các event trên DOM bằng directives v-on trong Vue.js.</a:t>
            </a:r>
            <a:endParaRPr sz="1800" b="0" dirty="0">
              <a:solidFill>
                <a:schemeClr val="dk1"/>
              </a:solidFill>
            </a:endParaRPr>
          </a:p>
        </p:txBody>
      </p:sp>
      <p:pic>
        <p:nvPicPr>
          <p:cNvPr id="3" name="Picture 2"/>
          <p:cNvPicPr>
            <a:picLocks noChangeAspect="1"/>
          </p:cNvPicPr>
          <p:nvPr/>
        </p:nvPicPr>
        <p:blipFill>
          <a:blip r:embed="rId10"/>
          <a:stretch>
            <a:fillRect/>
          </a:stretch>
        </p:blipFill>
        <p:spPr>
          <a:xfrm>
            <a:off x="1387567" y="1628766"/>
            <a:ext cx="6333067" cy="3357845"/>
          </a:xfrm>
          <a:prstGeom prst="rect">
            <a:avLst/>
          </a:prstGeom>
        </p:spPr>
      </p:pic>
    </p:spTree>
    <p:extLst>
      <p:ext uri="{BB962C8B-B14F-4D97-AF65-F5344CB8AC3E}">
        <p14:creationId xmlns:p14="http://schemas.microsoft.com/office/powerpoint/2010/main" val="187486713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8">
                                            <p:txEl>
                                              <p:pRg st="0" end="0"/>
                                            </p:txEl>
                                          </p:spTgt>
                                        </p:tgtEl>
                                        <p:attrNameLst>
                                          <p:attrName>style.visibility</p:attrName>
                                        </p:attrNameLst>
                                      </p:cBhvr>
                                      <p:to>
                                        <p:strVal val="visible"/>
                                      </p:to>
                                    </p:set>
                                    <p:animEffect transition="in" filter="fade">
                                      <p:cBhvr>
                                        <p:cTn id="7" dur="500"/>
                                        <p:tgtEl>
                                          <p:spTgt spid="17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8"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474"/>
        <p:cNvGrpSpPr/>
        <p:nvPr/>
      </p:nvGrpSpPr>
      <p:grpSpPr>
        <a:xfrm>
          <a:off x="0" y="0"/>
          <a:ext cx="0" cy="0"/>
          <a:chOff x="0" y="0"/>
          <a:chExt cx="0" cy="0"/>
        </a:xfrm>
      </p:grpSpPr>
      <p:sp>
        <p:nvSpPr>
          <p:cNvPr id="1478" name="Google Shape;1478;p49"/>
          <p:cNvSpPr txBox="1">
            <a:spLocks noGrp="1"/>
          </p:cNvSpPr>
          <p:nvPr>
            <p:ph type="title"/>
          </p:nvPr>
        </p:nvSpPr>
        <p:spPr>
          <a:xfrm>
            <a:off x="1543659" y="540116"/>
            <a:ext cx="5872200" cy="478200"/>
          </a:xfrm>
          <a:prstGeom prst="rect">
            <a:avLst/>
          </a:prstGeom>
        </p:spPr>
        <p:txBody>
          <a:bodyPr spcFirstLastPara="1" wrap="square" lIns="91425" tIns="91425" rIns="91425" bIns="91425" anchor="ctr" anchorCtr="0">
            <a:noAutofit/>
          </a:bodyPr>
          <a:lstStyle/>
          <a:p>
            <a:pPr lvl="0"/>
            <a:r>
              <a:rPr lang="en" dirty="0">
                <a:solidFill>
                  <a:schemeClr val="accent2"/>
                </a:solidFill>
              </a:rPr>
              <a:t>a</a:t>
            </a:r>
            <a:r>
              <a:rPr lang="en" dirty="0" smtClean="0">
                <a:solidFill>
                  <a:schemeClr val="accent2"/>
                </a:solidFill>
              </a:rPr>
              <a:t>. Arguments</a:t>
            </a:r>
            <a:r>
              <a:rPr lang="en-US" dirty="0" smtClean="0">
                <a:solidFill>
                  <a:schemeClr val="accent2"/>
                </a:solidFill>
              </a:rPr>
              <a:t>.</a:t>
            </a:r>
            <a:endParaRPr b="1" dirty="0">
              <a:solidFill>
                <a:schemeClr val="accent2"/>
              </a:solidFill>
            </a:endParaRPr>
          </a:p>
        </p:txBody>
      </p:sp>
      <p:sp>
        <p:nvSpPr>
          <p:cNvPr id="1546" name="Google Shape;1546;p49">
            <a:hlinkClick r:id="rId3" action="ppaction://hlinksldjump"/>
          </p:cNvPr>
          <p:cNvSpPr/>
          <p:nvPr/>
        </p:nvSpPr>
        <p:spPr>
          <a:xfrm rot="5400000">
            <a:off x="8135450" y="1556928"/>
            <a:ext cx="950100" cy="62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49">
            <a:hlinkClick r:id="rId4" action="ppaction://hlinksldjump"/>
          </p:cNvPr>
          <p:cNvSpPr/>
          <p:nvPr/>
        </p:nvSpPr>
        <p:spPr>
          <a:xfrm rot="5400000">
            <a:off x="8100942" y="589675"/>
            <a:ext cx="1019100" cy="62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49">
            <a:hlinkClick r:id="rId5" action="ppaction://hlinksldjump"/>
          </p:cNvPr>
          <p:cNvSpPr/>
          <p:nvPr/>
        </p:nvSpPr>
        <p:spPr>
          <a:xfrm rot="5400000">
            <a:off x="8089092" y="2537633"/>
            <a:ext cx="1042800" cy="62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49">
            <a:hlinkClick r:id="rId6" action="ppaction://hlinksldjump"/>
          </p:cNvPr>
          <p:cNvSpPr/>
          <p:nvPr/>
        </p:nvSpPr>
        <p:spPr>
          <a:xfrm rot="5400000">
            <a:off x="8100942" y="4501251"/>
            <a:ext cx="1019100" cy="62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49">
            <a:hlinkClick r:id="rId7" action="ppaction://hlinksldjump"/>
          </p:cNvPr>
          <p:cNvSpPr/>
          <p:nvPr/>
        </p:nvSpPr>
        <p:spPr>
          <a:xfrm rot="5400000">
            <a:off x="8141446" y="3528444"/>
            <a:ext cx="938100" cy="624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49">
            <a:hlinkClick r:id="rId4" action="ppaction://hlinksldjump"/>
          </p:cNvPr>
          <p:cNvSpPr txBox="1"/>
          <p:nvPr/>
        </p:nvSpPr>
        <p:spPr>
          <a:xfrm>
            <a:off x="8189650" y="470225"/>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4"/>
                </a:solidFill>
                <a:latin typeface="Ubuntu"/>
                <a:ea typeface="Ubuntu"/>
                <a:cs typeface="Ubuntu"/>
                <a:sym typeface="Ubuntu"/>
              </a:rPr>
              <a:t>M</a:t>
            </a:r>
            <a:endParaRPr b="1">
              <a:solidFill>
                <a:schemeClr val="accent4"/>
              </a:solidFill>
              <a:latin typeface="Ubuntu"/>
              <a:ea typeface="Ubuntu"/>
              <a:cs typeface="Ubuntu"/>
              <a:sym typeface="Ubuntu"/>
            </a:endParaRPr>
          </a:p>
        </p:txBody>
      </p:sp>
      <p:sp>
        <p:nvSpPr>
          <p:cNvPr id="1552" name="Google Shape;1552;p49">
            <a:hlinkClick r:id="rId3" action="ppaction://hlinksldjump"/>
          </p:cNvPr>
          <p:cNvSpPr txBox="1"/>
          <p:nvPr/>
        </p:nvSpPr>
        <p:spPr>
          <a:xfrm>
            <a:off x="8189650" y="1476316"/>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2"/>
                </a:solidFill>
                <a:latin typeface="Ubuntu"/>
                <a:ea typeface="Ubuntu"/>
                <a:cs typeface="Ubuntu"/>
                <a:sym typeface="Ubuntu"/>
              </a:rPr>
              <a:t>T</a:t>
            </a:r>
            <a:endParaRPr b="1">
              <a:solidFill>
                <a:schemeClr val="accent2"/>
              </a:solidFill>
              <a:latin typeface="Ubuntu"/>
              <a:ea typeface="Ubuntu"/>
              <a:cs typeface="Ubuntu"/>
              <a:sym typeface="Ubuntu"/>
            </a:endParaRPr>
          </a:p>
        </p:txBody>
      </p:sp>
      <p:sp>
        <p:nvSpPr>
          <p:cNvPr id="1553" name="Google Shape;1553;p49">
            <a:hlinkClick r:id="rId5" action="ppaction://hlinksldjump"/>
          </p:cNvPr>
          <p:cNvSpPr txBox="1"/>
          <p:nvPr/>
        </p:nvSpPr>
        <p:spPr>
          <a:xfrm>
            <a:off x="8189650" y="2400638"/>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1"/>
                </a:solidFill>
                <a:latin typeface="Ubuntu"/>
                <a:ea typeface="Ubuntu"/>
                <a:cs typeface="Ubuntu"/>
                <a:sym typeface="Ubuntu"/>
              </a:rPr>
              <a:t>X</a:t>
            </a:r>
            <a:endParaRPr b="1">
              <a:solidFill>
                <a:schemeClr val="accent1"/>
              </a:solidFill>
              <a:latin typeface="Ubuntu"/>
              <a:ea typeface="Ubuntu"/>
              <a:cs typeface="Ubuntu"/>
              <a:sym typeface="Ubuntu"/>
            </a:endParaRPr>
          </a:p>
        </p:txBody>
      </p:sp>
      <p:sp>
        <p:nvSpPr>
          <p:cNvPr id="1554" name="Google Shape;1554;p49">
            <a:hlinkClick r:id="rId7" action="ppaction://hlinksldjump"/>
          </p:cNvPr>
          <p:cNvSpPr txBox="1"/>
          <p:nvPr/>
        </p:nvSpPr>
        <p:spPr>
          <a:xfrm>
            <a:off x="8189650" y="3423511"/>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3"/>
                </a:solidFill>
                <a:latin typeface="Ubuntu"/>
                <a:ea typeface="Ubuntu"/>
                <a:cs typeface="Ubuntu"/>
                <a:sym typeface="Ubuntu"/>
              </a:rPr>
              <a:t>T</a:t>
            </a:r>
            <a:endParaRPr b="1">
              <a:solidFill>
                <a:schemeClr val="accent3"/>
              </a:solidFill>
              <a:latin typeface="Ubuntu"/>
              <a:ea typeface="Ubuntu"/>
              <a:cs typeface="Ubuntu"/>
              <a:sym typeface="Ubuntu"/>
            </a:endParaRPr>
          </a:p>
        </p:txBody>
      </p:sp>
      <p:sp>
        <p:nvSpPr>
          <p:cNvPr id="1555" name="Google Shape;1555;p49">
            <a:hlinkClick r:id="rId6" action="ppaction://hlinksldjump"/>
          </p:cNvPr>
          <p:cNvSpPr txBox="1"/>
          <p:nvPr/>
        </p:nvSpPr>
        <p:spPr>
          <a:xfrm>
            <a:off x="8189650" y="4362805"/>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4"/>
                </a:solidFill>
                <a:latin typeface="Ubuntu"/>
                <a:ea typeface="Ubuntu"/>
                <a:cs typeface="Ubuntu"/>
                <a:sym typeface="Ubuntu"/>
              </a:rPr>
              <a:t>F</a:t>
            </a:r>
            <a:endParaRPr b="1">
              <a:solidFill>
                <a:schemeClr val="accent4"/>
              </a:solidFill>
              <a:latin typeface="Ubuntu"/>
              <a:ea typeface="Ubuntu"/>
              <a:cs typeface="Ubuntu"/>
              <a:sym typeface="Ubuntu"/>
            </a:endParaRPr>
          </a:p>
        </p:txBody>
      </p:sp>
      <p:grpSp>
        <p:nvGrpSpPr>
          <p:cNvPr id="1556" name="Google Shape;1556;p49"/>
          <p:cNvGrpSpPr/>
          <p:nvPr/>
        </p:nvGrpSpPr>
        <p:grpSpPr>
          <a:xfrm>
            <a:off x="6935171" y="696541"/>
            <a:ext cx="195284" cy="195284"/>
            <a:chOff x="5660400" y="238125"/>
            <a:chExt cx="481825" cy="481825"/>
          </a:xfrm>
        </p:grpSpPr>
        <p:sp>
          <p:nvSpPr>
            <p:cNvPr id="1557" name="Google Shape;1557;p49"/>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558" name="Google Shape;1558;p49"/>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1559" name="Google Shape;1559;p49">
            <a:hlinkClick r:id="rId8" action="ppaction://hlinksldjump"/>
          </p:cNvPr>
          <p:cNvSpPr/>
          <p:nvPr/>
        </p:nvSpPr>
        <p:spPr>
          <a:xfrm>
            <a:off x="6934475" y="681975"/>
            <a:ext cx="195900" cy="215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49">
            <a:hlinkClick r:id="rId9" action="ppaction://hlinksldjump"/>
          </p:cNvPr>
          <p:cNvSpPr/>
          <p:nvPr/>
        </p:nvSpPr>
        <p:spPr>
          <a:xfrm>
            <a:off x="7246284" y="695850"/>
            <a:ext cx="213106" cy="195722"/>
          </a:xfrm>
          <a:custGeom>
            <a:avLst/>
            <a:gdLst/>
            <a:ahLst/>
            <a:cxnLst/>
            <a:rect l="l" t="t" r="r" b="b"/>
            <a:pathLst>
              <a:path w="34372" h="31568" extrusionOk="0">
                <a:moveTo>
                  <a:pt x="17158" y="1"/>
                </a:moveTo>
                <a:cubicBezTo>
                  <a:pt x="11439" y="3246"/>
                  <a:pt x="5719" y="6490"/>
                  <a:pt x="0" y="9735"/>
                </a:cubicBezTo>
                <a:lnTo>
                  <a:pt x="2750" y="9735"/>
                </a:lnTo>
                <a:lnTo>
                  <a:pt x="2750" y="31567"/>
                </a:lnTo>
                <a:lnTo>
                  <a:pt x="11659" y="31567"/>
                </a:lnTo>
                <a:lnTo>
                  <a:pt x="11659" y="17379"/>
                </a:lnTo>
                <a:lnTo>
                  <a:pt x="23373" y="17379"/>
                </a:lnTo>
                <a:lnTo>
                  <a:pt x="23373" y="31567"/>
                </a:lnTo>
                <a:lnTo>
                  <a:pt x="31622" y="31567"/>
                </a:lnTo>
                <a:lnTo>
                  <a:pt x="31622" y="9735"/>
                </a:lnTo>
                <a:lnTo>
                  <a:pt x="34371" y="9735"/>
                </a:lnTo>
                <a:cubicBezTo>
                  <a:pt x="28597" y="6490"/>
                  <a:pt x="22878" y="3246"/>
                  <a:pt x="1715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49">
            <a:hlinkClick r:id="" action="ppaction://hlinkshowjump?jump=nextslide"/>
          </p:cNvPr>
          <p:cNvSpPr/>
          <p:nvPr/>
        </p:nvSpPr>
        <p:spPr>
          <a:xfrm>
            <a:off x="7870218" y="695853"/>
            <a:ext cx="145409" cy="215293"/>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49">
            <a:hlinkClick r:id="" action="ppaction://hlinkshowjump?jump=previousslide"/>
          </p:cNvPr>
          <p:cNvSpPr/>
          <p:nvPr/>
        </p:nvSpPr>
        <p:spPr>
          <a:xfrm rot="10800000">
            <a:off x="7575225" y="695855"/>
            <a:ext cx="145409" cy="215293"/>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301;p46"/>
          <p:cNvSpPr txBox="1">
            <a:spLocks noGrp="1"/>
          </p:cNvSpPr>
          <p:nvPr>
            <p:ph type="subTitle" idx="1"/>
          </p:nvPr>
        </p:nvSpPr>
        <p:spPr>
          <a:xfrm>
            <a:off x="687651" y="1067573"/>
            <a:ext cx="7255271" cy="537708"/>
          </a:xfrm>
          <a:prstGeom prst="rect">
            <a:avLst/>
          </a:prstGeom>
        </p:spPr>
        <p:txBody>
          <a:bodyPr spcFirstLastPara="1" wrap="square" lIns="91425" tIns="91425" rIns="91425" bIns="91425" anchor="ctr" anchorCtr="0">
            <a:noAutofit/>
          </a:bodyPr>
          <a:lstStyle/>
          <a:p>
            <a:pPr marL="0" lvl="0" indent="0" algn="l"/>
            <a:r>
              <a:rPr lang="vi-VN" b="0" dirty="0">
                <a:solidFill>
                  <a:schemeClr val="dk1"/>
                </a:solidFill>
              </a:rPr>
              <a:t>Hoặc cũng có thể thêm các event trên DOM bằng directives v-on trong Vue.js.</a:t>
            </a:r>
            <a:endParaRPr sz="1800" b="0" dirty="0">
              <a:solidFill>
                <a:schemeClr val="dk1"/>
              </a:solidFill>
            </a:endParaRPr>
          </a:p>
        </p:txBody>
      </p:sp>
      <p:pic>
        <p:nvPicPr>
          <p:cNvPr id="2" name="Picture 1"/>
          <p:cNvPicPr>
            <a:picLocks noChangeAspect="1"/>
          </p:cNvPicPr>
          <p:nvPr/>
        </p:nvPicPr>
        <p:blipFill>
          <a:blip r:embed="rId10"/>
          <a:stretch>
            <a:fillRect/>
          </a:stretch>
        </p:blipFill>
        <p:spPr>
          <a:xfrm>
            <a:off x="1327954" y="1616716"/>
            <a:ext cx="6303610" cy="3338943"/>
          </a:xfrm>
          <a:prstGeom prst="rect">
            <a:avLst/>
          </a:prstGeom>
        </p:spPr>
      </p:pic>
    </p:spTree>
    <p:extLst>
      <p:ext uri="{BB962C8B-B14F-4D97-AF65-F5344CB8AC3E}">
        <p14:creationId xmlns:p14="http://schemas.microsoft.com/office/powerpoint/2010/main" val="247385912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8">
                                            <p:txEl>
                                              <p:pRg st="0" end="0"/>
                                            </p:txEl>
                                          </p:spTgt>
                                        </p:tgtEl>
                                        <p:attrNameLst>
                                          <p:attrName>style.visibility</p:attrName>
                                        </p:attrNameLst>
                                      </p:cBhvr>
                                      <p:to>
                                        <p:strVal val="visible"/>
                                      </p:to>
                                    </p:set>
                                    <p:animEffect transition="in" filter="fade">
                                      <p:cBhvr>
                                        <p:cTn id="7" dur="500"/>
                                        <p:tgtEl>
                                          <p:spTgt spid="17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8"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474"/>
        <p:cNvGrpSpPr/>
        <p:nvPr/>
      </p:nvGrpSpPr>
      <p:grpSpPr>
        <a:xfrm>
          <a:off x="0" y="0"/>
          <a:ext cx="0" cy="0"/>
          <a:chOff x="0" y="0"/>
          <a:chExt cx="0" cy="0"/>
        </a:xfrm>
      </p:grpSpPr>
      <p:sp>
        <p:nvSpPr>
          <p:cNvPr id="1478" name="Google Shape;1478;p49"/>
          <p:cNvSpPr txBox="1">
            <a:spLocks noGrp="1"/>
          </p:cNvSpPr>
          <p:nvPr>
            <p:ph type="title"/>
          </p:nvPr>
        </p:nvSpPr>
        <p:spPr>
          <a:xfrm>
            <a:off x="1543659" y="540116"/>
            <a:ext cx="5872200" cy="478200"/>
          </a:xfrm>
          <a:prstGeom prst="rect">
            <a:avLst/>
          </a:prstGeom>
        </p:spPr>
        <p:txBody>
          <a:bodyPr spcFirstLastPara="1" wrap="square" lIns="91425" tIns="91425" rIns="91425" bIns="91425" anchor="ctr" anchorCtr="0">
            <a:noAutofit/>
          </a:bodyPr>
          <a:lstStyle/>
          <a:p>
            <a:pPr lvl="0"/>
            <a:r>
              <a:rPr lang="en" dirty="0" smtClean="0">
                <a:solidFill>
                  <a:schemeClr val="accent2"/>
                </a:solidFill>
              </a:rPr>
              <a:t>b. Modifiers</a:t>
            </a:r>
            <a:r>
              <a:rPr lang="en-US" dirty="0" smtClean="0">
                <a:solidFill>
                  <a:schemeClr val="accent2"/>
                </a:solidFill>
              </a:rPr>
              <a:t>.</a:t>
            </a:r>
            <a:endParaRPr b="1" dirty="0">
              <a:solidFill>
                <a:schemeClr val="accent2"/>
              </a:solidFill>
            </a:endParaRPr>
          </a:p>
        </p:txBody>
      </p:sp>
      <p:sp>
        <p:nvSpPr>
          <p:cNvPr id="1546" name="Google Shape;1546;p49">
            <a:hlinkClick r:id="rId3" action="ppaction://hlinksldjump"/>
          </p:cNvPr>
          <p:cNvSpPr/>
          <p:nvPr/>
        </p:nvSpPr>
        <p:spPr>
          <a:xfrm rot="5400000">
            <a:off x="8135450" y="1556928"/>
            <a:ext cx="950100" cy="62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49">
            <a:hlinkClick r:id="rId4" action="ppaction://hlinksldjump"/>
          </p:cNvPr>
          <p:cNvSpPr/>
          <p:nvPr/>
        </p:nvSpPr>
        <p:spPr>
          <a:xfrm rot="5400000">
            <a:off x="8100942" y="589675"/>
            <a:ext cx="1019100" cy="62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49">
            <a:hlinkClick r:id="rId5" action="ppaction://hlinksldjump"/>
          </p:cNvPr>
          <p:cNvSpPr/>
          <p:nvPr/>
        </p:nvSpPr>
        <p:spPr>
          <a:xfrm rot="5400000">
            <a:off x="8089092" y="2537633"/>
            <a:ext cx="1042800" cy="62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49">
            <a:hlinkClick r:id="rId6" action="ppaction://hlinksldjump"/>
          </p:cNvPr>
          <p:cNvSpPr/>
          <p:nvPr/>
        </p:nvSpPr>
        <p:spPr>
          <a:xfrm rot="5400000">
            <a:off x="8100942" y="4501251"/>
            <a:ext cx="1019100" cy="62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49">
            <a:hlinkClick r:id="rId7" action="ppaction://hlinksldjump"/>
          </p:cNvPr>
          <p:cNvSpPr/>
          <p:nvPr/>
        </p:nvSpPr>
        <p:spPr>
          <a:xfrm rot="5400000">
            <a:off x="8141446" y="3528444"/>
            <a:ext cx="938100" cy="624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49">
            <a:hlinkClick r:id="rId4" action="ppaction://hlinksldjump"/>
          </p:cNvPr>
          <p:cNvSpPr txBox="1"/>
          <p:nvPr/>
        </p:nvSpPr>
        <p:spPr>
          <a:xfrm>
            <a:off x="8189650" y="470225"/>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4"/>
                </a:solidFill>
                <a:latin typeface="Ubuntu"/>
                <a:ea typeface="Ubuntu"/>
                <a:cs typeface="Ubuntu"/>
                <a:sym typeface="Ubuntu"/>
              </a:rPr>
              <a:t>M</a:t>
            </a:r>
            <a:endParaRPr b="1">
              <a:solidFill>
                <a:schemeClr val="accent4"/>
              </a:solidFill>
              <a:latin typeface="Ubuntu"/>
              <a:ea typeface="Ubuntu"/>
              <a:cs typeface="Ubuntu"/>
              <a:sym typeface="Ubuntu"/>
            </a:endParaRPr>
          </a:p>
        </p:txBody>
      </p:sp>
      <p:sp>
        <p:nvSpPr>
          <p:cNvPr id="1552" name="Google Shape;1552;p49">
            <a:hlinkClick r:id="rId3" action="ppaction://hlinksldjump"/>
          </p:cNvPr>
          <p:cNvSpPr txBox="1"/>
          <p:nvPr/>
        </p:nvSpPr>
        <p:spPr>
          <a:xfrm>
            <a:off x="8189650" y="1476316"/>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2"/>
                </a:solidFill>
                <a:latin typeface="Ubuntu"/>
                <a:ea typeface="Ubuntu"/>
                <a:cs typeface="Ubuntu"/>
                <a:sym typeface="Ubuntu"/>
              </a:rPr>
              <a:t>T</a:t>
            </a:r>
            <a:endParaRPr b="1">
              <a:solidFill>
                <a:schemeClr val="accent2"/>
              </a:solidFill>
              <a:latin typeface="Ubuntu"/>
              <a:ea typeface="Ubuntu"/>
              <a:cs typeface="Ubuntu"/>
              <a:sym typeface="Ubuntu"/>
            </a:endParaRPr>
          </a:p>
        </p:txBody>
      </p:sp>
      <p:sp>
        <p:nvSpPr>
          <p:cNvPr id="1553" name="Google Shape;1553;p49">
            <a:hlinkClick r:id="rId5" action="ppaction://hlinksldjump"/>
          </p:cNvPr>
          <p:cNvSpPr txBox="1"/>
          <p:nvPr/>
        </p:nvSpPr>
        <p:spPr>
          <a:xfrm>
            <a:off x="8189650" y="2400638"/>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1"/>
                </a:solidFill>
                <a:latin typeface="Ubuntu"/>
                <a:ea typeface="Ubuntu"/>
                <a:cs typeface="Ubuntu"/>
                <a:sym typeface="Ubuntu"/>
              </a:rPr>
              <a:t>X</a:t>
            </a:r>
            <a:endParaRPr b="1">
              <a:solidFill>
                <a:schemeClr val="accent1"/>
              </a:solidFill>
              <a:latin typeface="Ubuntu"/>
              <a:ea typeface="Ubuntu"/>
              <a:cs typeface="Ubuntu"/>
              <a:sym typeface="Ubuntu"/>
            </a:endParaRPr>
          </a:p>
        </p:txBody>
      </p:sp>
      <p:sp>
        <p:nvSpPr>
          <p:cNvPr id="1554" name="Google Shape;1554;p49">
            <a:hlinkClick r:id="rId7" action="ppaction://hlinksldjump"/>
          </p:cNvPr>
          <p:cNvSpPr txBox="1"/>
          <p:nvPr/>
        </p:nvSpPr>
        <p:spPr>
          <a:xfrm>
            <a:off x="8189650" y="3423511"/>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3"/>
                </a:solidFill>
                <a:latin typeface="Ubuntu"/>
                <a:ea typeface="Ubuntu"/>
                <a:cs typeface="Ubuntu"/>
                <a:sym typeface="Ubuntu"/>
              </a:rPr>
              <a:t>T</a:t>
            </a:r>
            <a:endParaRPr b="1">
              <a:solidFill>
                <a:schemeClr val="accent3"/>
              </a:solidFill>
              <a:latin typeface="Ubuntu"/>
              <a:ea typeface="Ubuntu"/>
              <a:cs typeface="Ubuntu"/>
              <a:sym typeface="Ubuntu"/>
            </a:endParaRPr>
          </a:p>
        </p:txBody>
      </p:sp>
      <p:sp>
        <p:nvSpPr>
          <p:cNvPr id="1555" name="Google Shape;1555;p49">
            <a:hlinkClick r:id="rId6" action="ppaction://hlinksldjump"/>
          </p:cNvPr>
          <p:cNvSpPr txBox="1"/>
          <p:nvPr/>
        </p:nvSpPr>
        <p:spPr>
          <a:xfrm>
            <a:off x="8189650" y="4362805"/>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4"/>
                </a:solidFill>
                <a:latin typeface="Ubuntu"/>
                <a:ea typeface="Ubuntu"/>
                <a:cs typeface="Ubuntu"/>
                <a:sym typeface="Ubuntu"/>
              </a:rPr>
              <a:t>F</a:t>
            </a:r>
            <a:endParaRPr b="1">
              <a:solidFill>
                <a:schemeClr val="accent4"/>
              </a:solidFill>
              <a:latin typeface="Ubuntu"/>
              <a:ea typeface="Ubuntu"/>
              <a:cs typeface="Ubuntu"/>
              <a:sym typeface="Ubuntu"/>
            </a:endParaRPr>
          </a:p>
        </p:txBody>
      </p:sp>
      <p:grpSp>
        <p:nvGrpSpPr>
          <p:cNvPr id="1556" name="Google Shape;1556;p49"/>
          <p:cNvGrpSpPr/>
          <p:nvPr/>
        </p:nvGrpSpPr>
        <p:grpSpPr>
          <a:xfrm>
            <a:off x="6935171" y="696541"/>
            <a:ext cx="195284" cy="195284"/>
            <a:chOff x="5660400" y="238125"/>
            <a:chExt cx="481825" cy="481825"/>
          </a:xfrm>
        </p:grpSpPr>
        <p:sp>
          <p:nvSpPr>
            <p:cNvPr id="1557" name="Google Shape;1557;p49"/>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558" name="Google Shape;1558;p49"/>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1559" name="Google Shape;1559;p49">
            <a:hlinkClick r:id="rId8" action="ppaction://hlinksldjump"/>
          </p:cNvPr>
          <p:cNvSpPr/>
          <p:nvPr/>
        </p:nvSpPr>
        <p:spPr>
          <a:xfrm>
            <a:off x="6934475" y="681975"/>
            <a:ext cx="195900" cy="215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49">
            <a:hlinkClick r:id="rId9" action="ppaction://hlinksldjump"/>
          </p:cNvPr>
          <p:cNvSpPr/>
          <p:nvPr/>
        </p:nvSpPr>
        <p:spPr>
          <a:xfrm>
            <a:off x="7246284" y="695850"/>
            <a:ext cx="213106" cy="195722"/>
          </a:xfrm>
          <a:custGeom>
            <a:avLst/>
            <a:gdLst/>
            <a:ahLst/>
            <a:cxnLst/>
            <a:rect l="l" t="t" r="r" b="b"/>
            <a:pathLst>
              <a:path w="34372" h="31568" extrusionOk="0">
                <a:moveTo>
                  <a:pt x="17158" y="1"/>
                </a:moveTo>
                <a:cubicBezTo>
                  <a:pt x="11439" y="3246"/>
                  <a:pt x="5719" y="6490"/>
                  <a:pt x="0" y="9735"/>
                </a:cubicBezTo>
                <a:lnTo>
                  <a:pt x="2750" y="9735"/>
                </a:lnTo>
                <a:lnTo>
                  <a:pt x="2750" y="31567"/>
                </a:lnTo>
                <a:lnTo>
                  <a:pt x="11659" y="31567"/>
                </a:lnTo>
                <a:lnTo>
                  <a:pt x="11659" y="17379"/>
                </a:lnTo>
                <a:lnTo>
                  <a:pt x="23373" y="17379"/>
                </a:lnTo>
                <a:lnTo>
                  <a:pt x="23373" y="31567"/>
                </a:lnTo>
                <a:lnTo>
                  <a:pt x="31622" y="31567"/>
                </a:lnTo>
                <a:lnTo>
                  <a:pt x="31622" y="9735"/>
                </a:lnTo>
                <a:lnTo>
                  <a:pt x="34371" y="9735"/>
                </a:lnTo>
                <a:cubicBezTo>
                  <a:pt x="28597" y="6490"/>
                  <a:pt x="22878" y="3246"/>
                  <a:pt x="1715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49">
            <a:hlinkClick r:id="" action="ppaction://hlinkshowjump?jump=nextslide"/>
          </p:cNvPr>
          <p:cNvSpPr/>
          <p:nvPr/>
        </p:nvSpPr>
        <p:spPr>
          <a:xfrm>
            <a:off x="7870218" y="695853"/>
            <a:ext cx="145409" cy="215293"/>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49">
            <a:hlinkClick r:id="" action="ppaction://hlinkshowjump?jump=previousslide"/>
          </p:cNvPr>
          <p:cNvSpPr/>
          <p:nvPr/>
        </p:nvSpPr>
        <p:spPr>
          <a:xfrm rot="10800000">
            <a:off x="7575225" y="695855"/>
            <a:ext cx="145409" cy="215293"/>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301;p46"/>
          <p:cNvSpPr txBox="1">
            <a:spLocks noGrp="1"/>
          </p:cNvSpPr>
          <p:nvPr>
            <p:ph type="subTitle" idx="1"/>
          </p:nvPr>
        </p:nvSpPr>
        <p:spPr>
          <a:xfrm>
            <a:off x="687651" y="1067572"/>
            <a:ext cx="7255271" cy="1452108"/>
          </a:xfrm>
          <a:prstGeom prst="rect">
            <a:avLst/>
          </a:prstGeom>
        </p:spPr>
        <p:txBody>
          <a:bodyPr spcFirstLastPara="1" wrap="square" lIns="91425" tIns="91425" rIns="91425" bIns="91425" anchor="ctr" anchorCtr="0">
            <a:noAutofit/>
          </a:bodyPr>
          <a:lstStyle/>
          <a:p>
            <a:pPr marL="0" lvl="0" indent="0" algn="l"/>
            <a:r>
              <a:rPr lang="vi-VN" b="0" dirty="0">
                <a:solidFill>
                  <a:schemeClr val="dk1"/>
                </a:solidFill>
              </a:rPr>
              <a:t>Directives dạng này cho phép bạn định nghĩa một hành động đặc biệt khi thực hiện directives đó. Các modifiers này được ngăn cách với directives bởi dấu </a:t>
            </a:r>
            <a:r>
              <a:rPr lang="vi-VN" b="0" dirty="0" smtClean="0">
                <a:solidFill>
                  <a:schemeClr val="dk1"/>
                </a:solidFill>
              </a:rPr>
              <a:t>“.”</a:t>
            </a:r>
            <a:endParaRPr lang="vi-VN" b="0" dirty="0">
              <a:solidFill>
                <a:schemeClr val="dk1"/>
              </a:solidFill>
            </a:endParaRPr>
          </a:p>
        </p:txBody>
      </p:sp>
    </p:spTree>
    <p:extLst>
      <p:ext uri="{BB962C8B-B14F-4D97-AF65-F5344CB8AC3E}">
        <p14:creationId xmlns:p14="http://schemas.microsoft.com/office/powerpoint/2010/main" val="144258422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8">
                                            <p:txEl>
                                              <p:pRg st="0" end="0"/>
                                            </p:txEl>
                                          </p:spTgt>
                                        </p:tgtEl>
                                        <p:attrNameLst>
                                          <p:attrName>style.visibility</p:attrName>
                                        </p:attrNameLst>
                                      </p:cBhvr>
                                      <p:to>
                                        <p:strVal val="visible"/>
                                      </p:to>
                                    </p:set>
                                    <p:animEffect transition="in" filter="fade">
                                      <p:cBhvr>
                                        <p:cTn id="7" dur="500"/>
                                        <p:tgtEl>
                                          <p:spTgt spid="17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8"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474"/>
        <p:cNvGrpSpPr/>
        <p:nvPr/>
      </p:nvGrpSpPr>
      <p:grpSpPr>
        <a:xfrm>
          <a:off x="0" y="0"/>
          <a:ext cx="0" cy="0"/>
          <a:chOff x="0" y="0"/>
          <a:chExt cx="0" cy="0"/>
        </a:xfrm>
      </p:grpSpPr>
      <p:sp>
        <p:nvSpPr>
          <p:cNvPr id="1478" name="Google Shape;1478;p49"/>
          <p:cNvSpPr txBox="1">
            <a:spLocks noGrp="1"/>
          </p:cNvSpPr>
          <p:nvPr>
            <p:ph type="title"/>
          </p:nvPr>
        </p:nvSpPr>
        <p:spPr>
          <a:xfrm>
            <a:off x="1543659" y="540116"/>
            <a:ext cx="5872200" cy="478200"/>
          </a:xfrm>
          <a:prstGeom prst="rect">
            <a:avLst/>
          </a:prstGeom>
        </p:spPr>
        <p:txBody>
          <a:bodyPr spcFirstLastPara="1" wrap="square" lIns="91425" tIns="91425" rIns="91425" bIns="91425" anchor="ctr" anchorCtr="0">
            <a:noAutofit/>
          </a:bodyPr>
          <a:lstStyle/>
          <a:p>
            <a:pPr lvl="0"/>
            <a:r>
              <a:rPr lang="en" dirty="0" smtClean="0">
                <a:solidFill>
                  <a:schemeClr val="accent2"/>
                </a:solidFill>
              </a:rPr>
              <a:t>b. Modifiers</a:t>
            </a:r>
            <a:r>
              <a:rPr lang="en-US" dirty="0" smtClean="0">
                <a:solidFill>
                  <a:schemeClr val="accent2"/>
                </a:solidFill>
              </a:rPr>
              <a:t>.</a:t>
            </a:r>
            <a:endParaRPr b="1" dirty="0">
              <a:solidFill>
                <a:schemeClr val="accent2"/>
              </a:solidFill>
            </a:endParaRPr>
          </a:p>
        </p:txBody>
      </p:sp>
      <p:sp>
        <p:nvSpPr>
          <p:cNvPr id="1546" name="Google Shape;1546;p49">
            <a:hlinkClick r:id="rId3" action="ppaction://hlinksldjump"/>
          </p:cNvPr>
          <p:cNvSpPr/>
          <p:nvPr/>
        </p:nvSpPr>
        <p:spPr>
          <a:xfrm rot="5400000">
            <a:off x="8135450" y="1556928"/>
            <a:ext cx="950100" cy="62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49">
            <a:hlinkClick r:id="rId4" action="ppaction://hlinksldjump"/>
          </p:cNvPr>
          <p:cNvSpPr/>
          <p:nvPr/>
        </p:nvSpPr>
        <p:spPr>
          <a:xfrm rot="5400000">
            <a:off x="8100942" y="589675"/>
            <a:ext cx="1019100" cy="62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49">
            <a:hlinkClick r:id="rId5" action="ppaction://hlinksldjump"/>
          </p:cNvPr>
          <p:cNvSpPr/>
          <p:nvPr/>
        </p:nvSpPr>
        <p:spPr>
          <a:xfrm rot="5400000">
            <a:off x="8089092" y="2537633"/>
            <a:ext cx="1042800" cy="62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49">
            <a:hlinkClick r:id="rId6" action="ppaction://hlinksldjump"/>
          </p:cNvPr>
          <p:cNvSpPr/>
          <p:nvPr/>
        </p:nvSpPr>
        <p:spPr>
          <a:xfrm rot="5400000">
            <a:off x="8100942" y="4501251"/>
            <a:ext cx="1019100" cy="62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49">
            <a:hlinkClick r:id="rId7" action="ppaction://hlinksldjump"/>
          </p:cNvPr>
          <p:cNvSpPr/>
          <p:nvPr/>
        </p:nvSpPr>
        <p:spPr>
          <a:xfrm rot="5400000">
            <a:off x="8141446" y="3528444"/>
            <a:ext cx="938100" cy="624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49">
            <a:hlinkClick r:id="rId4" action="ppaction://hlinksldjump"/>
          </p:cNvPr>
          <p:cNvSpPr txBox="1"/>
          <p:nvPr/>
        </p:nvSpPr>
        <p:spPr>
          <a:xfrm>
            <a:off x="8189650" y="470225"/>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4"/>
                </a:solidFill>
                <a:latin typeface="Ubuntu"/>
                <a:ea typeface="Ubuntu"/>
                <a:cs typeface="Ubuntu"/>
                <a:sym typeface="Ubuntu"/>
              </a:rPr>
              <a:t>M</a:t>
            </a:r>
            <a:endParaRPr b="1">
              <a:solidFill>
                <a:schemeClr val="accent4"/>
              </a:solidFill>
              <a:latin typeface="Ubuntu"/>
              <a:ea typeface="Ubuntu"/>
              <a:cs typeface="Ubuntu"/>
              <a:sym typeface="Ubuntu"/>
            </a:endParaRPr>
          </a:p>
        </p:txBody>
      </p:sp>
      <p:sp>
        <p:nvSpPr>
          <p:cNvPr id="1552" name="Google Shape;1552;p49">
            <a:hlinkClick r:id="rId3" action="ppaction://hlinksldjump"/>
          </p:cNvPr>
          <p:cNvSpPr txBox="1"/>
          <p:nvPr/>
        </p:nvSpPr>
        <p:spPr>
          <a:xfrm>
            <a:off x="8189650" y="1476316"/>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2"/>
                </a:solidFill>
                <a:latin typeface="Ubuntu"/>
                <a:ea typeface="Ubuntu"/>
                <a:cs typeface="Ubuntu"/>
                <a:sym typeface="Ubuntu"/>
              </a:rPr>
              <a:t>T</a:t>
            </a:r>
            <a:endParaRPr b="1">
              <a:solidFill>
                <a:schemeClr val="accent2"/>
              </a:solidFill>
              <a:latin typeface="Ubuntu"/>
              <a:ea typeface="Ubuntu"/>
              <a:cs typeface="Ubuntu"/>
              <a:sym typeface="Ubuntu"/>
            </a:endParaRPr>
          </a:p>
        </p:txBody>
      </p:sp>
      <p:sp>
        <p:nvSpPr>
          <p:cNvPr id="1553" name="Google Shape;1553;p49">
            <a:hlinkClick r:id="rId5" action="ppaction://hlinksldjump"/>
          </p:cNvPr>
          <p:cNvSpPr txBox="1"/>
          <p:nvPr/>
        </p:nvSpPr>
        <p:spPr>
          <a:xfrm>
            <a:off x="8189650" y="2400638"/>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1"/>
                </a:solidFill>
                <a:latin typeface="Ubuntu"/>
                <a:ea typeface="Ubuntu"/>
                <a:cs typeface="Ubuntu"/>
                <a:sym typeface="Ubuntu"/>
              </a:rPr>
              <a:t>X</a:t>
            </a:r>
            <a:endParaRPr b="1">
              <a:solidFill>
                <a:schemeClr val="accent1"/>
              </a:solidFill>
              <a:latin typeface="Ubuntu"/>
              <a:ea typeface="Ubuntu"/>
              <a:cs typeface="Ubuntu"/>
              <a:sym typeface="Ubuntu"/>
            </a:endParaRPr>
          </a:p>
        </p:txBody>
      </p:sp>
      <p:sp>
        <p:nvSpPr>
          <p:cNvPr id="1554" name="Google Shape;1554;p49">
            <a:hlinkClick r:id="rId7" action="ppaction://hlinksldjump"/>
          </p:cNvPr>
          <p:cNvSpPr txBox="1"/>
          <p:nvPr/>
        </p:nvSpPr>
        <p:spPr>
          <a:xfrm>
            <a:off x="8189650" y="3423511"/>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3"/>
                </a:solidFill>
                <a:latin typeface="Ubuntu"/>
                <a:ea typeface="Ubuntu"/>
                <a:cs typeface="Ubuntu"/>
                <a:sym typeface="Ubuntu"/>
              </a:rPr>
              <a:t>T</a:t>
            </a:r>
            <a:endParaRPr b="1">
              <a:solidFill>
                <a:schemeClr val="accent3"/>
              </a:solidFill>
              <a:latin typeface="Ubuntu"/>
              <a:ea typeface="Ubuntu"/>
              <a:cs typeface="Ubuntu"/>
              <a:sym typeface="Ubuntu"/>
            </a:endParaRPr>
          </a:p>
        </p:txBody>
      </p:sp>
      <p:sp>
        <p:nvSpPr>
          <p:cNvPr id="1555" name="Google Shape;1555;p49">
            <a:hlinkClick r:id="rId6" action="ppaction://hlinksldjump"/>
          </p:cNvPr>
          <p:cNvSpPr txBox="1"/>
          <p:nvPr/>
        </p:nvSpPr>
        <p:spPr>
          <a:xfrm>
            <a:off x="8189650" y="4362805"/>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4"/>
                </a:solidFill>
                <a:latin typeface="Ubuntu"/>
                <a:ea typeface="Ubuntu"/>
                <a:cs typeface="Ubuntu"/>
                <a:sym typeface="Ubuntu"/>
              </a:rPr>
              <a:t>F</a:t>
            </a:r>
            <a:endParaRPr b="1">
              <a:solidFill>
                <a:schemeClr val="accent4"/>
              </a:solidFill>
              <a:latin typeface="Ubuntu"/>
              <a:ea typeface="Ubuntu"/>
              <a:cs typeface="Ubuntu"/>
              <a:sym typeface="Ubuntu"/>
            </a:endParaRPr>
          </a:p>
        </p:txBody>
      </p:sp>
      <p:grpSp>
        <p:nvGrpSpPr>
          <p:cNvPr id="1556" name="Google Shape;1556;p49"/>
          <p:cNvGrpSpPr/>
          <p:nvPr/>
        </p:nvGrpSpPr>
        <p:grpSpPr>
          <a:xfrm>
            <a:off x="6935171" y="696541"/>
            <a:ext cx="195284" cy="195284"/>
            <a:chOff x="5660400" y="238125"/>
            <a:chExt cx="481825" cy="481825"/>
          </a:xfrm>
        </p:grpSpPr>
        <p:sp>
          <p:nvSpPr>
            <p:cNvPr id="1557" name="Google Shape;1557;p49"/>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558" name="Google Shape;1558;p49"/>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1559" name="Google Shape;1559;p49">
            <a:hlinkClick r:id="rId8" action="ppaction://hlinksldjump"/>
          </p:cNvPr>
          <p:cNvSpPr/>
          <p:nvPr/>
        </p:nvSpPr>
        <p:spPr>
          <a:xfrm>
            <a:off x="6934475" y="681975"/>
            <a:ext cx="195900" cy="215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49">
            <a:hlinkClick r:id="rId9" action="ppaction://hlinksldjump"/>
          </p:cNvPr>
          <p:cNvSpPr/>
          <p:nvPr/>
        </p:nvSpPr>
        <p:spPr>
          <a:xfrm>
            <a:off x="7246284" y="695850"/>
            <a:ext cx="213106" cy="195722"/>
          </a:xfrm>
          <a:custGeom>
            <a:avLst/>
            <a:gdLst/>
            <a:ahLst/>
            <a:cxnLst/>
            <a:rect l="l" t="t" r="r" b="b"/>
            <a:pathLst>
              <a:path w="34372" h="31568" extrusionOk="0">
                <a:moveTo>
                  <a:pt x="17158" y="1"/>
                </a:moveTo>
                <a:cubicBezTo>
                  <a:pt x="11439" y="3246"/>
                  <a:pt x="5719" y="6490"/>
                  <a:pt x="0" y="9735"/>
                </a:cubicBezTo>
                <a:lnTo>
                  <a:pt x="2750" y="9735"/>
                </a:lnTo>
                <a:lnTo>
                  <a:pt x="2750" y="31567"/>
                </a:lnTo>
                <a:lnTo>
                  <a:pt x="11659" y="31567"/>
                </a:lnTo>
                <a:lnTo>
                  <a:pt x="11659" y="17379"/>
                </a:lnTo>
                <a:lnTo>
                  <a:pt x="23373" y="17379"/>
                </a:lnTo>
                <a:lnTo>
                  <a:pt x="23373" y="31567"/>
                </a:lnTo>
                <a:lnTo>
                  <a:pt x="31622" y="31567"/>
                </a:lnTo>
                <a:lnTo>
                  <a:pt x="31622" y="9735"/>
                </a:lnTo>
                <a:lnTo>
                  <a:pt x="34371" y="9735"/>
                </a:lnTo>
                <a:cubicBezTo>
                  <a:pt x="28597" y="6490"/>
                  <a:pt x="22878" y="3246"/>
                  <a:pt x="1715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49">
            <a:hlinkClick r:id="" action="ppaction://hlinkshowjump?jump=nextslide"/>
          </p:cNvPr>
          <p:cNvSpPr/>
          <p:nvPr/>
        </p:nvSpPr>
        <p:spPr>
          <a:xfrm>
            <a:off x="7870218" y="695853"/>
            <a:ext cx="145409" cy="215293"/>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49">
            <a:hlinkClick r:id="" action="ppaction://hlinkshowjump?jump=previousslide"/>
          </p:cNvPr>
          <p:cNvSpPr/>
          <p:nvPr/>
        </p:nvSpPr>
        <p:spPr>
          <a:xfrm rot="10800000">
            <a:off x="7575225" y="695855"/>
            <a:ext cx="145409" cy="215293"/>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301;p46"/>
          <p:cNvSpPr txBox="1">
            <a:spLocks noGrp="1"/>
          </p:cNvSpPr>
          <p:nvPr>
            <p:ph type="subTitle" idx="1"/>
          </p:nvPr>
        </p:nvSpPr>
        <p:spPr>
          <a:xfrm>
            <a:off x="687651" y="1067572"/>
            <a:ext cx="7255271" cy="266775"/>
          </a:xfrm>
          <a:prstGeom prst="rect">
            <a:avLst/>
          </a:prstGeom>
        </p:spPr>
        <p:txBody>
          <a:bodyPr spcFirstLastPara="1" wrap="square" lIns="91425" tIns="91425" rIns="91425" bIns="91425" anchor="ctr" anchorCtr="0">
            <a:noAutofit/>
          </a:bodyPr>
          <a:lstStyle/>
          <a:p>
            <a:pPr marL="0" lvl="0" indent="0" algn="l"/>
            <a:r>
              <a:rPr lang="vi-VN" b="0" dirty="0" smtClean="0">
                <a:solidFill>
                  <a:schemeClr val="dk1"/>
                </a:solidFill>
              </a:rPr>
              <a:t>VD</a:t>
            </a:r>
            <a:r>
              <a:rPr lang="vi-VN" b="0" dirty="0">
                <a:solidFill>
                  <a:schemeClr val="dk1"/>
                </a:solidFill>
              </a:rPr>
              <a:t>: Thêm sự kiên submit cho form và kèm theo đó là preventDefault.</a:t>
            </a:r>
          </a:p>
        </p:txBody>
      </p:sp>
      <p:pic>
        <p:nvPicPr>
          <p:cNvPr id="2" name="Picture 1"/>
          <p:cNvPicPr>
            <a:picLocks noChangeAspect="1"/>
          </p:cNvPicPr>
          <p:nvPr/>
        </p:nvPicPr>
        <p:blipFill>
          <a:blip r:embed="rId10"/>
          <a:stretch>
            <a:fillRect/>
          </a:stretch>
        </p:blipFill>
        <p:spPr>
          <a:xfrm>
            <a:off x="960910" y="1334347"/>
            <a:ext cx="6804134" cy="3621784"/>
          </a:xfrm>
          <a:prstGeom prst="rect">
            <a:avLst/>
          </a:prstGeom>
        </p:spPr>
      </p:pic>
    </p:spTree>
    <p:extLst>
      <p:ext uri="{BB962C8B-B14F-4D97-AF65-F5344CB8AC3E}">
        <p14:creationId xmlns:p14="http://schemas.microsoft.com/office/powerpoint/2010/main" val="306028576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8">
                                            <p:txEl>
                                              <p:pRg st="0" end="0"/>
                                            </p:txEl>
                                          </p:spTgt>
                                        </p:tgtEl>
                                        <p:attrNameLst>
                                          <p:attrName>style.visibility</p:attrName>
                                        </p:attrNameLst>
                                      </p:cBhvr>
                                      <p:to>
                                        <p:strVal val="visible"/>
                                      </p:to>
                                    </p:set>
                                    <p:animEffect transition="in" filter="fade">
                                      <p:cBhvr>
                                        <p:cTn id="7" dur="500"/>
                                        <p:tgtEl>
                                          <p:spTgt spid="17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8"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474"/>
        <p:cNvGrpSpPr/>
        <p:nvPr/>
      </p:nvGrpSpPr>
      <p:grpSpPr>
        <a:xfrm>
          <a:off x="0" y="0"/>
          <a:ext cx="0" cy="0"/>
          <a:chOff x="0" y="0"/>
          <a:chExt cx="0" cy="0"/>
        </a:xfrm>
      </p:grpSpPr>
      <p:sp>
        <p:nvSpPr>
          <p:cNvPr id="1478" name="Google Shape;1478;p49"/>
          <p:cNvSpPr txBox="1">
            <a:spLocks noGrp="1"/>
          </p:cNvSpPr>
          <p:nvPr>
            <p:ph type="title"/>
          </p:nvPr>
        </p:nvSpPr>
        <p:spPr>
          <a:xfrm>
            <a:off x="1543659" y="540116"/>
            <a:ext cx="5872200" cy="478200"/>
          </a:xfrm>
          <a:prstGeom prst="rect">
            <a:avLst/>
          </a:prstGeom>
        </p:spPr>
        <p:txBody>
          <a:bodyPr spcFirstLastPara="1" wrap="square" lIns="91425" tIns="91425" rIns="91425" bIns="91425" anchor="ctr" anchorCtr="0">
            <a:noAutofit/>
          </a:bodyPr>
          <a:lstStyle/>
          <a:p>
            <a:pPr lvl="0"/>
            <a:r>
              <a:rPr lang="en" dirty="0" smtClean="0">
                <a:solidFill>
                  <a:schemeClr val="accent2"/>
                </a:solidFill>
              </a:rPr>
              <a:t>b. Modifiers</a:t>
            </a:r>
            <a:r>
              <a:rPr lang="en-US" dirty="0" smtClean="0">
                <a:solidFill>
                  <a:schemeClr val="accent2"/>
                </a:solidFill>
              </a:rPr>
              <a:t>.</a:t>
            </a:r>
            <a:endParaRPr b="1" dirty="0">
              <a:solidFill>
                <a:schemeClr val="accent2"/>
              </a:solidFill>
            </a:endParaRPr>
          </a:p>
        </p:txBody>
      </p:sp>
      <p:sp>
        <p:nvSpPr>
          <p:cNvPr id="1546" name="Google Shape;1546;p49">
            <a:hlinkClick r:id="rId3" action="ppaction://hlinksldjump"/>
          </p:cNvPr>
          <p:cNvSpPr/>
          <p:nvPr/>
        </p:nvSpPr>
        <p:spPr>
          <a:xfrm rot="5400000">
            <a:off x="8135450" y="1556928"/>
            <a:ext cx="950100" cy="62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49">
            <a:hlinkClick r:id="rId4" action="ppaction://hlinksldjump"/>
          </p:cNvPr>
          <p:cNvSpPr/>
          <p:nvPr/>
        </p:nvSpPr>
        <p:spPr>
          <a:xfrm rot="5400000">
            <a:off x="8100942" y="589675"/>
            <a:ext cx="1019100" cy="62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49">
            <a:hlinkClick r:id="rId5" action="ppaction://hlinksldjump"/>
          </p:cNvPr>
          <p:cNvSpPr/>
          <p:nvPr/>
        </p:nvSpPr>
        <p:spPr>
          <a:xfrm rot="5400000">
            <a:off x="8089092" y="2537633"/>
            <a:ext cx="1042800" cy="62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49">
            <a:hlinkClick r:id="rId6" action="ppaction://hlinksldjump"/>
          </p:cNvPr>
          <p:cNvSpPr/>
          <p:nvPr/>
        </p:nvSpPr>
        <p:spPr>
          <a:xfrm rot="5400000">
            <a:off x="8100942" y="4501251"/>
            <a:ext cx="1019100" cy="62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49">
            <a:hlinkClick r:id="rId7" action="ppaction://hlinksldjump"/>
          </p:cNvPr>
          <p:cNvSpPr/>
          <p:nvPr/>
        </p:nvSpPr>
        <p:spPr>
          <a:xfrm rot="5400000">
            <a:off x="8141446" y="3528444"/>
            <a:ext cx="938100" cy="624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49">
            <a:hlinkClick r:id="rId4" action="ppaction://hlinksldjump"/>
          </p:cNvPr>
          <p:cNvSpPr txBox="1"/>
          <p:nvPr/>
        </p:nvSpPr>
        <p:spPr>
          <a:xfrm>
            <a:off x="8189650" y="470225"/>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4"/>
                </a:solidFill>
                <a:latin typeface="Ubuntu"/>
                <a:ea typeface="Ubuntu"/>
                <a:cs typeface="Ubuntu"/>
                <a:sym typeface="Ubuntu"/>
              </a:rPr>
              <a:t>M</a:t>
            </a:r>
            <a:endParaRPr b="1">
              <a:solidFill>
                <a:schemeClr val="accent4"/>
              </a:solidFill>
              <a:latin typeface="Ubuntu"/>
              <a:ea typeface="Ubuntu"/>
              <a:cs typeface="Ubuntu"/>
              <a:sym typeface="Ubuntu"/>
            </a:endParaRPr>
          </a:p>
        </p:txBody>
      </p:sp>
      <p:sp>
        <p:nvSpPr>
          <p:cNvPr id="1552" name="Google Shape;1552;p49">
            <a:hlinkClick r:id="rId3" action="ppaction://hlinksldjump"/>
          </p:cNvPr>
          <p:cNvSpPr txBox="1"/>
          <p:nvPr/>
        </p:nvSpPr>
        <p:spPr>
          <a:xfrm>
            <a:off x="8189650" y="1476316"/>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2"/>
                </a:solidFill>
                <a:latin typeface="Ubuntu"/>
                <a:ea typeface="Ubuntu"/>
                <a:cs typeface="Ubuntu"/>
                <a:sym typeface="Ubuntu"/>
              </a:rPr>
              <a:t>T</a:t>
            </a:r>
            <a:endParaRPr b="1">
              <a:solidFill>
                <a:schemeClr val="accent2"/>
              </a:solidFill>
              <a:latin typeface="Ubuntu"/>
              <a:ea typeface="Ubuntu"/>
              <a:cs typeface="Ubuntu"/>
              <a:sym typeface="Ubuntu"/>
            </a:endParaRPr>
          </a:p>
        </p:txBody>
      </p:sp>
      <p:sp>
        <p:nvSpPr>
          <p:cNvPr id="1553" name="Google Shape;1553;p49">
            <a:hlinkClick r:id="rId5" action="ppaction://hlinksldjump"/>
          </p:cNvPr>
          <p:cNvSpPr txBox="1"/>
          <p:nvPr/>
        </p:nvSpPr>
        <p:spPr>
          <a:xfrm>
            <a:off x="8189650" y="2400638"/>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1"/>
                </a:solidFill>
                <a:latin typeface="Ubuntu"/>
                <a:ea typeface="Ubuntu"/>
                <a:cs typeface="Ubuntu"/>
                <a:sym typeface="Ubuntu"/>
              </a:rPr>
              <a:t>X</a:t>
            </a:r>
            <a:endParaRPr b="1">
              <a:solidFill>
                <a:schemeClr val="accent1"/>
              </a:solidFill>
              <a:latin typeface="Ubuntu"/>
              <a:ea typeface="Ubuntu"/>
              <a:cs typeface="Ubuntu"/>
              <a:sym typeface="Ubuntu"/>
            </a:endParaRPr>
          </a:p>
        </p:txBody>
      </p:sp>
      <p:sp>
        <p:nvSpPr>
          <p:cNvPr id="1554" name="Google Shape;1554;p49">
            <a:hlinkClick r:id="rId7" action="ppaction://hlinksldjump"/>
          </p:cNvPr>
          <p:cNvSpPr txBox="1"/>
          <p:nvPr/>
        </p:nvSpPr>
        <p:spPr>
          <a:xfrm>
            <a:off x="8189650" y="3423511"/>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3"/>
                </a:solidFill>
                <a:latin typeface="Ubuntu"/>
                <a:ea typeface="Ubuntu"/>
                <a:cs typeface="Ubuntu"/>
                <a:sym typeface="Ubuntu"/>
              </a:rPr>
              <a:t>T</a:t>
            </a:r>
            <a:endParaRPr b="1">
              <a:solidFill>
                <a:schemeClr val="accent3"/>
              </a:solidFill>
              <a:latin typeface="Ubuntu"/>
              <a:ea typeface="Ubuntu"/>
              <a:cs typeface="Ubuntu"/>
              <a:sym typeface="Ubuntu"/>
            </a:endParaRPr>
          </a:p>
        </p:txBody>
      </p:sp>
      <p:sp>
        <p:nvSpPr>
          <p:cNvPr id="1555" name="Google Shape;1555;p49">
            <a:hlinkClick r:id="rId6" action="ppaction://hlinksldjump"/>
          </p:cNvPr>
          <p:cNvSpPr txBox="1"/>
          <p:nvPr/>
        </p:nvSpPr>
        <p:spPr>
          <a:xfrm>
            <a:off x="8189650" y="4362805"/>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4"/>
                </a:solidFill>
                <a:latin typeface="Ubuntu"/>
                <a:ea typeface="Ubuntu"/>
                <a:cs typeface="Ubuntu"/>
                <a:sym typeface="Ubuntu"/>
              </a:rPr>
              <a:t>F</a:t>
            </a:r>
            <a:endParaRPr b="1">
              <a:solidFill>
                <a:schemeClr val="accent4"/>
              </a:solidFill>
              <a:latin typeface="Ubuntu"/>
              <a:ea typeface="Ubuntu"/>
              <a:cs typeface="Ubuntu"/>
              <a:sym typeface="Ubuntu"/>
            </a:endParaRPr>
          </a:p>
        </p:txBody>
      </p:sp>
      <p:grpSp>
        <p:nvGrpSpPr>
          <p:cNvPr id="1556" name="Google Shape;1556;p49"/>
          <p:cNvGrpSpPr/>
          <p:nvPr/>
        </p:nvGrpSpPr>
        <p:grpSpPr>
          <a:xfrm>
            <a:off x="6935171" y="696541"/>
            <a:ext cx="195284" cy="195284"/>
            <a:chOff x="5660400" y="238125"/>
            <a:chExt cx="481825" cy="481825"/>
          </a:xfrm>
        </p:grpSpPr>
        <p:sp>
          <p:nvSpPr>
            <p:cNvPr id="1557" name="Google Shape;1557;p49"/>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558" name="Google Shape;1558;p49"/>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1559" name="Google Shape;1559;p49">
            <a:hlinkClick r:id="rId8" action="ppaction://hlinksldjump"/>
          </p:cNvPr>
          <p:cNvSpPr/>
          <p:nvPr/>
        </p:nvSpPr>
        <p:spPr>
          <a:xfrm>
            <a:off x="6934475" y="681975"/>
            <a:ext cx="195900" cy="215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49">
            <a:hlinkClick r:id="rId9" action="ppaction://hlinksldjump"/>
          </p:cNvPr>
          <p:cNvSpPr/>
          <p:nvPr/>
        </p:nvSpPr>
        <p:spPr>
          <a:xfrm>
            <a:off x="7246284" y="695850"/>
            <a:ext cx="213106" cy="195722"/>
          </a:xfrm>
          <a:custGeom>
            <a:avLst/>
            <a:gdLst/>
            <a:ahLst/>
            <a:cxnLst/>
            <a:rect l="l" t="t" r="r" b="b"/>
            <a:pathLst>
              <a:path w="34372" h="31568" extrusionOk="0">
                <a:moveTo>
                  <a:pt x="17158" y="1"/>
                </a:moveTo>
                <a:cubicBezTo>
                  <a:pt x="11439" y="3246"/>
                  <a:pt x="5719" y="6490"/>
                  <a:pt x="0" y="9735"/>
                </a:cubicBezTo>
                <a:lnTo>
                  <a:pt x="2750" y="9735"/>
                </a:lnTo>
                <a:lnTo>
                  <a:pt x="2750" y="31567"/>
                </a:lnTo>
                <a:lnTo>
                  <a:pt x="11659" y="31567"/>
                </a:lnTo>
                <a:lnTo>
                  <a:pt x="11659" y="17379"/>
                </a:lnTo>
                <a:lnTo>
                  <a:pt x="23373" y="17379"/>
                </a:lnTo>
                <a:lnTo>
                  <a:pt x="23373" y="31567"/>
                </a:lnTo>
                <a:lnTo>
                  <a:pt x="31622" y="31567"/>
                </a:lnTo>
                <a:lnTo>
                  <a:pt x="31622" y="9735"/>
                </a:lnTo>
                <a:lnTo>
                  <a:pt x="34371" y="9735"/>
                </a:lnTo>
                <a:cubicBezTo>
                  <a:pt x="28597" y="6490"/>
                  <a:pt x="22878" y="3246"/>
                  <a:pt x="1715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49">
            <a:hlinkClick r:id="" action="ppaction://hlinkshowjump?jump=nextslide"/>
          </p:cNvPr>
          <p:cNvSpPr/>
          <p:nvPr/>
        </p:nvSpPr>
        <p:spPr>
          <a:xfrm>
            <a:off x="7870218" y="695853"/>
            <a:ext cx="145409" cy="215293"/>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49">
            <a:hlinkClick r:id="" action="ppaction://hlinkshowjump?jump=previousslide"/>
          </p:cNvPr>
          <p:cNvSpPr/>
          <p:nvPr/>
        </p:nvSpPr>
        <p:spPr>
          <a:xfrm rot="10800000">
            <a:off x="7575225" y="695855"/>
            <a:ext cx="145409" cy="215293"/>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301;p46"/>
          <p:cNvSpPr txBox="1">
            <a:spLocks noGrp="1"/>
          </p:cNvSpPr>
          <p:nvPr>
            <p:ph type="subTitle" idx="1"/>
          </p:nvPr>
        </p:nvSpPr>
        <p:spPr>
          <a:xfrm>
            <a:off x="687651" y="1067572"/>
            <a:ext cx="7255271" cy="266775"/>
          </a:xfrm>
          <a:prstGeom prst="rect">
            <a:avLst/>
          </a:prstGeom>
        </p:spPr>
        <p:txBody>
          <a:bodyPr spcFirstLastPara="1" wrap="square" lIns="91425" tIns="91425" rIns="91425" bIns="91425" anchor="ctr" anchorCtr="0">
            <a:noAutofit/>
          </a:bodyPr>
          <a:lstStyle/>
          <a:p>
            <a:pPr marL="0" lvl="0" indent="0" algn="l"/>
            <a:r>
              <a:rPr lang="vi-VN" b="0" dirty="0" smtClean="0">
                <a:solidFill>
                  <a:schemeClr val="dk1"/>
                </a:solidFill>
              </a:rPr>
              <a:t>VD</a:t>
            </a:r>
            <a:r>
              <a:rPr lang="vi-VN" b="0" dirty="0">
                <a:solidFill>
                  <a:schemeClr val="dk1"/>
                </a:solidFill>
              </a:rPr>
              <a:t>: Thêm sự kiên submit cho form và kèm theo đó là preventDefault.</a:t>
            </a:r>
          </a:p>
        </p:txBody>
      </p:sp>
      <p:pic>
        <p:nvPicPr>
          <p:cNvPr id="3" name="Picture 2"/>
          <p:cNvPicPr>
            <a:picLocks noChangeAspect="1"/>
          </p:cNvPicPr>
          <p:nvPr/>
        </p:nvPicPr>
        <p:blipFill>
          <a:blip r:embed="rId10"/>
          <a:stretch>
            <a:fillRect/>
          </a:stretch>
        </p:blipFill>
        <p:spPr>
          <a:xfrm>
            <a:off x="1036986" y="1383603"/>
            <a:ext cx="6716096" cy="3560930"/>
          </a:xfrm>
          <a:prstGeom prst="rect">
            <a:avLst/>
          </a:prstGeom>
        </p:spPr>
      </p:pic>
    </p:spTree>
    <p:extLst>
      <p:ext uri="{BB962C8B-B14F-4D97-AF65-F5344CB8AC3E}">
        <p14:creationId xmlns:p14="http://schemas.microsoft.com/office/powerpoint/2010/main" val="153974988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8">
                                            <p:txEl>
                                              <p:pRg st="0" end="0"/>
                                            </p:txEl>
                                          </p:spTgt>
                                        </p:tgtEl>
                                        <p:attrNameLst>
                                          <p:attrName>style.visibility</p:attrName>
                                        </p:attrNameLst>
                                      </p:cBhvr>
                                      <p:to>
                                        <p:strVal val="visible"/>
                                      </p:to>
                                    </p:set>
                                    <p:animEffect transition="in" filter="fade">
                                      <p:cBhvr>
                                        <p:cTn id="7" dur="500"/>
                                        <p:tgtEl>
                                          <p:spTgt spid="17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8"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474"/>
        <p:cNvGrpSpPr/>
        <p:nvPr/>
      </p:nvGrpSpPr>
      <p:grpSpPr>
        <a:xfrm>
          <a:off x="0" y="0"/>
          <a:ext cx="0" cy="0"/>
          <a:chOff x="0" y="0"/>
          <a:chExt cx="0" cy="0"/>
        </a:xfrm>
      </p:grpSpPr>
      <p:sp>
        <p:nvSpPr>
          <p:cNvPr id="1478" name="Google Shape;1478;p49"/>
          <p:cNvSpPr txBox="1">
            <a:spLocks noGrp="1"/>
          </p:cNvSpPr>
          <p:nvPr>
            <p:ph type="title"/>
          </p:nvPr>
        </p:nvSpPr>
        <p:spPr>
          <a:xfrm>
            <a:off x="1543659" y="540116"/>
            <a:ext cx="5872200" cy="478200"/>
          </a:xfrm>
          <a:prstGeom prst="rect">
            <a:avLst/>
          </a:prstGeom>
        </p:spPr>
        <p:txBody>
          <a:bodyPr spcFirstLastPara="1" wrap="square" lIns="91425" tIns="91425" rIns="91425" bIns="91425" anchor="ctr" anchorCtr="0">
            <a:noAutofit/>
          </a:bodyPr>
          <a:lstStyle/>
          <a:p>
            <a:pPr lvl="0"/>
            <a:r>
              <a:rPr lang="en" dirty="0">
                <a:solidFill>
                  <a:schemeClr val="accent2"/>
                </a:solidFill>
              </a:rPr>
              <a:t>c</a:t>
            </a:r>
            <a:r>
              <a:rPr lang="en" dirty="0" smtClean="0">
                <a:solidFill>
                  <a:schemeClr val="accent2"/>
                </a:solidFill>
              </a:rPr>
              <a:t>. Filters</a:t>
            </a:r>
            <a:r>
              <a:rPr lang="en-US" dirty="0" smtClean="0">
                <a:solidFill>
                  <a:schemeClr val="accent2"/>
                </a:solidFill>
              </a:rPr>
              <a:t>.</a:t>
            </a:r>
            <a:endParaRPr b="1" dirty="0">
              <a:solidFill>
                <a:schemeClr val="accent2"/>
              </a:solidFill>
            </a:endParaRPr>
          </a:p>
        </p:txBody>
      </p:sp>
      <p:sp>
        <p:nvSpPr>
          <p:cNvPr id="1546" name="Google Shape;1546;p49">
            <a:hlinkClick r:id="rId3" action="ppaction://hlinksldjump"/>
          </p:cNvPr>
          <p:cNvSpPr/>
          <p:nvPr/>
        </p:nvSpPr>
        <p:spPr>
          <a:xfrm rot="5400000">
            <a:off x="8135450" y="1556928"/>
            <a:ext cx="950100" cy="62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49">
            <a:hlinkClick r:id="rId4" action="ppaction://hlinksldjump"/>
          </p:cNvPr>
          <p:cNvSpPr/>
          <p:nvPr/>
        </p:nvSpPr>
        <p:spPr>
          <a:xfrm rot="5400000">
            <a:off x="8100942" y="589675"/>
            <a:ext cx="1019100" cy="62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49">
            <a:hlinkClick r:id="rId5" action="ppaction://hlinksldjump"/>
          </p:cNvPr>
          <p:cNvSpPr/>
          <p:nvPr/>
        </p:nvSpPr>
        <p:spPr>
          <a:xfrm rot="5400000">
            <a:off x="8089092" y="2537633"/>
            <a:ext cx="1042800" cy="62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49">
            <a:hlinkClick r:id="rId6" action="ppaction://hlinksldjump"/>
          </p:cNvPr>
          <p:cNvSpPr/>
          <p:nvPr/>
        </p:nvSpPr>
        <p:spPr>
          <a:xfrm rot="5400000">
            <a:off x="8100942" y="4501251"/>
            <a:ext cx="1019100" cy="62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49">
            <a:hlinkClick r:id="rId7" action="ppaction://hlinksldjump"/>
          </p:cNvPr>
          <p:cNvSpPr/>
          <p:nvPr/>
        </p:nvSpPr>
        <p:spPr>
          <a:xfrm rot="5400000">
            <a:off x="8141446" y="3528444"/>
            <a:ext cx="938100" cy="624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49">
            <a:hlinkClick r:id="rId4" action="ppaction://hlinksldjump"/>
          </p:cNvPr>
          <p:cNvSpPr txBox="1"/>
          <p:nvPr/>
        </p:nvSpPr>
        <p:spPr>
          <a:xfrm>
            <a:off x="8189650" y="470225"/>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4"/>
                </a:solidFill>
                <a:latin typeface="Ubuntu"/>
                <a:ea typeface="Ubuntu"/>
                <a:cs typeface="Ubuntu"/>
                <a:sym typeface="Ubuntu"/>
              </a:rPr>
              <a:t>M</a:t>
            </a:r>
            <a:endParaRPr b="1">
              <a:solidFill>
                <a:schemeClr val="accent4"/>
              </a:solidFill>
              <a:latin typeface="Ubuntu"/>
              <a:ea typeface="Ubuntu"/>
              <a:cs typeface="Ubuntu"/>
              <a:sym typeface="Ubuntu"/>
            </a:endParaRPr>
          </a:p>
        </p:txBody>
      </p:sp>
      <p:sp>
        <p:nvSpPr>
          <p:cNvPr id="1552" name="Google Shape;1552;p49">
            <a:hlinkClick r:id="rId3" action="ppaction://hlinksldjump"/>
          </p:cNvPr>
          <p:cNvSpPr txBox="1"/>
          <p:nvPr/>
        </p:nvSpPr>
        <p:spPr>
          <a:xfrm>
            <a:off x="8189650" y="1476316"/>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2"/>
                </a:solidFill>
                <a:latin typeface="Ubuntu"/>
                <a:ea typeface="Ubuntu"/>
                <a:cs typeface="Ubuntu"/>
                <a:sym typeface="Ubuntu"/>
              </a:rPr>
              <a:t>T</a:t>
            </a:r>
            <a:endParaRPr b="1">
              <a:solidFill>
                <a:schemeClr val="accent2"/>
              </a:solidFill>
              <a:latin typeface="Ubuntu"/>
              <a:ea typeface="Ubuntu"/>
              <a:cs typeface="Ubuntu"/>
              <a:sym typeface="Ubuntu"/>
            </a:endParaRPr>
          </a:p>
        </p:txBody>
      </p:sp>
      <p:sp>
        <p:nvSpPr>
          <p:cNvPr id="1553" name="Google Shape;1553;p49">
            <a:hlinkClick r:id="rId5" action="ppaction://hlinksldjump"/>
          </p:cNvPr>
          <p:cNvSpPr txBox="1"/>
          <p:nvPr/>
        </p:nvSpPr>
        <p:spPr>
          <a:xfrm>
            <a:off x="8189650" y="2400638"/>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1"/>
                </a:solidFill>
                <a:latin typeface="Ubuntu"/>
                <a:ea typeface="Ubuntu"/>
                <a:cs typeface="Ubuntu"/>
                <a:sym typeface="Ubuntu"/>
              </a:rPr>
              <a:t>X</a:t>
            </a:r>
            <a:endParaRPr b="1">
              <a:solidFill>
                <a:schemeClr val="accent1"/>
              </a:solidFill>
              <a:latin typeface="Ubuntu"/>
              <a:ea typeface="Ubuntu"/>
              <a:cs typeface="Ubuntu"/>
              <a:sym typeface="Ubuntu"/>
            </a:endParaRPr>
          </a:p>
        </p:txBody>
      </p:sp>
      <p:sp>
        <p:nvSpPr>
          <p:cNvPr id="1554" name="Google Shape;1554;p49">
            <a:hlinkClick r:id="rId7" action="ppaction://hlinksldjump"/>
          </p:cNvPr>
          <p:cNvSpPr txBox="1"/>
          <p:nvPr/>
        </p:nvSpPr>
        <p:spPr>
          <a:xfrm>
            <a:off x="8189650" y="3423511"/>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3"/>
                </a:solidFill>
                <a:latin typeface="Ubuntu"/>
                <a:ea typeface="Ubuntu"/>
                <a:cs typeface="Ubuntu"/>
                <a:sym typeface="Ubuntu"/>
              </a:rPr>
              <a:t>T</a:t>
            </a:r>
            <a:endParaRPr b="1">
              <a:solidFill>
                <a:schemeClr val="accent3"/>
              </a:solidFill>
              <a:latin typeface="Ubuntu"/>
              <a:ea typeface="Ubuntu"/>
              <a:cs typeface="Ubuntu"/>
              <a:sym typeface="Ubuntu"/>
            </a:endParaRPr>
          </a:p>
        </p:txBody>
      </p:sp>
      <p:sp>
        <p:nvSpPr>
          <p:cNvPr id="1555" name="Google Shape;1555;p49">
            <a:hlinkClick r:id="rId6" action="ppaction://hlinksldjump"/>
          </p:cNvPr>
          <p:cNvSpPr txBox="1"/>
          <p:nvPr/>
        </p:nvSpPr>
        <p:spPr>
          <a:xfrm>
            <a:off x="8189650" y="4362805"/>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4"/>
                </a:solidFill>
                <a:latin typeface="Ubuntu"/>
                <a:ea typeface="Ubuntu"/>
                <a:cs typeface="Ubuntu"/>
                <a:sym typeface="Ubuntu"/>
              </a:rPr>
              <a:t>F</a:t>
            </a:r>
            <a:endParaRPr b="1">
              <a:solidFill>
                <a:schemeClr val="accent4"/>
              </a:solidFill>
              <a:latin typeface="Ubuntu"/>
              <a:ea typeface="Ubuntu"/>
              <a:cs typeface="Ubuntu"/>
              <a:sym typeface="Ubuntu"/>
            </a:endParaRPr>
          </a:p>
        </p:txBody>
      </p:sp>
      <p:grpSp>
        <p:nvGrpSpPr>
          <p:cNvPr id="1556" name="Google Shape;1556;p49"/>
          <p:cNvGrpSpPr/>
          <p:nvPr/>
        </p:nvGrpSpPr>
        <p:grpSpPr>
          <a:xfrm>
            <a:off x="6935171" y="696541"/>
            <a:ext cx="195284" cy="195284"/>
            <a:chOff x="5660400" y="238125"/>
            <a:chExt cx="481825" cy="481825"/>
          </a:xfrm>
        </p:grpSpPr>
        <p:sp>
          <p:nvSpPr>
            <p:cNvPr id="1557" name="Google Shape;1557;p49"/>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558" name="Google Shape;1558;p49"/>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1559" name="Google Shape;1559;p49">
            <a:hlinkClick r:id="rId8" action="ppaction://hlinksldjump"/>
          </p:cNvPr>
          <p:cNvSpPr/>
          <p:nvPr/>
        </p:nvSpPr>
        <p:spPr>
          <a:xfrm>
            <a:off x="6934475" y="681975"/>
            <a:ext cx="195900" cy="215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49">
            <a:hlinkClick r:id="rId9" action="ppaction://hlinksldjump"/>
          </p:cNvPr>
          <p:cNvSpPr/>
          <p:nvPr/>
        </p:nvSpPr>
        <p:spPr>
          <a:xfrm>
            <a:off x="7246284" y="695850"/>
            <a:ext cx="213106" cy="195722"/>
          </a:xfrm>
          <a:custGeom>
            <a:avLst/>
            <a:gdLst/>
            <a:ahLst/>
            <a:cxnLst/>
            <a:rect l="l" t="t" r="r" b="b"/>
            <a:pathLst>
              <a:path w="34372" h="31568" extrusionOk="0">
                <a:moveTo>
                  <a:pt x="17158" y="1"/>
                </a:moveTo>
                <a:cubicBezTo>
                  <a:pt x="11439" y="3246"/>
                  <a:pt x="5719" y="6490"/>
                  <a:pt x="0" y="9735"/>
                </a:cubicBezTo>
                <a:lnTo>
                  <a:pt x="2750" y="9735"/>
                </a:lnTo>
                <a:lnTo>
                  <a:pt x="2750" y="31567"/>
                </a:lnTo>
                <a:lnTo>
                  <a:pt x="11659" y="31567"/>
                </a:lnTo>
                <a:lnTo>
                  <a:pt x="11659" y="17379"/>
                </a:lnTo>
                <a:lnTo>
                  <a:pt x="23373" y="17379"/>
                </a:lnTo>
                <a:lnTo>
                  <a:pt x="23373" y="31567"/>
                </a:lnTo>
                <a:lnTo>
                  <a:pt x="31622" y="31567"/>
                </a:lnTo>
                <a:lnTo>
                  <a:pt x="31622" y="9735"/>
                </a:lnTo>
                <a:lnTo>
                  <a:pt x="34371" y="9735"/>
                </a:lnTo>
                <a:cubicBezTo>
                  <a:pt x="28597" y="6490"/>
                  <a:pt x="22878" y="3246"/>
                  <a:pt x="1715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49">
            <a:hlinkClick r:id="" action="ppaction://hlinkshowjump?jump=nextslide"/>
          </p:cNvPr>
          <p:cNvSpPr/>
          <p:nvPr/>
        </p:nvSpPr>
        <p:spPr>
          <a:xfrm>
            <a:off x="7870218" y="695853"/>
            <a:ext cx="145409" cy="215293"/>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49">
            <a:hlinkClick r:id="" action="ppaction://hlinkshowjump?jump=previousslide"/>
          </p:cNvPr>
          <p:cNvSpPr/>
          <p:nvPr/>
        </p:nvSpPr>
        <p:spPr>
          <a:xfrm rot="10800000">
            <a:off x="7575225" y="695855"/>
            <a:ext cx="145409" cy="215293"/>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301;p46"/>
          <p:cNvSpPr txBox="1">
            <a:spLocks noGrp="1"/>
          </p:cNvSpPr>
          <p:nvPr>
            <p:ph type="subTitle" idx="1"/>
          </p:nvPr>
        </p:nvSpPr>
        <p:spPr>
          <a:xfrm>
            <a:off x="687651" y="1067572"/>
            <a:ext cx="7255271" cy="930561"/>
          </a:xfrm>
          <a:prstGeom prst="rect">
            <a:avLst/>
          </a:prstGeom>
        </p:spPr>
        <p:txBody>
          <a:bodyPr spcFirstLastPara="1" wrap="square" lIns="91425" tIns="91425" rIns="91425" bIns="91425" anchor="ctr" anchorCtr="0">
            <a:noAutofit/>
          </a:bodyPr>
          <a:lstStyle/>
          <a:p>
            <a:pPr marL="0" lvl="0" indent="0" algn="l"/>
            <a:r>
              <a:rPr lang="en-US" b="0" dirty="0" smtClean="0">
                <a:solidFill>
                  <a:schemeClr val="dk1"/>
                </a:solidFill>
              </a:rPr>
              <a:t>T</a:t>
            </a:r>
            <a:r>
              <a:rPr lang="vi-VN" b="0" dirty="0" smtClean="0">
                <a:solidFill>
                  <a:schemeClr val="dk1"/>
                </a:solidFill>
              </a:rPr>
              <a:t>rong </a:t>
            </a:r>
            <a:r>
              <a:rPr lang="vi-VN" b="0" dirty="0">
                <a:solidFill>
                  <a:schemeClr val="dk1"/>
                </a:solidFill>
              </a:rPr>
              <a:t>cặp dấu {{}} thì </a:t>
            </a:r>
            <a:r>
              <a:rPr lang="vi-VN" b="0" dirty="0" smtClean="0">
                <a:solidFill>
                  <a:schemeClr val="dk1"/>
                </a:solidFill>
              </a:rPr>
              <a:t>có </a:t>
            </a:r>
            <a:r>
              <a:rPr lang="vi-VN" b="0" dirty="0">
                <a:solidFill>
                  <a:schemeClr val="dk1"/>
                </a:solidFill>
              </a:rPr>
              <a:t>thể sử dụng các biểu thức trong JavaScript, dựa vào điều này thì chúng ta cũng có thể sử dụng filter</a:t>
            </a:r>
          </a:p>
          <a:p>
            <a:pPr marL="0" lvl="0" indent="0" algn="l"/>
            <a:r>
              <a:rPr lang="vi-VN" b="0" dirty="0">
                <a:solidFill>
                  <a:schemeClr val="dk1"/>
                </a:solidFill>
              </a:rPr>
              <a:t>VD:</a:t>
            </a:r>
          </a:p>
        </p:txBody>
      </p:sp>
      <p:pic>
        <p:nvPicPr>
          <p:cNvPr id="2" name="Picture 1"/>
          <p:cNvPicPr>
            <a:picLocks noChangeAspect="1"/>
          </p:cNvPicPr>
          <p:nvPr/>
        </p:nvPicPr>
        <p:blipFill>
          <a:blip r:embed="rId10"/>
          <a:stretch>
            <a:fillRect/>
          </a:stretch>
        </p:blipFill>
        <p:spPr>
          <a:xfrm>
            <a:off x="741768" y="1973604"/>
            <a:ext cx="3095238" cy="361905"/>
          </a:xfrm>
          <a:prstGeom prst="rect">
            <a:avLst/>
          </a:prstGeom>
        </p:spPr>
      </p:pic>
      <p:sp>
        <p:nvSpPr>
          <p:cNvPr id="22" name="Google Shape;1301;p46"/>
          <p:cNvSpPr txBox="1">
            <a:spLocks noGrp="1"/>
          </p:cNvSpPr>
          <p:nvPr>
            <p:ph type="subTitle" idx="1"/>
          </p:nvPr>
        </p:nvSpPr>
        <p:spPr>
          <a:xfrm>
            <a:off x="687651" y="2400638"/>
            <a:ext cx="7255271" cy="930561"/>
          </a:xfrm>
          <a:prstGeom prst="rect">
            <a:avLst/>
          </a:prstGeom>
        </p:spPr>
        <p:txBody>
          <a:bodyPr spcFirstLastPara="1" wrap="square" lIns="91425" tIns="91425" rIns="91425" bIns="91425" anchor="ctr" anchorCtr="0">
            <a:noAutofit/>
          </a:bodyPr>
          <a:lstStyle/>
          <a:p>
            <a:pPr marL="0" lvl="0" indent="0" algn="l"/>
            <a:r>
              <a:rPr lang="vi-VN" b="0" dirty="0">
                <a:solidFill>
                  <a:schemeClr val="dk1"/>
                </a:solidFill>
              </a:rPr>
              <a:t>Bên cạnh điều này thì vue.js còn hỗ trợ filter trong các directive v-bind và cũng sử dụng cú pháp tương tự.</a:t>
            </a:r>
          </a:p>
          <a:p>
            <a:pPr marL="0" lvl="0" indent="0" algn="l"/>
            <a:r>
              <a:rPr lang="vi-VN" b="0" dirty="0">
                <a:solidFill>
                  <a:schemeClr val="dk1"/>
                </a:solidFill>
              </a:rPr>
              <a:t>VD:</a:t>
            </a:r>
          </a:p>
        </p:txBody>
      </p:sp>
      <p:pic>
        <p:nvPicPr>
          <p:cNvPr id="3" name="Picture 2"/>
          <p:cNvPicPr>
            <a:picLocks noChangeAspect="1"/>
          </p:cNvPicPr>
          <p:nvPr/>
        </p:nvPicPr>
        <p:blipFill>
          <a:blip r:embed="rId11"/>
          <a:stretch>
            <a:fillRect/>
          </a:stretch>
        </p:blipFill>
        <p:spPr>
          <a:xfrm>
            <a:off x="620860" y="3280229"/>
            <a:ext cx="5761905" cy="419048"/>
          </a:xfrm>
          <a:prstGeom prst="rect">
            <a:avLst/>
          </a:prstGeom>
        </p:spPr>
      </p:pic>
      <p:sp>
        <p:nvSpPr>
          <p:cNvPr id="24" name="Google Shape;1301;p46"/>
          <p:cNvSpPr txBox="1">
            <a:spLocks noGrp="1"/>
          </p:cNvSpPr>
          <p:nvPr>
            <p:ph type="subTitle" idx="1"/>
          </p:nvPr>
        </p:nvSpPr>
        <p:spPr>
          <a:xfrm>
            <a:off x="686990" y="3714531"/>
            <a:ext cx="7255271" cy="755870"/>
          </a:xfrm>
          <a:prstGeom prst="rect">
            <a:avLst/>
          </a:prstGeom>
        </p:spPr>
        <p:txBody>
          <a:bodyPr spcFirstLastPara="1" wrap="square" lIns="91425" tIns="91425" rIns="91425" bIns="91425" anchor="ctr" anchorCtr="0">
            <a:noAutofit/>
          </a:bodyPr>
          <a:lstStyle/>
          <a:p>
            <a:pPr marL="0" lvl="0" indent="0" algn="l"/>
            <a:r>
              <a:rPr lang="vi-VN" b="0" dirty="0">
                <a:solidFill>
                  <a:schemeClr val="dk1"/>
                </a:solidFill>
              </a:rPr>
              <a:t>Filter trong v-bind chỉ đươc hỗ trợ từ phiên bản vue.js từ phiên bản 2.1.0. Nhưng với các biến đổi phức tạp hơn thì nên sử dụng computed</a:t>
            </a:r>
          </a:p>
        </p:txBody>
      </p:sp>
    </p:spTree>
    <p:extLst>
      <p:ext uri="{BB962C8B-B14F-4D97-AF65-F5344CB8AC3E}">
        <p14:creationId xmlns:p14="http://schemas.microsoft.com/office/powerpoint/2010/main" val="403059928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8">
                                            <p:txEl>
                                              <p:pRg st="0" end="0"/>
                                            </p:txEl>
                                          </p:spTgt>
                                        </p:tgtEl>
                                        <p:attrNameLst>
                                          <p:attrName>style.visibility</p:attrName>
                                        </p:attrNameLst>
                                      </p:cBhvr>
                                      <p:to>
                                        <p:strVal val="visible"/>
                                      </p:to>
                                    </p:set>
                                    <p:animEffect transition="in" filter="fade">
                                      <p:cBhvr>
                                        <p:cTn id="7" dur="500"/>
                                        <p:tgtEl>
                                          <p:spTgt spid="17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78">
                                            <p:txEl>
                                              <p:pRg st="1" end="1"/>
                                            </p:txEl>
                                          </p:spTgt>
                                        </p:tgtEl>
                                        <p:attrNameLst>
                                          <p:attrName>style.visibility</p:attrName>
                                        </p:attrNameLst>
                                      </p:cBhvr>
                                      <p:to>
                                        <p:strVal val="visible"/>
                                      </p:to>
                                    </p:set>
                                    <p:animEffect transition="in" filter="fade">
                                      <p:cBhvr>
                                        <p:cTn id="12" dur="500"/>
                                        <p:tgtEl>
                                          <p:spTgt spid="17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2">
                                            <p:txEl>
                                              <p:pRg st="0" end="0"/>
                                            </p:txEl>
                                          </p:spTgt>
                                        </p:tgtEl>
                                        <p:attrNameLst>
                                          <p:attrName>style.visibility</p:attrName>
                                        </p:attrNameLst>
                                      </p:cBhvr>
                                      <p:to>
                                        <p:strVal val="visible"/>
                                      </p:to>
                                    </p:set>
                                    <p:animEffect transition="in" filter="fade">
                                      <p:cBhvr>
                                        <p:cTn id="22" dur="500"/>
                                        <p:tgtEl>
                                          <p:spTgt spid="22">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2">
                                            <p:txEl>
                                              <p:pRg st="1" end="1"/>
                                            </p:txEl>
                                          </p:spTgt>
                                        </p:tgtEl>
                                        <p:attrNameLst>
                                          <p:attrName>style.visibility</p:attrName>
                                        </p:attrNameLst>
                                      </p:cBhvr>
                                      <p:to>
                                        <p:strVal val="visible"/>
                                      </p:to>
                                    </p:set>
                                    <p:animEffect transition="in" filter="fade">
                                      <p:cBhvr>
                                        <p:cTn id="27" dur="500"/>
                                        <p:tgtEl>
                                          <p:spTgt spid="22">
                                            <p:txEl>
                                              <p:pRg st="1" end="1"/>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fade">
                                      <p:cBhvr>
                                        <p:cTn id="32" dur="500"/>
                                        <p:tgtEl>
                                          <p:spTgt spid="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4">
                                            <p:txEl>
                                              <p:pRg st="0" end="0"/>
                                            </p:txEl>
                                          </p:spTgt>
                                        </p:tgtEl>
                                        <p:attrNameLst>
                                          <p:attrName>style.visibility</p:attrName>
                                        </p:attrNameLst>
                                      </p:cBhvr>
                                      <p:to>
                                        <p:strVal val="visible"/>
                                      </p:to>
                                    </p:set>
                                    <p:animEffect transition="in" filter="fade">
                                      <p:cBhvr>
                                        <p:cTn id="37" dur="500"/>
                                        <p:tgtEl>
                                          <p:spTgt spid="2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8" grpId="0" build="p"/>
      <p:bldP spid="22" grpId="0" build="p"/>
      <p:bldP spid="24"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474"/>
        <p:cNvGrpSpPr/>
        <p:nvPr/>
      </p:nvGrpSpPr>
      <p:grpSpPr>
        <a:xfrm>
          <a:off x="0" y="0"/>
          <a:ext cx="0" cy="0"/>
          <a:chOff x="0" y="0"/>
          <a:chExt cx="0" cy="0"/>
        </a:xfrm>
      </p:grpSpPr>
      <p:sp>
        <p:nvSpPr>
          <p:cNvPr id="1478" name="Google Shape;1478;p49"/>
          <p:cNvSpPr txBox="1">
            <a:spLocks noGrp="1"/>
          </p:cNvSpPr>
          <p:nvPr>
            <p:ph type="title"/>
          </p:nvPr>
        </p:nvSpPr>
        <p:spPr>
          <a:xfrm>
            <a:off x="1543659" y="540116"/>
            <a:ext cx="5872200" cy="478200"/>
          </a:xfrm>
          <a:prstGeom prst="rect">
            <a:avLst/>
          </a:prstGeom>
        </p:spPr>
        <p:txBody>
          <a:bodyPr spcFirstLastPara="1" wrap="square" lIns="91425" tIns="91425" rIns="91425" bIns="91425" anchor="ctr" anchorCtr="0">
            <a:noAutofit/>
          </a:bodyPr>
          <a:lstStyle/>
          <a:p>
            <a:pPr lvl="0"/>
            <a:r>
              <a:rPr lang="en" dirty="0">
                <a:solidFill>
                  <a:schemeClr val="accent2"/>
                </a:solidFill>
              </a:rPr>
              <a:t>c</a:t>
            </a:r>
            <a:r>
              <a:rPr lang="en" dirty="0" smtClean="0">
                <a:solidFill>
                  <a:schemeClr val="accent2"/>
                </a:solidFill>
              </a:rPr>
              <a:t>. Filters</a:t>
            </a:r>
            <a:r>
              <a:rPr lang="en-US" dirty="0" smtClean="0">
                <a:solidFill>
                  <a:schemeClr val="accent2"/>
                </a:solidFill>
              </a:rPr>
              <a:t>.</a:t>
            </a:r>
            <a:endParaRPr b="1" dirty="0">
              <a:solidFill>
                <a:schemeClr val="accent2"/>
              </a:solidFill>
            </a:endParaRPr>
          </a:p>
        </p:txBody>
      </p:sp>
      <p:sp>
        <p:nvSpPr>
          <p:cNvPr id="1546" name="Google Shape;1546;p49">
            <a:hlinkClick r:id="rId3" action="ppaction://hlinksldjump"/>
          </p:cNvPr>
          <p:cNvSpPr/>
          <p:nvPr/>
        </p:nvSpPr>
        <p:spPr>
          <a:xfrm rot="5400000">
            <a:off x="8135450" y="1556928"/>
            <a:ext cx="950100" cy="62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49">
            <a:hlinkClick r:id="rId4" action="ppaction://hlinksldjump"/>
          </p:cNvPr>
          <p:cNvSpPr/>
          <p:nvPr/>
        </p:nvSpPr>
        <p:spPr>
          <a:xfrm rot="5400000">
            <a:off x="8100942" y="589675"/>
            <a:ext cx="1019100" cy="62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49">
            <a:hlinkClick r:id="rId5" action="ppaction://hlinksldjump"/>
          </p:cNvPr>
          <p:cNvSpPr/>
          <p:nvPr/>
        </p:nvSpPr>
        <p:spPr>
          <a:xfrm rot="5400000">
            <a:off x="8089092" y="2537633"/>
            <a:ext cx="1042800" cy="62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49">
            <a:hlinkClick r:id="rId6" action="ppaction://hlinksldjump"/>
          </p:cNvPr>
          <p:cNvSpPr/>
          <p:nvPr/>
        </p:nvSpPr>
        <p:spPr>
          <a:xfrm rot="5400000">
            <a:off x="8100942" y="4501251"/>
            <a:ext cx="1019100" cy="62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49">
            <a:hlinkClick r:id="rId7" action="ppaction://hlinksldjump"/>
          </p:cNvPr>
          <p:cNvSpPr/>
          <p:nvPr/>
        </p:nvSpPr>
        <p:spPr>
          <a:xfrm rot="5400000">
            <a:off x="8141446" y="3528444"/>
            <a:ext cx="938100" cy="624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49">
            <a:hlinkClick r:id="rId4" action="ppaction://hlinksldjump"/>
          </p:cNvPr>
          <p:cNvSpPr txBox="1"/>
          <p:nvPr/>
        </p:nvSpPr>
        <p:spPr>
          <a:xfrm>
            <a:off x="8189650" y="470225"/>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4"/>
                </a:solidFill>
                <a:latin typeface="Ubuntu"/>
                <a:ea typeface="Ubuntu"/>
                <a:cs typeface="Ubuntu"/>
                <a:sym typeface="Ubuntu"/>
              </a:rPr>
              <a:t>M</a:t>
            </a:r>
            <a:endParaRPr b="1">
              <a:solidFill>
                <a:schemeClr val="accent4"/>
              </a:solidFill>
              <a:latin typeface="Ubuntu"/>
              <a:ea typeface="Ubuntu"/>
              <a:cs typeface="Ubuntu"/>
              <a:sym typeface="Ubuntu"/>
            </a:endParaRPr>
          </a:p>
        </p:txBody>
      </p:sp>
      <p:sp>
        <p:nvSpPr>
          <p:cNvPr id="1552" name="Google Shape;1552;p49">
            <a:hlinkClick r:id="rId3" action="ppaction://hlinksldjump"/>
          </p:cNvPr>
          <p:cNvSpPr txBox="1"/>
          <p:nvPr/>
        </p:nvSpPr>
        <p:spPr>
          <a:xfrm>
            <a:off x="8189650" y="1476316"/>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2"/>
                </a:solidFill>
                <a:latin typeface="Ubuntu"/>
                <a:ea typeface="Ubuntu"/>
                <a:cs typeface="Ubuntu"/>
                <a:sym typeface="Ubuntu"/>
              </a:rPr>
              <a:t>T</a:t>
            </a:r>
            <a:endParaRPr b="1">
              <a:solidFill>
                <a:schemeClr val="accent2"/>
              </a:solidFill>
              <a:latin typeface="Ubuntu"/>
              <a:ea typeface="Ubuntu"/>
              <a:cs typeface="Ubuntu"/>
              <a:sym typeface="Ubuntu"/>
            </a:endParaRPr>
          </a:p>
        </p:txBody>
      </p:sp>
      <p:sp>
        <p:nvSpPr>
          <p:cNvPr id="1553" name="Google Shape;1553;p49">
            <a:hlinkClick r:id="rId5" action="ppaction://hlinksldjump"/>
          </p:cNvPr>
          <p:cNvSpPr txBox="1"/>
          <p:nvPr/>
        </p:nvSpPr>
        <p:spPr>
          <a:xfrm>
            <a:off x="8189650" y="2400638"/>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1"/>
                </a:solidFill>
                <a:latin typeface="Ubuntu"/>
                <a:ea typeface="Ubuntu"/>
                <a:cs typeface="Ubuntu"/>
                <a:sym typeface="Ubuntu"/>
              </a:rPr>
              <a:t>X</a:t>
            </a:r>
            <a:endParaRPr b="1">
              <a:solidFill>
                <a:schemeClr val="accent1"/>
              </a:solidFill>
              <a:latin typeface="Ubuntu"/>
              <a:ea typeface="Ubuntu"/>
              <a:cs typeface="Ubuntu"/>
              <a:sym typeface="Ubuntu"/>
            </a:endParaRPr>
          </a:p>
        </p:txBody>
      </p:sp>
      <p:sp>
        <p:nvSpPr>
          <p:cNvPr id="1554" name="Google Shape;1554;p49">
            <a:hlinkClick r:id="rId7" action="ppaction://hlinksldjump"/>
          </p:cNvPr>
          <p:cNvSpPr txBox="1"/>
          <p:nvPr/>
        </p:nvSpPr>
        <p:spPr>
          <a:xfrm>
            <a:off x="8189650" y="3423511"/>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3"/>
                </a:solidFill>
                <a:latin typeface="Ubuntu"/>
                <a:ea typeface="Ubuntu"/>
                <a:cs typeface="Ubuntu"/>
                <a:sym typeface="Ubuntu"/>
              </a:rPr>
              <a:t>T</a:t>
            </a:r>
            <a:endParaRPr b="1">
              <a:solidFill>
                <a:schemeClr val="accent3"/>
              </a:solidFill>
              <a:latin typeface="Ubuntu"/>
              <a:ea typeface="Ubuntu"/>
              <a:cs typeface="Ubuntu"/>
              <a:sym typeface="Ubuntu"/>
            </a:endParaRPr>
          </a:p>
        </p:txBody>
      </p:sp>
      <p:sp>
        <p:nvSpPr>
          <p:cNvPr id="1555" name="Google Shape;1555;p49">
            <a:hlinkClick r:id="rId6" action="ppaction://hlinksldjump"/>
          </p:cNvPr>
          <p:cNvSpPr txBox="1"/>
          <p:nvPr/>
        </p:nvSpPr>
        <p:spPr>
          <a:xfrm>
            <a:off x="8189650" y="4362805"/>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4"/>
                </a:solidFill>
                <a:latin typeface="Ubuntu"/>
                <a:ea typeface="Ubuntu"/>
                <a:cs typeface="Ubuntu"/>
                <a:sym typeface="Ubuntu"/>
              </a:rPr>
              <a:t>F</a:t>
            </a:r>
            <a:endParaRPr b="1">
              <a:solidFill>
                <a:schemeClr val="accent4"/>
              </a:solidFill>
              <a:latin typeface="Ubuntu"/>
              <a:ea typeface="Ubuntu"/>
              <a:cs typeface="Ubuntu"/>
              <a:sym typeface="Ubuntu"/>
            </a:endParaRPr>
          </a:p>
        </p:txBody>
      </p:sp>
      <p:grpSp>
        <p:nvGrpSpPr>
          <p:cNvPr id="1556" name="Google Shape;1556;p49"/>
          <p:cNvGrpSpPr/>
          <p:nvPr/>
        </p:nvGrpSpPr>
        <p:grpSpPr>
          <a:xfrm>
            <a:off x="6935171" y="696541"/>
            <a:ext cx="195284" cy="195284"/>
            <a:chOff x="5660400" y="238125"/>
            <a:chExt cx="481825" cy="481825"/>
          </a:xfrm>
        </p:grpSpPr>
        <p:sp>
          <p:nvSpPr>
            <p:cNvPr id="1557" name="Google Shape;1557;p49"/>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558" name="Google Shape;1558;p49"/>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1559" name="Google Shape;1559;p49">
            <a:hlinkClick r:id="rId8" action="ppaction://hlinksldjump"/>
          </p:cNvPr>
          <p:cNvSpPr/>
          <p:nvPr/>
        </p:nvSpPr>
        <p:spPr>
          <a:xfrm>
            <a:off x="6934475" y="681975"/>
            <a:ext cx="195900" cy="215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49">
            <a:hlinkClick r:id="rId9" action="ppaction://hlinksldjump"/>
          </p:cNvPr>
          <p:cNvSpPr/>
          <p:nvPr/>
        </p:nvSpPr>
        <p:spPr>
          <a:xfrm>
            <a:off x="7246284" y="695850"/>
            <a:ext cx="213106" cy="195722"/>
          </a:xfrm>
          <a:custGeom>
            <a:avLst/>
            <a:gdLst/>
            <a:ahLst/>
            <a:cxnLst/>
            <a:rect l="l" t="t" r="r" b="b"/>
            <a:pathLst>
              <a:path w="34372" h="31568" extrusionOk="0">
                <a:moveTo>
                  <a:pt x="17158" y="1"/>
                </a:moveTo>
                <a:cubicBezTo>
                  <a:pt x="11439" y="3246"/>
                  <a:pt x="5719" y="6490"/>
                  <a:pt x="0" y="9735"/>
                </a:cubicBezTo>
                <a:lnTo>
                  <a:pt x="2750" y="9735"/>
                </a:lnTo>
                <a:lnTo>
                  <a:pt x="2750" y="31567"/>
                </a:lnTo>
                <a:lnTo>
                  <a:pt x="11659" y="31567"/>
                </a:lnTo>
                <a:lnTo>
                  <a:pt x="11659" y="17379"/>
                </a:lnTo>
                <a:lnTo>
                  <a:pt x="23373" y="17379"/>
                </a:lnTo>
                <a:lnTo>
                  <a:pt x="23373" y="31567"/>
                </a:lnTo>
                <a:lnTo>
                  <a:pt x="31622" y="31567"/>
                </a:lnTo>
                <a:lnTo>
                  <a:pt x="31622" y="9735"/>
                </a:lnTo>
                <a:lnTo>
                  <a:pt x="34371" y="9735"/>
                </a:lnTo>
                <a:cubicBezTo>
                  <a:pt x="28597" y="6490"/>
                  <a:pt x="22878" y="3246"/>
                  <a:pt x="1715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49">
            <a:hlinkClick r:id="" action="ppaction://hlinkshowjump?jump=nextslide"/>
          </p:cNvPr>
          <p:cNvSpPr/>
          <p:nvPr/>
        </p:nvSpPr>
        <p:spPr>
          <a:xfrm>
            <a:off x="7870218" y="695853"/>
            <a:ext cx="145409" cy="215293"/>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49">
            <a:hlinkClick r:id="" action="ppaction://hlinkshowjump?jump=previousslide"/>
          </p:cNvPr>
          <p:cNvSpPr/>
          <p:nvPr/>
        </p:nvSpPr>
        <p:spPr>
          <a:xfrm rot="10800000">
            <a:off x="7575225" y="695855"/>
            <a:ext cx="145409" cy="215293"/>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301;p46"/>
          <p:cNvSpPr txBox="1">
            <a:spLocks noGrp="1"/>
          </p:cNvSpPr>
          <p:nvPr>
            <p:ph type="subTitle" idx="1"/>
          </p:nvPr>
        </p:nvSpPr>
        <p:spPr>
          <a:xfrm>
            <a:off x="687651" y="1067572"/>
            <a:ext cx="7589362" cy="326975"/>
          </a:xfrm>
          <a:prstGeom prst="rect">
            <a:avLst/>
          </a:prstGeom>
        </p:spPr>
        <p:txBody>
          <a:bodyPr spcFirstLastPara="1" wrap="square" lIns="91425" tIns="91425" rIns="91425" bIns="91425" anchor="ctr" anchorCtr="0">
            <a:noAutofit/>
          </a:bodyPr>
          <a:lstStyle/>
          <a:p>
            <a:pPr marL="0" lvl="0" indent="0" algn="l"/>
            <a:r>
              <a:rPr lang="vi-VN" b="0" dirty="0">
                <a:solidFill>
                  <a:schemeClr val="dk1"/>
                </a:solidFill>
              </a:rPr>
              <a:t>VD: Viết một filter để chuyển đổi chữ thường thành chữ hoa trong Vue.js.</a:t>
            </a:r>
          </a:p>
        </p:txBody>
      </p:sp>
      <p:pic>
        <p:nvPicPr>
          <p:cNvPr id="6" name="Picture 5"/>
          <p:cNvPicPr>
            <a:picLocks noChangeAspect="1"/>
          </p:cNvPicPr>
          <p:nvPr/>
        </p:nvPicPr>
        <p:blipFill>
          <a:blip r:embed="rId10"/>
          <a:stretch>
            <a:fillRect/>
          </a:stretch>
        </p:blipFill>
        <p:spPr>
          <a:xfrm>
            <a:off x="1110623" y="1368728"/>
            <a:ext cx="6796636" cy="3596553"/>
          </a:xfrm>
          <a:prstGeom prst="rect">
            <a:avLst/>
          </a:prstGeom>
        </p:spPr>
      </p:pic>
    </p:spTree>
    <p:extLst>
      <p:ext uri="{BB962C8B-B14F-4D97-AF65-F5344CB8AC3E}">
        <p14:creationId xmlns:p14="http://schemas.microsoft.com/office/powerpoint/2010/main" val="44315081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8">
                                            <p:txEl>
                                              <p:pRg st="0" end="0"/>
                                            </p:txEl>
                                          </p:spTgt>
                                        </p:tgtEl>
                                        <p:attrNameLst>
                                          <p:attrName>style.visibility</p:attrName>
                                        </p:attrNameLst>
                                      </p:cBhvr>
                                      <p:to>
                                        <p:strVal val="visible"/>
                                      </p:to>
                                    </p:set>
                                    <p:animEffect transition="in" filter="fade">
                                      <p:cBhvr>
                                        <p:cTn id="7" dur="500"/>
                                        <p:tgtEl>
                                          <p:spTgt spid="17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8"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97"/>
        <p:cNvGrpSpPr/>
        <p:nvPr/>
      </p:nvGrpSpPr>
      <p:grpSpPr>
        <a:xfrm>
          <a:off x="0" y="0"/>
          <a:ext cx="0" cy="0"/>
          <a:chOff x="0" y="0"/>
          <a:chExt cx="0" cy="0"/>
        </a:xfrm>
      </p:grpSpPr>
      <p:sp>
        <p:nvSpPr>
          <p:cNvPr id="1299" name="Google Shape;1299;p46"/>
          <p:cNvSpPr/>
          <p:nvPr/>
        </p:nvSpPr>
        <p:spPr>
          <a:xfrm>
            <a:off x="1048647" y="1264435"/>
            <a:ext cx="365700" cy="365700"/>
          </a:xfrm>
          <a:prstGeom prst="ellipse">
            <a:avLst/>
          </a:prstGeom>
          <a:noFill/>
          <a:ln w="9525" cap="flat" cmpd="sng">
            <a:solidFill>
              <a:schemeClr val="accent1"/>
            </a:solidFill>
            <a:prstDash val="solid"/>
            <a:round/>
            <a:headEnd type="none" w="sm" len="sm"/>
            <a:tailEnd type="none" w="sm" len="sm"/>
          </a:ln>
        </p:spPr>
        <p:txBody>
          <a:bodyPr spcFirstLastPara="1" wrap="square" lIns="73150" tIns="64000" rIns="91425" bIns="91425" anchor="ctr" anchorCtr="0">
            <a:noAutofit/>
          </a:bodyPr>
          <a:lstStyle/>
          <a:p>
            <a:pPr marL="0" lvl="0" indent="0" algn="l" rtl="0">
              <a:spcBef>
                <a:spcPts val="0"/>
              </a:spcBef>
              <a:spcAft>
                <a:spcPts val="0"/>
              </a:spcAft>
              <a:buNone/>
            </a:pPr>
            <a:r>
              <a:rPr lang="en" sz="1800" b="1" dirty="0">
                <a:solidFill>
                  <a:schemeClr val="accent1"/>
                </a:solidFill>
              </a:rPr>
              <a:t>c</a:t>
            </a:r>
            <a:endParaRPr sz="1800" b="1" dirty="0">
              <a:solidFill>
                <a:schemeClr val="accent1"/>
              </a:solidFill>
            </a:endParaRPr>
          </a:p>
        </p:txBody>
      </p:sp>
      <p:sp>
        <p:nvSpPr>
          <p:cNvPr id="1300" name="Google Shape;1300;p46"/>
          <p:cNvSpPr txBox="1">
            <a:spLocks noGrp="1"/>
          </p:cNvSpPr>
          <p:nvPr>
            <p:ph type="title"/>
          </p:nvPr>
        </p:nvSpPr>
        <p:spPr>
          <a:xfrm>
            <a:off x="1541075" y="542045"/>
            <a:ext cx="6486900" cy="4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solidFill>
                  <a:schemeClr val="accent4"/>
                </a:solidFill>
              </a:rPr>
              <a:t>1. Vue.js là gì?</a:t>
            </a:r>
            <a:endParaRPr b="1" dirty="0">
              <a:solidFill>
                <a:schemeClr val="accent4"/>
              </a:solidFill>
            </a:endParaRPr>
          </a:p>
        </p:txBody>
      </p:sp>
      <p:sp>
        <p:nvSpPr>
          <p:cNvPr id="1301" name="Google Shape;1301;p46"/>
          <p:cNvSpPr txBox="1">
            <a:spLocks noGrp="1"/>
          </p:cNvSpPr>
          <p:nvPr>
            <p:ph type="subTitle" idx="1"/>
          </p:nvPr>
        </p:nvSpPr>
        <p:spPr>
          <a:xfrm>
            <a:off x="993850" y="1631502"/>
            <a:ext cx="3557100" cy="822900"/>
          </a:xfrm>
          <a:prstGeom prst="rect">
            <a:avLst/>
          </a:prstGeom>
        </p:spPr>
        <p:txBody>
          <a:bodyPr spcFirstLastPara="1" wrap="square" lIns="91425" tIns="91425" rIns="91425" bIns="91425" anchor="ctr" anchorCtr="0">
            <a:noAutofit/>
          </a:bodyPr>
          <a:lstStyle/>
          <a:p>
            <a:pPr marL="0" lvl="0" indent="0" algn="l"/>
            <a:r>
              <a:rPr lang="vi-VN" sz="1800" dirty="0"/>
              <a:t>Vue.js cũng hỗ trợ hầu hết các trình duyệt hiện nay:</a:t>
            </a:r>
            <a:endParaRPr sz="1800" dirty="0"/>
          </a:p>
        </p:txBody>
      </p:sp>
      <p:sp>
        <p:nvSpPr>
          <p:cNvPr id="1373" name="Google Shape;1373;p46">
            <a:hlinkClick r:id="rId3" action="ppaction://hlinksldjump"/>
          </p:cNvPr>
          <p:cNvSpPr/>
          <p:nvPr/>
        </p:nvSpPr>
        <p:spPr>
          <a:xfrm rot="5400000">
            <a:off x="8135450" y="1556928"/>
            <a:ext cx="950100" cy="62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46">
            <a:hlinkClick r:id="rId4" action="ppaction://hlinksldjump"/>
          </p:cNvPr>
          <p:cNvSpPr/>
          <p:nvPr/>
        </p:nvSpPr>
        <p:spPr>
          <a:xfrm rot="5400000">
            <a:off x="8100942" y="589675"/>
            <a:ext cx="1019100" cy="62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46">
            <a:hlinkClick r:id="rId5" action="ppaction://hlinksldjump"/>
          </p:cNvPr>
          <p:cNvSpPr/>
          <p:nvPr/>
        </p:nvSpPr>
        <p:spPr>
          <a:xfrm rot="5400000">
            <a:off x="8089092" y="2537633"/>
            <a:ext cx="1042800" cy="62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46">
            <a:hlinkClick r:id="rId6" action="ppaction://hlinksldjump"/>
          </p:cNvPr>
          <p:cNvSpPr/>
          <p:nvPr/>
        </p:nvSpPr>
        <p:spPr>
          <a:xfrm rot="5400000">
            <a:off x="8100942" y="4501251"/>
            <a:ext cx="1019100" cy="62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46">
            <a:hlinkClick r:id="rId7" action="ppaction://hlinksldjump"/>
          </p:cNvPr>
          <p:cNvSpPr/>
          <p:nvPr/>
        </p:nvSpPr>
        <p:spPr>
          <a:xfrm rot="5400000">
            <a:off x="8141446" y="3528444"/>
            <a:ext cx="938100" cy="624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46">
            <a:hlinkClick r:id="rId4" action="ppaction://hlinksldjump"/>
          </p:cNvPr>
          <p:cNvSpPr txBox="1"/>
          <p:nvPr/>
        </p:nvSpPr>
        <p:spPr>
          <a:xfrm>
            <a:off x="8189650" y="470225"/>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4"/>
                </a:solidFill>
                <a:latin typeface="Ubuntu"/>
                <a:ea typeface="Ubuntu"/>
                <a:cs typeface="Ubuntu"/>
                <a:sym typeface="Ubuntu"/>
              </a:rPr>
              <a:t>M</a:t>
            </a:r>
            <a:endParaRPr b="1">
              <a:solidFill>
                <a:schemeClr val="accent4"/>
              </a:solidFill>
              <a:latin typeface="Ubuntu"/>
              <a:ea typeface="Ubuntu"/>
              <a:cs typeface="Ubuntu"/>
              <a:sym typeface="Ubuntu"/>
            </a:endParaRPr>
          </a:p>
        </p:txBody>
      </p:sp>
      <p:sp>
        <p:nvSpPr>
          <p:cNvPr id="1379" name="Google Shape;1379;p46">
            <a:hlinkClick r:id="rId3" action="ppaction://hlinksldjump"/>
          </p:cNvPr>
          <p:cNvSpPr txBox="1"/>
          <p:nvPr/>
        </p:nvSpPr>
        <p:spPr>
          <a:xfrm>
            <a:off x="8189650" y="1476316"/>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2"/>
                </a:solidFill>
                <a:latin typeface="Ubuntu"/>
                <a:ea typeface="Ubuntu"/>
                <a:cs typeface="Ubuntu"/>
                <a:sym typeface="Ubuntu"/>
              </a:rPr>
              <a:t>T</a:t>
            </a:r>
            <a:endParaRPr b="1">
              <a:solidFill>
                <a:schemeClr val="accent2"/>
              </a:solidFill>
              <a:latin typeface="Ubuntu"/>
              <a:ea typeface="Ubuntu"/>
              <a:cs typeface="Ubuntu"/>
              <a:sym typeface="Ubuntu"/>
            </a:endParaRPr>
          </a:p>
        </p:txBody>
      </p:sp>
      <p:sp>
        <p:nvSpPr>
          <p:cNvPr id="1380" name="Google Shape;1380;p46">
            <a:hlinkClick r:id="rId5" action="ppaction://hlinksldjump"/>
          </p:cNvPr>
          <p:cNvSpPr txBox="1"/>
          <p:nvPr/>
        </p:nvSpPr>
        <p:spPr>
          <a:xfrm>
            <a:off x="8189650" y="2400638"/>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1"/>
                </a:solidFill>
                <a:latin typeface="Ubuntu"/>
                <a:ea typeface="Ubuntu"/>
                <a:cs typeface="Ubuntu"/>
                <a:sym typeface="Ubuntu"/>
              </a:rPr>
              <a:t>X</a:t>
            </a:r>
            <a:endParaRPr b="1">
              <a:solidFill>
                <a:schemeClr val="accent1"/>
              </a:solidFill>
              <a:latin typeface="Ubuntu"/>
              <a:ea typeface="Ubuntu"/>
              <a:cs typeface="Ubuntu"/>
              <a:sym typeface="Ubuntu"/>
            </a:endParaRPr>
          </a:p>
        </p:txBody>
      </p:sp>
      <p:sp>
        <p:nvSpPr>
          <p:cNvPr id="1381" name="Google Shape;1381;p46">
            <a:hlinkClick r:id="rId7" action="ppaction://hlinksldjump"/>
          </p:cNvPr>
          <p:cNvSpPr txBox="1"/>
          <p:nvPr/>
        </p:nvSpPr>
        <p:spPr>
          <a:xfrm>
            <a:off x="8189650" y="3423511"/>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3"/>
                </a:solidFill>
                <a:latin typeface="Ubuntu"/>
                <a:ea typeface="Ubuntu"/>
                <a:cs typeface="Ubuntu"/>
                <a:sym typeface="Ubuntu"/>
              </a:rPr>
              <a:t>T</a:t>
            </a:r>
            <a:endParaRPr b="1">
              <a:solidFill>
                <a:schemeClr val="accent3"/>
              </a:solidFill>
              <a:latin typeface="Ubuntu"/>
              <a:ea typeface="Ubuntu"/>
              <a:cs typeface="Ubuntu"/>
              <a:sym typeface="Ubuntu"/>
            </a:endParaRPr>
          </a:p>
        </p:txBody>
      </p:sp>
      <p:sp>
        <p:nvSpPr>
          <p:cNvPr id="1382" name="Google Shape;1382;p46">
            <a:hlinkClick r:id="rId6" action="ppaction://hlinksldjump"/>
          </p:cNvPr>
          <p:cNvSpPr txBox="1"/>
          <p:nvPr/>
        </p:nvSpPr>
        <p:spPr>
          <a:xfrm>
            <a:off x="8189650" y="4362805"/>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4"/>
                </a:solidFill>
                <a:latin typeface="Ubuntu"/>
                <a:ea typeface="Ubuntu"/>
                <a:cs typeface="Ubuntu"/>
                <a:sym typeface="Ubuntu"/>
              </a:rPr>
              <a:t>F</a:t>
            </a:r>
            <a:endParaRPr b="1">
              <a:solidFill>
                <a:schemeClr val="accent4"/>
              </a:solidFill>
              <a:latin typeface="Ubuntu"/>
              <a:ea typeface="Ubuntu"/>
              <a:cs typeface="Ubuntu"/>
              <a:sym typeface="Ubuntu"/>
            </a:endParaRPr>
          </a:p>
        </p:txBody>
      </p:sp>
      <p:grpSp>
        <p:nvGrpSpPr>
          <p:cNvPr id="1383" name="Google Shape;1383;p46"/>
          <p:cNvGrpSpPr/>
          <p:nvPr/>
        </p:nvGrpSpPr>
        <p:grpSpPr>
          <a:xfrm>
            <a:off x="6935171" y="696541"/>
            <a:ext cx="195284" cy="195284"/>
            <a:chOff x="5660400" y="238125"/>
            <a:chExt cx="481825" cy="481825"/>
          </a:xfrm>
        </p:grpSpPr>
        <p:sp>
          <p:nvSpPr>
            <p:cNvPr id="1384" name="Google Shape;1384;p46"/>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385" name="Google Shape;1385;p46"/>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1386" name="Google Shape;1386;p46">
            <a:hlinkClick r:id="rId8" action="ppaction://hlinksldjump"/>
          </p:cNvPr>
          <p:cNvSpPr/>
          <p:nvPr/>
        </p:nvSpPr>
        <p:spPr>
          <a:xfrm>
            <a:off x="6934475" y="681975"/>
            <a:ext cx="195900" cy="215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46">
            <a:hlinkClick r:id="rId9" action="ppaction://hlinksldjump"/>
          </p:cNvPr>
          <p:cNvSpPr/>
          <p:nvPr/>
        </p:nvSpPr>
        <p:spPr>
          <a:xfrm>
            <a:off x="7246284" y="695850"/>
            <a:ext cx="213106" cy="195722"/>
          </a:xfrm>
          <a:custGeom>
            <a:avLst/>
            <a:gdLst/>
            <a:ahLst/>
            <a:cxnLst/>
            <a:rect l="l" t="t" r="r" b="b"/>
            <a:pathLst>
              <a:path w="34372" h="31568" extrusionOk="0">
                <a:moveTo>
                  <a:pt x="17158" y="1"/>
                </a:moveTo>
                <a:cubicBezTo>
                  <a:pt x="11439" y="3246"/>
                  <a:pt x="5719" y="6490"/>
                  <a:pt x="0" y="9735"/>
                </a:cubicBezTo>
                <a:lnTo>
                  <a:pt x="2750" y="9735"/>
                </a:lnTo>
                <a:lnTo>
                  <a:pt x="2750" y="31567"/>
                </a:lnTo>
                <a:lnTo>
                  <a:pt x="11659" y="31567"/>
                </a:lnTo>
                <a:lnTo>
                  <a:pt x="11659" y="17379"/>
                </a:lnTo>
                <a:lnTo>
                  <a:pt x="23373" y="17379"/>
                </a:lnTo>
                <a:lnTo>
                  <a:pt x="23373" y="31567"/>
                </a:lnTo>
                <a:lnTo>
                  <a:pt x="31622" y="31567"/>
                </a:lnTo>
                <a:lnTo>
                  <a:pt x="31622" y="9735"/>
                </a:lnTo>
                <a:lnTo>
                  <a:pt x="34371" y="9735"/>
                </a:lnTo>
                <a:cubicBezTo>
                  <a:pt x="28597" y="6490"/>
                  <a:pt x="22878" y="3246"/>
                  <a:pt x="1715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46">
            <a:hlinkClick r:id="" action="ppaction://hlinkshowjump?jump=nextslide"/>
          </p:cNvPr>
          <p:cNvSpPr/>
          <p:nvPr/>
        </p:nvSpPr>
        <p:spPr>
          <a:xfrm>
            <a:off x="7870218" y="695853"/>
            <a:ext cx="145409" cy="215293"/>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46">
            <a:hlinkClick r:id="" action="ppaction://hlinkshowjump?jump=previousslide"/>
          </p:cNvPr>
          <p:cNvSpPr/>
          <p:nvPr/>
        </p:nvSpPr>
        <p:spPr>
          <a:xfrm rot="10800000">
            <a:off x="7575225" y="695855"/>
            <a:ext cx="145409" cy="215293"/>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3" name="Picture 92" descr="https://static.toidicode.com/upload/images/vuejs/vue-js-detect.png"/>
          <p:cNvPicPr/>
          <p:nvPr/>
        </p:nvPicPr>
        <p:blipFill>
          <a:blip r:embed="rId10">
            <a:extLst>
              <a:ext uri="{28A0092B-C50C-407E-A947-70E740481C1C}">
                <a14:useLocalDpi xmlns:a14="http://schemas.microsoft.com/office/drawing/2010/main" val="0"/>
              </a:ext>
            </a:extLst>
          </a:blip>
          <a:srcRect/>
          <a:stretch>
            <a:fillRect/>
          </a:stretch>
        </p:blipFill>
        <p:spPr bwMode="auto">
          <a:xfrm>
            <a:off x="1102830" y="2568832"/>
            <a:ext cx="7289327" cy="1231007"/>
          </a:xfrm>
          <a:prstGeom prst="rect">
            <a:avLst/>
          </a:prstGeom>
          <a:noFill/>
          <a:ln>
            <a:noFill/>
          </a:ln>
        </p:spPr>
      </p:pic>
    </p:spTree>
    <p:extLst>
      <p:ext uri="{BB962C8B-B14F-4D97-AF65-F5344CB8AC3E}">
        <p14:creationId xmlns:p14="http://schemas.microsoft.com/office/powerpoint/2010/main" val="3952847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99"/>
                                        </p:tgtEl>
                                        <p:attrNameLst>
                                          <p:attrName>style.visibility</p:attrName>
                                        </p:attrNameLst>
                                      </p:cBhvr>
                                      <p:to>
                                        <p:strVal val="visible"/>
                                      </p:to>
                                    </p:set>
                                    <p:animEffect transition="in" filter="fade">
                                      <p:cBhvr>
                                        <p:cTn id="7" dur="500"/>
                                        <p:tgtEl>
                                          <p:spTgt spid="129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01">
                                            <p:txEl>
                                              <p:pRg st="0" end="0"/>
                                            </p:txEl>
                                          </p:spTgt>
                                        </p:tgtEl>
                                        <p:attrNameLst>
                                          <p:attrName>style.visibility</p:attrName>
                                        </p:attrNameLst>
                                      </p:cBhvr>
                                      <p:to>
                                        <p:strVal val="visible"/>
                                      </p:to>
                                    </p:set>
                                    <p:animEffect transition="in" filter="fade">
                                      <p:cBhvr>
                                        <p:cTn id="10" dur="500"/>
                                        <p:tgtEl>
                                          <p:spTgt spid="1301">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93"/>
                                        </p:tgtEl>
                                        <p:attrNameLst>
                                          <p:attrName>style.visibility</p:attrName>
                                        </p:attrNameLst>
                                      </p:cBhvr>
                                      <p:to>
                                        <p:strVal val="visible"/>
                                      </p:to>
                                    </p:set>
                                    <p:animEffect transition="in" filter="fade">
                                      <p:cBhvr>
                                        <p:cTn id="15" dur="500"/>
                                        <p:tgtEl>
                                          <p:spTgt spid="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9" grpId="0" animBg="1"/>
      <p:bldP spid="1301"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474"/>
        <p:cNvGrpSpPr/>
        <p:nvPr/>
      </p:nvGrpSpPr>
      <p:grpSpPr>
        <a:xfrm>
          <a:off x="0" y="0"/>
          <a:ext cx="0" cy="0"/>
          <a:chOff x="0" y="0"/>
          <a:chExt cx="0" cy="0"/>
        </a:xfrm>
      </p:grpSpPr>
      <p:sp>
        <p:nvSpPr>
          <p:cNvPr id="1478" name="Google Shape;1478;p49"/>
          <p:cNvSpPr txBox="1">
            <a:spLocks noGrp="1"/>
          </p:cNvSpPr>
          <p:nvPr>
            <p:ph type="title"/>
          </p:nvPr>
        </p:nvSpPr>
        <p:spPr>
          <a:xfrm>
            <a:off x="1543659" y="540116"/>
            <a:ext cx="5872200" cy="478200"/>
          </a:xfrm>
          <a:prstGeom prst="rect">
            <a:avLst/>
          </a:prstGeom>
        </p:spPr>
        <p:txBody>
          <a:bodyPr spcFirstLastPara="1" wrap="square" lIns="91425" tIns="91425" rIns="91425" bIns="91425" anchor="ctr" anchorCtr="0">
            <a:noAutofit/>
          </a:bodyPr>
          <a:lstStyle/>
          <a:p>
            <a:pPr lvl="0"/>
            <a:r>
              <a:rPr lang="en" dirty="0">
                <a:solidFill>
                  <a:schemeClr val="accent2"/>
                </a:solidFill>
              </a:rPr>
              <a:t>c</a:t>
            </a:r>
            <a:r>
              <a:rPr lang="en" dirty="0" smtClean="0">
                <a:solidFill>
                  <a:schemeClr val="accent2"/>
                </a:solidFill>
              </a:rPr>
              <a:t>. Filters</a:t>
            </a:r>
            <a:r>
              <a:rPr lang="en-US" dirty="0" smtClean="0">
                <a:solidFill>
                  <a:schemeClr val="accent2"/>
                </a:solidFill>
              </a:rPr>
              <a:t>.</a:t>
            </a:r>
            <a:endParaRPr b="1" dirty="0">
              <a:solidFill>
                <a:schemeClr val="accent2"/>
              </a:solidFill>
            </a:endParaRPr>
          </a:p>
        </p:txBody>
      </p:sp>
      <p:sp>
        <p:nvSpPr>
          <p:cNvPr id="1546" name="Google Shape;1546;p49">
            <a:hlinkClick r:id="rId3" action="ppaction://hlinksldjump"/>
          </p:cNvPr>
          <p:cNvSpPr/>
          <p:nvPr/>
        </p:nvSpPr>
        <p:spPr>
          <a:xfrm rot="5400000">
            <a:off x="8135450" y="1556928"/>
            <a:ext cx="950100" cy="62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49">
            <a:hlinkClick r:id="rId4" action="ppaction://hlinksldjump"/>
          </p:cNvPr>
          <p:cNvSpPr/>
          <p:nvPr/>
        </p:nvSpPr>
        <p:spPr>
          <a:xfrm rot="5400000">
            <a:off x="8100942" y="589675"/>
            <a:ext cx="1019100" cy="62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49">
            <a:hlinkClick r:id="rId5" action="ppaction://hlinksldjump"/>
          </p:cNvPr>
          <p:cNvSpPr/>
          <p:nvPr/>
        </p:nvSpPr>
        <p:spPr>
          <a:xfrm rot="5400000">
            <a:off x="8089092" y="2537633"/>
            <a:ext cx="1042800" cy="62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49">
            <a:hlinkClick r:id="rId6" action="ppaction://hlinksldjump"/>
          </p:cNvPr>
          <p:cNvSpPr/>
          <p:nvPr/>
        </p:nvSpPr>
        <p:spPr>
          <a:xfrm rot="5400000">
            <a:off x="8100942" y="4501251"/>
            <a:ext cx="1019100" cy="62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49">
            <a:hlinkClick r:id="rId7" action="ppaction://hlinksldjump"/>
          </p:cNvPr>
          <p:cNvSpPr/>
          <p:nvPr/>
        </p:nvSpPr>
        <p:spPr>
          <a:xfrm rot="5400000">
            <a:off x="8141446" y="3528444"/>
            <a:ext cx="938100" cy="624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49">
            <a:hlinkClick r:id="rId4" action="ppaction://hlinksldjump"/>
          </p:cNvPr>
          <p:cNvSpPr txBox="1"/>
          <p:nvPr/>
        </p:nvSpPr>
        <p:spPr>
          <a:xfrm>
            <a:off x="8189650" y="470225"/>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4"/>
                </a:solidFill>
                <a:latin typeface="Ubuntu"/>
                <a:ea typeface="Ubuntu"/>
                <a:cs typeface="Ubuntu"/>
                <a:sym typeface="Ubuntu"/>
              </a:rPr>
              <a:t>M</a:t>
            </a:r>
            <a:endParaRPr b="1">
              <a:solidFill>
                <a:schemeClr val="accent4"/>
              </a:solidFill>
              <a:latin typeface="Ubuntu"/>
              <a:ea typeface="Ubuntu"/>
              <a:cs typeface="Ubuntu"/>
              <a:sym typeface="Ubuntu"/>
            </a:endParaRPr>
          </a:p>
        </p:txBody>
      </p:sp>
      <p:sp>
        <p:nvSpPr>
          <p:cNvPr id="1552" name="Google Shape;1552;p49">
            <a:hlinkClick r:id="rId3" action="ppaction://hlinksldjump"/>
          </p:cNvPr>
          <p:cNvSpPr txBox="1"/>
          <p:nvPr/>
        </p:nvSpPr>
        <p:spPr>
          <a:xfrm>
            <a:off x="8189650" y="1476316"/>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2"/>
                </a:solidFill>
                <a:latin typeface="Ubuntu"/>
                <a:ea typeface="Ubuntu"/>
                <a:cs typeface="Ubuntu"/>
                <a:sym typeface="Ubuntu"/>
              </a:rPr>
              <a:t>T</a:t>
            </a:r>
            <a:endParaRPr b="1">
              <a:solidFill>
                <a:schemeClr val="accent2"/>
              </a:solidFill>
              <a:latin typeface="Ubuntu"/>
              <a:ea typeface="Ubuntu"/>
              <a:cs typeface="Ubuntu"/>
              <a:sym typeface="Ubuntu"/>
            </a:endParaRPr>
          </a:p>
        </p:txBody>
      </p:sp>
      <p:sp>
        <p:nvSpPr>
          <p:cNvPr id="1553" name="Google Shape;1553;p49">
            <a:hlinkClick r:id="rId5" action="ppaction://hlinksldjump"/>
          </p:cNvPr>
          <p:cNvSpPr txBox="1"/>
          <p:nvPr/>
        </p:nvSpPr>
        <p:spPr>
          <a:xfrm>
            <a:off x="8189650" y="2400638"/>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1"/>
                </a:solidFill>
                <a:latin typeface="Ubuntu"/>
                <a:ea typeface="Ubuntu"/>
                <a:cs typeface="Ubuntu"/>
                <a:sym typeface="Ubuntu"/>
              </a:rPr>
              <a:t>X</a:t>
            </a:r>
            <a:endParaRPr b="1">
              <a:solidFill>
                <a:schemeClr val="accent1"/>
              </a:solidFill>
              <a:latin typeface="Ubuntu"/>
              <a:ea typeface="Ubuntu"/>
              <a:cs typeface="Ubuntu"/>
              <a:sym typeface="Ubuntu"/>
            </a:endParaRPr>
          </a:p>
        </p:txBody>
      </p:sp>
      <p:sp>
        <p:nvSpPr>
          <p:cNvPr id="1554" name="Google Shape;1554;p49">
            <a:hlinkClick r:id="rId7" action="ppaction://hlinksldjump"/>
          </p:cNvPr>
          <p:cNvSpPr txBox="1"/>
          <p:nvPr/>
        </p:nvSpPr>
        <p:spPr>
          <a:xfrm>
            <a:off x="8189650" y="3423511"/>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3"/>
                </a:solidFill>
                <a:latin typeface="Ubuntu"/>
                <a:ea typeface="Ubuntu"/>
                <a:cs typeface="Ubuntu"/>
                <a:sym typeface="Ubuntu"/>
              </a:rPr>
              <a:t>T</a:t>
            </a:r>
            <a:endParaRPr b="1">
              <a:solidFill>
                <a:schemeClr val="accent3"/>
              </a:solidFill>
              <a:latin typeface="Ubuntu"/>
              <a:ea typeface="Ubuntu"/>
              <a:cs typeface="Ubuntu"/>
              <a:sym typeface="Ubuntu"/>
            </a:endParaRPr>
          </a:p>
        </p:txBody>
      </p:sp>
      <p:sp>
        <p:nvSpPr>
          <p:cNvPr id="1555" name="Google Shape;1555;p49">
            <a:hlinkClick r:id="rId6" action="ppaction://hlinksldjump"/>
          </p:cNvPr>
          <p:cNvSpPr txBox="1"/>
          <p:nvPr/>
        </p:nvSpPr>
        <p:spPr>
          <a:xfrm>
            <a:off x="8189650" y="4362805"/>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4"/>
                </a:solidFill>
                <a:latin typeface="Ubuntu"/>
                <a:ea typeface="Ubuntu"/>
                <a:cs typeface="Ubuntu"/>
                <a:sym typeface="Ubuntu"/>
              </a:rPr>
              <a:t>F</a:t>
            </a:r>
            <a:endParaRPr b="1">
              <a:solidFill>
                <a:schemeClr val="accent4"/>
              </a:solidFill>
              <a:latin typeface="Ubuntu"/>
              <a:ea typeface="Ubuntu"/>
              <a:cs typeface="Ubuntu"/>
              <a:sym typeface="Ubuntu"/>
            </a:endParaRPr>
          </a:p>
        </p:txBody>
      </p:sp>
      <p:grpSp>
        <p:nvGrpSpPr>
          <p:cNvPr id="1556" name="Google Shape;1556;p49"/>
          <p:cNvGrpSpPr/>
          <p:nvPr/>
        </p:nvGrpSpPr>
        <p:grpSpPr>
          <a:xfrm>
            <a:off x="6935171" y="696541"/>
            <a:ext cx="195284" cy="195284"/>
            <a:chOff x="5660400" y="238125"/>
            <a:chExt cx="481825" cy="481825"/>
          </a:xfrm>
        </p:grpSpPr>
        <p:sp>
          <p:nvSpPr>
            <p:cNvPr id="1557" name="Google Shape;1557;p49"/>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558" name="Google Shape;1558;p49"/>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1559" name="Google Shape;1559;p49">
            <a:hlinkClick r:id="rId8" action="ppaction://hlinksldjump"/>
          </p:cNvPr>
          <p:cNvSpPr/>
          <p:nvPr/>
        </p:nvSpPr>
        <p:spPr>
          <a:xfrm>
            <a:off x="6934475" y="681975"/>
            <a:ext cx="195900" cy="215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49">
            <a:hlinkClick r:id="rId9" action="ppaction://hlinksldjump"/>
          </p:cNvPr>
          <p:cNvSpPr/>
          <p:nvPr/>
        </p:nvSpPr>
        <p:spPr>
          <a:xfrm>
            <a:off x="7246284" y="695850"/>
            <a:ext cx="213106" cy="195722"/>
          </a:xfrm>
          <a:custGeom>
            <a:avLst/>
            <a:gdLst/>
            <a:ahLst/>
            <a:cxnLst/>
            <a:rect l="l" t="t" r="r" b="b"/>
            <a:pathLst>
              <a:path w="34372" h="31568" extrusionOk="0">
                <a:moveTo>
                  <a:pt x="17158" y="1"/>
                </a:moveTo>
                <a:cubicBezTo>
                  <a:pt x="11439" y="3246"/>
                  <a:pt x="5719" y="6490"/>
                  <a:pt x="0" y="9735"/>
                </a:cubicBezTo>
                <a:lnTo>
                  <a:pt x="2750" y="9735"/>
                </a:lnTo>
                <a:lnTo>
                  <a:pt x="2750" y="31567"/>
                </a:lnTo>
                <a:lnTo>
                  <a:pt x="11659" y="31567"/>
                </a:lnTo>
                <a:lnTo>
                  <a:pt x="11659" y="17379"/>
                </a:lnTo>
                <a:lnTo>
                  <a:pt x="23373" y="17379"/>
                </a:lnTo>
                <a:lnTo>
                  <a:pt x="23373" y="31567"/>
                </a:lnTo>
                <a:lnTo>
                  <a:pt x="31622" y="31567"/>
                </a:lnTo>
                <a:lnTo>
                  <a:pt x="31622" y="9735"/>
                </a:lnTo>
                <a:lnTo>
                  <a:pt x="34371" y="9735"/>
                </a:lnTo>
                <a:cubicBezTo>
                  <a:pt x="28597" y="6490"/>
                  <a:pt x="22878" y="3246"/>
                  <a:pt x="1715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49">
            <a:hlinkClick r:id="" action="ppaction://hlinkshowjump?jump=nextslide"/>
          </p:cNvPr>
          <p:cNvSpPr/>
          <p:nvPr/>
        </p:nvSpPr>
        <p:spPr>
          <a:xfrm>
            <a:off x="7870218" y="695853"/>
            <a:ext cx="145409" cy="215293"/>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49">
            <a:hlinkClick r:id="" action="ppaction://hlinkshowjump?jump=previousslide"/>
          </p:cNvPr>
          <p:cNvSpPr/>
          <p:nvPr/>
        </p:nvSpPr>
        <p:spPr>
          <a:xfrm rot="10800000">
            <a:off x="7575225" y="695855"/>
            <a:ext cx="145409" cy="215293"/>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301;p46"/>
          <p:cNvSpPr txBox="1">
            <a:spLocks noGrp="1"/>
          </p:cNvSpPr>
          <p:nvPr>
            <p:ph type="subTitle" idx="1"/>
          </p:nvPr>
        </p:nvSpPr>
        <p:spPr>
          <a:xfrm>
            <a:off x="687651" y="1067572"/>
            <a:ext cx="7589362" cy="979861"/>
          </a:xfrm>
          <a:prstGeom prst="rect">
            <a:avLst/>
          </a:prstGeom>
        </p:spPr>
        <p:txBody>
          <a:bodyPr spcFirstLastPara="1" wrap="square" lIns="91425" tIns="91425" rIns="91425" bIns="91425" anchor="ctr" anchorCtr="0">
            <a:noAutofit/>
          </a:bodyPr>
          <a:lstStyle/>
          <a:p>
            <a:pPr marL="0" lvl="0" indent="0" algn="l"/>
            <a:r>
              <a:rPr lang="vi-VN" b="0" dirty="0">
                <a:solidFill>
                  <a:schemeClr val="dk1"/>
                </a:solidFill>
              </a:rPr>
              <a:t>Nếu muốn sử dụng nhiều filter cùng 1 lúc thì ngăn cách nó với nhau bằng dấu “|”.</a:t>
            </a:r>
          </a:p>
          <a:p>
            <a:pPr marL="0" lvl="0" indent="0" algn="l"/>
            <a:r>
              <a:rPr lang="vi-VN" b="0" dirty="0">
                <a:solidFill>
                  <a:schemeClr val="dk1"/>
                </a:solidFill>
              </a:rPr>
              <a:t>VD:</a:t>
            </a:r>
          </a:p>
        </p:txBody>
      </p:sp>
      <p:pic>
        <p:nvPicPr>
          <p:cNvPr id="2" name="Picture 1"/>
          <p:cNvPicPr>
            <a:picLocks noChangeAspect="1"/>
          </p:cNvPicPr>
          <p:nvPr/>
        </p:nvPicPr>
        <p:blipFill>
          <a:blip r:embed="rId10"/>
          <a:stretch>
            <a:fillRect/>
          </a:stretch>
        </p:blipFill>
        <p:spPr>
          <a:xfrm>
            <a:off x="687651" y="2063178"/>
            <a:ext cx="4761905" cy="419048"/>
          </a:xfrm>
          <a:prstGeom prst="rect">
            <a:avLst/>
          </a:prstGeom>
        </p:spPr>
      </p:pic>
      <p:sp>
        <p:nvSpPr>
          <p:cNvPr id="23" name="Google Shape;1301;p46"/>
          <p:cNvSpPr txBox="1">
            <a:spLocks noGrp="1"/>
          </p:cNvSpPr>
          <p:nvPr>
            <p:ph type="subTitle" idx="1"/>
          </p:nvPr>
        </p:nvSpPr>
        <p:spPr>
          <a:xfrm>
            <a:off x="687651" y="2579783"/>
            <a:ext cx="7589362" cy="760149"/>
          </a:xfrm>
          <a:prstGeom prst="rect">
            <a:avLst/>
          </a:prstGeom>
        </p:spPr>
        <p:txBody>
          <a:bodyPr spcFirstLastPara="1" wrap="square" lIns="91425" tIns="91425" rIns="91425" bIns="91425" anchor="ctr" anchorCtr="0">
            <a:noAutofit/>
          </a:bodyPr>
          <a:lstStyle/>
          <a:p>
            <a:pPr marL="0" lvl="0" indent="0" algn="l"/>
            <a:r>
              <a:rPr lang="vi-VN" b="0" dirty="0">
                <a:solidFill>
                  <a:schemeClr val="dk1"/>
                </a:solidFill>
              </a:rPr>
              <a:t>Hoặc cũng có thể truyền thêm các tham số vào trong filter, nhưng tham số truyền vào tiếp theo sẽ được tính từ tham số thứ 2.</a:t>
            </a:r>
          </a:p>
        </p:txBody>
      </p:sp>
    </p:spTree>
    <p:extLst>
      <p:ext uri="{BB962C8B-B14F-4D97-AF65-F5344CB8AC3E}">
        <p14:creationId xmlns:p14="http://schemas.microsoft.com/office/powerpoint/2010/main" val="402909405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8">
                                            <p:txEl>
                                              <p:pRg st="0" end="0"/>
                                            </p:txEl>
                                          </p:spTgt>
                                        </p:tgtEl>
                                        <p:attrNameLst>
                                          <p:attrName>style.visibility</p:attrName>
                                        </p:attrNameLst>
                                      </p:cBhvr>
                                      <p:to>
                                        <p:strVal val="visible"/>
                                      </p:to>
                                    </p:set>
                                    <p:animEffect transition="in" filter="fade">
                                      <p:cBhvr>
                                        <p:cTn id="7" dur="500"/>
                                        <p:tgtEl>
                                          <p:spTgt spid="17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78">
                                            <p:txEl>
                                              <p:pRg st="1" end="1"/>
                                            </p:txEl>
                                          </p:spTgt>
                                        </p:tgtEl>
                                        <p:attrNameLst>
                                          <p:attrName>style.visibility</p:attrName>
                                        </p:attrNameLst>
                                      </p:cBhvr>
                                      <p:to>
                                        <p:strVal val="visible"/>
                                      </p:to>
                                    </p:set>
                                    <p:animEffect transition="in" filter="fade">
                                      <p:cBhvr>
                                        <p:cTn id="12" dur="500"/>
                                        <p:tgtEl>
                                          <p:spTgt spid="17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3">
                                            <p:txEl>
                                              <p:pRg st="0" end="0"/>
                                            </p:txEl>
                                          </p:spTgt>
                                        </p:tgtEl>
                                        <p:attrNameLst>
                                          <p:attrName>style.visibility</p:attrName>
                                        </p:attrNameLst>
                                      </p:cBhvr>
                                      <p:to>
                                        <p:strVal val="visible"/>
                                      </p:to>
                                    </p:set>
                                    <p:animEffect transition="in" filter="fade">
                                      <p:cBhvr>
                                        <p:cTn id="22" dur="500"/>
                                        <p:tgtEl>
                                          <p:spTgt spid="2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8" grpId="0" build="p"/>
      <p:bldP spid="23"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474"/>
        <p:cNvGrpSpPr/>
        <p:nvPr/>
      </p:nvGrpSpPr>
      <p:grpSpPr>
        <a:xfrm>
          <a:off x="0" y="0"/>
          <a:ext cx="0" cy="0"/>
          <a:chOff x="0" y="0"/>
          <a:chExt cx="0" cy="0"/>
        </a:xfrm>
      </p:grpSpPr>
      <p:sp>
        <p:nvSpPr>
          <p:cNvPr id="1478" name="Google Shape;1478;p49"/>
          <p:cNvSpPr txBox="1">
            <a:spLocks noGrp="1"/>
          </p:cNvSpPr>
          <p:nvPr>
            <p:ph type="title"/>
          </p:nvPr>
        </p:nvSpPr>
        <p:spPr>
          <a:xfrm>
            <a:off x="1543659" y="540116"/>
            <a:ext cx="5872200" cy="478200"/>
          </a:xfrm>
          <a:prstGeom prst="rect">
            <a:avLst/>
          </a:prstGeom>
        </p:spPr>
        <p:txBody>
          <a:bodyPr spcFirstLastPara="1" wrap="square" lIns="91425" tIns="91425" rIns="91425" bIns="91425" anchor="ctr" anchorCtr="0">
            <a:noAutofit/>
          </a:bodyPr>
          <a:lstStyle/>
          <a:p>
            <a:pPr lvl="0"/>
            <a:r>
              <a:rPr lang="en" dirty="0">
                <a:solidFill>
                  <a:schemeClr val="accent2"/>
                </a:solidFill>
              </a:rPr>
              <a:t>c</a:t>
            </a:r>
            <a:r>
              <a:rPr lang="en" dirty="0" smtClean="0">
                <a:solidFill>
                  <a:schemeClr val="accent2"/>
                </a:solidFill>
              </a:rPr>
              <a:t>. Filters</a:t>
            </a:r>
            <a:r>
              <a:rPr lang="en-US" dirty="0" smtClean="0">
                <a:solidFill>
                  <a:schemeClr val="accent2"/>
                </a:solidFill>
              </a:rPr>
              <a:t>.</a:t>
            </a:r>
            <a:endParaRPr b="1" dirty="0">
              <a:solidFill>
                <a:schemeClr val="accent2"/>
              </a:solidFill>
            </a:endParaRPr>
          </a:p>
        </p:txBody>
      </p:sp>
      <p:sp>
        <p:nvSpPr>
          <p:cNvPr id="1546" name="Google Shape;1546;p49">
            <a:hlinkClick r:id="rId3" action="ppaction://hlinksldjump"/>
          </p:cNvPr>
          <p:cNvSpPr/>
          <p:nvPr/>
        </p:nvSpPr>
        <p:spPr>
          <a:xfrm rot="5400000">
            <a:off x="8135450" y="1556928"/>
            <a:ext cx="950100" cy="62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49">
            <a:hlinkClick r:id="rId4" action="ppaction://hlinksldjump"/>
          </p:cNvPr>
          <p:cNvSpPr/>
          <p:nvPr/>
        </p:nvSpPr>
        <p:spPr>
          <a:xfrm rot="5400000">
            <a:off x="8100942" y="589675"/>
            <a:ext cx="1019100" cy="62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49">
            <a:hlinkClick r:id="rId5" action="ppaction://hlinksldjump"/>
          </p:cNvPr>
          <p:cNvSpPr/>
          <p:nvPr/>
        </p:nvSpPr>
        <p:spPr>
          <a:xfrm rot="5400000">
            <a:off x="8089092" y="2537633"/>
            <a:ext cx="1042800" cy="62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49">
            <a:hlinkClick r:id="rId6" action="ppaction://hlinksldjump"/>
          </p:cNvPr>
          <p:cNvSpPr/>
          <p:nvPr/>
        </p:nvSpPr>
        <p:spPr>
          <a:xfrm rot="5400000">
            <a:off x="8100942" y="4501251"/>
            <a:ext cx="1019100" cy="62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49">
            <a:hlinkClick r:id="rId7" action="ppaction://hlinksldjump"/>
          </p:cNvPr>
          <p:cNvSpPr/>
          <p:nvPr/>
        </p:nvSpPr>
        <p:spPr>
          <a:xfrm rot="5400000">
            <a:off x="8141446" y="3528444"/>
            <a:ext cx="938100" cy="624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49">
            <a:hlinkClick r:id="rId4" action="ppaction://hlinksldjump"/>
          </p:cNvPr>
          <p:cNvSpPr txBox="1"/>
          <p:nvPr/>
        </p:nvSpPr>
        <p:spPr>
          <a:xfrm>
            <a:off x="8189650" y="470225"/>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4"/>
                </a:solidFill>
                <a:latin typeface="Ubuntu"/>
                <a:ea typeface="Ubuntu"/>
                <a:cs typeface="Ubuntu"/>
                <a:sym typeface="Ubuntu"/>
              </a:rPr>
              <a:t>M</a:t>
            </a:r>
            <a:endParaRPr b="1">
              <a:solidFill>
                <a:schemeClr val="accent4"/>
              </a:solidFill>
              <a:latin typeface="Ubuntu"/>
              <a:ea typeface="Ubuntu"/>
              <a:cs typeface="Ubuntu"/>
              <a:sym typeface="Ubuntu"/>
            </a:endParaRPr>
          </a:p>
        </p:txBody>
      </p:sp>
      <p:sp>
        <p:nvSpPr>
          <p:cNvPr id="1552" name="Google Shape;1552;p49">
            <a:hlinkClick r:id="rId3" action="ppaction://hlinksldjump"/>
          </p:cNvPr>
          <p:cNvSpPr txBox="1"/>
          <p:nvPr/>
        </p:nvSpPr>
        <p:spPr>
          <a:xfrm>
            <a:off x="8189650" y="1476316"/>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2"/>
                </a:solidFill>
                <a:latin typeface="Ubuntu"/>
                <a:ea typeface="Ubuntu"/>
                <a:cs typeface="Ubuntu"/>
                <a:sym typeface="Ubuntu"/>
              </a:rPr>
              <a:t>T</a:t>
            </a:r>
            <a:endParaRPr b="1">
              <a:solidFill>
                <a:schemeClr val="accent2"/>
              </a:solidFill>
              <a:latin typeface="Ubuntu"/>
              <a:ea typeface="Ubuntu"/>
              <a:cs typeface="Ubuntu"/>
              <a:sym typeface="Ubuntu"/>
            </a:endParaRPr>
          </a:p>
        </p:txBody>
      </p:sp>
      <p:sp>
        <p:nvSpPr>
          <p:cNvPr id="1553" name="Google Shape;1553;p49">
            <a:hlinkClick r:id="rId5" action="ppaction://hlinksldjump"/>
          </p:cNvPr>
          <p:cNvSpPr txBox="1"/>
          <p:nvPr/>
        </p:nvSpPr>
        <p:spPr>
          <a:xfrm>
            <a:off x="8189650" y="2400638"/>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1"/>
                </a:solidFill>
                <a:latin typeface="Ubuntu"/>
                <a:ea typeface="Ubuntu"/>
                <a:cs typeface="Ubuntu"/>
                <a:sym typeface="Ubuntu"/>
              </a:rPr>
              <a:t>X</a:t>
            </a:r>
            <a:endParaRPr b="1">
              <a:solidFill>
                <a:schemeClr val="accent1"/>
              </a:solidFill>
              <a:latin typeface="Ubuntu"/>
              <a:ea typeface="Ubuntu"/>
              <a:cs typeface="Ubuntu"/>
              <a:sym typeface="Ubuntu"/>
            </a:endParaRPr>
          </a:p>
        </p:txBody>
      </p:sp>
      <p:sp>
        <p:nvSpPr>
          <p:cNvPr id="1554" name="Google Shape;1554;p49">
            <a:hlinkClick r:id="rId7" action="ppaction://hlinksldjump"/>
          </p:cNvPr>
          <p:cNvSpPr txBox="1"/>
          <p:nvPr/>
        </p:nvSpPr>
        <p:spPr>
          <a:xfrm>
            <a:off x="8189650" y="3423511"/>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3"/>
                </a:solidFill>
                <a:latin typeface="Ubuntu"/>
                <a:ea typeface="Ubuntu"/>
                <a:cs typeface="Ubuntu"/>
                <a:sym typeface="Ubuntu"/>
              </a:rPr>
              <a:t>T</a:t>
            </a:r>
            <a:endParaRPr b="1">
              <a:solidFill>
                <a:schemeClr val="accent3"/>
              </a:solidFill>
              <a:latin typeface="Ubuntu"/>
              <a:ea typeface="Ubuntu"/>
              <a:cs typeface="Ubuntu"/>
              <a:sym typeface="Ubuntu"/>
            </a:endParaRPr>
          </a:p>
        </p:txBody>
      </p:sp>
      <p:sp>
        <p:nvSpPr>
          <p:cNvPr id="1555" name="Google Shape;1555;p49">
            <a:hlinkClick r:id="rId6" action="ppaction://hlinksldjump"/>
          </p:cNvPr>
          <p:cNvSpPr txBox="1"/>
          <p:nvPr/>
        </p:nvSpPr>
        <p:spPr>
          <a:xfrm>
            <a:off x="8189650" y="4362805"/>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4"/>
                </a:solidFill>
                <a:latin typeface="Ubuntu"/>
                <a:ea typeface="Ubuntu"/>
                <a:cs typeface="Ubuntu"/>
                <a:sym typeface="Ubuntu"/>
              </a:rPr>
              <a:t>F</a:t>
            </a:r>
            <a:endParaRPr b="1">
              <a:solidFill>
                <a:schemeClr val="accent4"/>
              </a:solidFill>
              <a:latin typeface="Ubuntu"/>
              <a:ea typeface="Ubuntu"/>
              <a:cs typeface="Ubuntu"/>
              <a:sym typeface="Ubuntu"/>
            </a:endParaRPr>
          </a:p>
        </p:txBody>
      </p:sp>
      <p:grpSp>
        <p:nvGrpSpPr>
          <p:cNvPr id="1556" name="Google Shape;1556;p49"/>
          <p:cNvGrpSpPr/>
          <p:nvPr/>
        </p:nvGrpSpPr>
        <p:grpSpPr>
          <a:xfrm>
            <a:off x="6935171" y="696541"/>
            <a:ext cx="195284" cy="195284"/>
            <a:chOff x="5660400" y="238125"/>
            <a:chExt cx="481825" cy="481825"/>
          </a:xfrm>
        </p:grpSpPr>
        <p:sp>
          <p:nvSpPr>
            <p:cNvPr id="1557" name="Google Shape;1557;p49"/>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558" name="Google Shape;1558;p49"/>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1559" name="Google Shape;1559;p49">
            <a:hlinkClick r:id="rId8" action="ppaction://hlinksldjump"/>
          </p:cNvPr>
          <p:cNvSpPr/>
          <p:nvPr/>
        </p:nvSpPr>
        <p:spPr>
          <a:xfrm>
            <a:off x="6934475" y="681975"/>
            <a:ext cx="195900" cy="215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49">
            <a:hlinkClick r:id="rId9" action="ppaction://hlinksldjump"/>
          </p:cNvPr>
          <p:cNvSpPr/>
          <p:nvPr/>
        </p:nvSpPr>
        <p:spPr>
          <a:xfrm>
            <a:off x="7246284" y="695850"/>
            <a:ext cx="213106" cy="195722"/>
          </a:xfrm>
          <a:custGeom>
            <a:avLst/>
            <a:gdLst/>
            <a:ahLst/>
            <a:cxnLst/>
            <a:rect l="l" t="t" r="r" b="b"/>
            <a:pathLst>
              <a:path w="34372" h="31568" extrusionOk="0">
                <a:moveTo>
                  <a:pt x="17158" y="1"/>
                </a:moveTo>
                <a:cubicBezTo>
                  <a:pt x="11439" y="3246"/>
                  <a:pt x="5719" y="6490"/>
                  <a:pt x="0" y="9735"/>
                </a:cubicBezTo>
                <a:lnTo>
                  <a:pt x="2750" y="9735"/>
                </a:lnTo>
                <a:lnTo>
                  <a:pt x="2750" y="31567"/>
                </a:lnTo>
                <a:lnTo>
                  <a:pt x="11659" y="31567"/>
                </a:lnTo>
                <a:lnTo>
                  <a:pt x="11659" y="17379"/>
                </a:lnTo>
                <a:lnTo>
                  <a:pt x="23373" y="17379"/>
                </a:lnTo>
                <a:lnTo>
                  <a:pt x="23373" y="31567"/>
                </a:lnTo>
                <a:lnTo>
                  <a:pt x="31622" y="31567"/>
                </a:lnTo>
                <a:lnTo>
                  <a:pt x="31622" y="9735"/>
                </a:lnTo>
                <a:lnTo>
                  <a:pt x="34371" y="9735"/>
                </a:lnTo>
                <a:cubicBezTo>
                  <a:pt x="28597" y="6490"/>
                  <a:pt x="22878" y="3246"/>
                  <a:pt x="1715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49">
            <a:hlinkClick r:id="" action="ppaction://hlinkshowjump?jump=nextslide"/>
          </p:cNvPr>
          <p:cNvSpPr/>
          <p:nvPr/>
        </p:nvSpPr>
        <p:spPr>
          <a:xfrm>
            <a:off x="7870218" y="695853"/>
            <a:ext cx="145409" cy="215293"/>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49">
            <a:hlinkClick r:id="" action="ppaction://hlinkshowjump?jump=previousslide"/>
          </p:cNvPr>
          <p:cNvSpPr/>
          <p:nvPr/>
        </p:nvSpPr>
        <p:spPr>
          <a:xfrm rot="10800000">
            <a:off x="7575225" y="695855"/>
            <a:ext cx="145409" cy="215293"/>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301;p46"/>
          <p:cNvSpPr txBox="1">
            <a:spLocks noGrp="1"/>
          </p:cNvSpPr>
          <p:nvPr>
            <p:ph type="subTitle" idx="1"/>
          </p:nvPr>
        </p:nvSpPr>
        <p:spPr>
          <a:xfrm>
            <a:off x="687651" y="1067572"/>
            <a:ext cx="7589362" cy="283661"/>
          </a:xfrm>
          <a:prstGeom prst="rect">
            <a:avLst/>
          </a:prstGeom>
        </p:spPr>
        <p:txBody>
          <a:bodyPr spcFirstLastPara="1" wrap="square" lIns="91425" tIns="91425" rIns="91425" bIns="91425" anchor="ctr" anchorCtr="0">
            <a:noAutofit/>
          </a:bodyPr>
          <a:lstStyle/>
          <a:p>
            <a:pPr marL="0" lvl="0" indent="0" algn="l"/>
            <a:r>
              <a:rPr lang="vi-VN" b="0" dirty="0" smtClean="0">
                <a:solidFill>
                  <a:schemeClr val="dk1"/>
                </a:solidFill>
              </a:rPr>
              <a:t>VD</a:t>
            </a:r>
            <a:r>
              <a:rPr lang="vi-VN" b="0" dirty="0">
                <a:solidFill>
                  <a:schemeClr val="dk1"/>
                </a:solidFill>
              </a:rPr>
              <a:t>:</a:t>
            </a:r>
          </a:p>
        </p:txBody>
      </p:sp>
      <p:pic>
        <p:nvPicPr>
          <p:cNvPr id="4" name="Picture 3"/>
          <p:cNvPicPr>
            <a:picLocks noChangeAspect="1"/>
          </p:cNvPicPr>
          <p:nvPr/>
        </p:nvPicPr>
        <p:blipFill>
          <a:blip r:embed="rId10"/>
          <a:stretch>
            <a:fillRect/>
          </a:stretch>
        </p:blipFill>
        <p:spPr>
          <a:xfrm>
            <a:off x="1002058" y="1334863"/>
            <a:ext cx="6868160" cy="3659442"/>
          </a:xfrm>
          <a:prstGeom prst="rect">
            <a:avLst/>
          </a:prstGeom>
        </p:spPr>
      </p:pic>
    </p:spTree>
    <p:extLst>
      <p:ext uri="{BB962C8B-B14F-4D97-AF65-F5344CB8AC3E}">
        <p14:creationId xmlns:p14="http://schemas.microsoft.com/office/powerpoint/2010/main" val="301373047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8">
                                            <p:txEl>
                                              <p:pRg st="0" end="0"/>
                                            </p:txEl>
                                          </p:spTgt>
                                        </p:tgtEl>
                                        <p:attrNameLst>
                                          <p:attrName>style.visibility</p:attrName>
                                        </p:attrNameLst>
                                      </p:cBhvr>
                                      <p:to>
                                        <p:strVal val="visible"/>
                                      </p:to>
                                    </p:set>
                                    <p:animEffect transition="in" filter="fade">
                                      <p:cBhvr>
                                        <p:cTn id="7" dur="500"/>
                                        <p:tgtEl>
                                          <p:spTgt spid="17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8"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297"/>
        <p:cNvGrpSpPr/>
        <p:nvPr/>
      </p:nvGrpSpPr>
      <p:grpSpPr>
        <a:xfrm>
          <a:off x="0" y="0"/>
          <a:ext cx="0" cy="0"/>
          <a:chOff x="0" y="0"/>
          <a:chExt cx="0" cy="0"/>
        </a:xfrm>
      </p:grpSpPr>
      <p:sp>
        <p:nvSpPr>
          <p:cNvPr id="1298" name="Google Shape;1298;p46"/>
          <p:cNvSpPr/>
          <p:nvPr/>
        </p:nvSpPr>
        <p:spPr>
          <a:xfrm>
            <a:off x="1048647" y="3055762"/>
            <a:ext cx="365700" cy="365700"/>
          </a:xfrm>
          <a:prstGeom prst="ellipse">
            <a:avLst/>
          </a:prstGeom>
          <a:noFill/>
          <a:ln w="9525" cap="flat" cmpd="sng">
            <a:solidFill>
              <a:schemeClr val="accent2"/>
            </a:solidFill>
            <a:prstDash val="solid"/>
            <a:round/>
            <a:headEnd type="none" w="sm" len="sm"/>
            <a:tailEnd type="none" w="sm" len="sm"/>
          </a:ln>
        </p:spPr>
        <p:txBody>
          <a:bodyPr spcFirstLastPara="1" wrap="square" lIns="64000" tIns="91425" rIns="91425" bIns="91425" anchor="ctr" anchorCtr="0">
            <a:noAutofit/>
          </a:bodyPr>
          <a:lstStyle/>
          <a:p>
            <a:pPr marL="0" lvl="0" indent="0" algn="l" rtl="0">
              <a:spcBef>
                <a:spcPts val="0"/>
              </a:spcBef>
              <a:spcAft>
                <a:spcPts val="0"/>
              </a:spcAft>
              <a:buNone/>
            </a:pPr>
            <a:r>
              <a:rPr lang="en" sz="1800" b="1" dirty="0">
                <a:solidFill>
                  <a:schemeClr val="accent2"/>
                </a:solidFill>
                <a:latin typeface="Ubuntu"/>
                <a:ea typeface="Ubuntu"/>
                <a:cs typeface="Ubuntu"/>
                <a:sym typeface="Ubuntu"/>
              </a:rPr>
              <a:t>b</a:t>
            </a:r>
            <a:endParaRPr sz="1800" b="1" dirty="0">
              <a:solidFill>
                <a:schemeClr val="accent2"/>
              </a:solidFill>
              <a:latin typeface="Ubuntu"/>
              <a:ea typeface="Ubuntu"/>
              <a:cs typeface="Ubuntu"/>
              <a:sym typeface="Ubuntu"/>
            </a:endParaRPr>
          </a:p>
        </p:txBody>
      </p:sp>
      <p:sp>
        <p:nvSpPr>
          <p:cNvPr id="1299" name="Google Shape;1299;p46"/>
          <p:cNvSpPr/>
          <p:nvPr/>
        </p:nvSpPr>
        <p:spPr>
          <a:xfrm>
            <a:off x="1048647" y="1264435"/>
            <a:ext cx="365700" cy="365700"/>
          </a:xfrm>
          <a:prstGeom prst="ellipse">
            <a:avLst/>
          </a:prstGeom>
          <a:noFill/>
          <a:ln w="9525" cap="flat" cmpd="sng">
            <a:solidFill>
              <a:schemeClr val="accent1"/>
            </a:solidFill>
            <a:prstDash val="solid"/>
            <a:round/>
            <a:headEnd type="none" w="sm" len="sm"/>
            <a:tailEnd type="none" w="sm" len="sm"/>
          </a:ln>
        </p:spPr>
        <p:txBody>
          <a:bodyPr spcFirstLastPara="1" wrap="square" lIns="73150" tIns="64000" rIns="91425" bIns="91425" anchor="ctr" anchorCtr="0">
            <a:noAutofit/>
          </a:bodyPr>
          <a:lstStyle/>
          <a:p>
            <a:pPr marL="0" lvl="0" indent="0" algn="l" rtl="0">
              <a:spcBef>
                <a:spcPts val="0"/>
              </a:spcBef>
              <a:spcAft>
                <a:spcPts val="0"/>
              </a:spcAft>
              <a:buNone/>
            </a:pPr>
            <a:r>
              <a:rPr lang="en" sz="1800" b="1">
                <a:solidFill>
                  <a:schemeClr val="accent1"/>
                </a:solidFill>
              </a:rPr>
              <a:t>a</a:t>
            </a:r>
            <a:endParaRPr sz="1800" b="1">
              <a:solidFill>
                <a:schemeClr val="accent1"/>
              </a:solidFill>
            </a:endParaRPr>
          </a:p>
        </p:txBody>
      </p:sp>
      <p:sp>
        <p:nvSpPr>
          <p:cNvPr id="1300" name="Google Shape;1300;p46"/>
          <p:cNvSpPr txBox="1">
            <a:spLocks noGrp="1"/>
          </p:cNvSpPr>
          <p:nvPr>
            <p:ph type="title"/>
          </p:nvPr>
        </p:nvSpPr>
        <p:spPr>
          <a:xfrm>
            <a:off x="1541075" y="542045"/>
            <a:ext cx="6486900" cy="4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accent2"/>
                </a:solidFill>
              </a:rPr>
              <a:t>3. Shorthands</a:t>
            </a:r>
            <a:endParaRPr dirty="0">
              <a:solidFill>
                <a:schemeClr val="accent2"/>
              </a:solidFill>
            </a:endParaRPr>
          </a:p>
        </p:txBody>
      </p:sp>
      <p:sp>
        <p:nvSpPr>
          <p:cNvPr id="1301" name="Google Shape;1301;p46"/>
          <p:cNvSpPr txBox="1">
            <a:spLocks noGrp="1"/>
          </p:cNvSpPr>
          <p:nvPr>
            <p:ph type="subTitle" idx="1"/>
          </p:nvPr>
        </p:nvSpPr>
        <p:spPr>
          <a:xfrm>
            <a:off x="993850" y="1631502"/>
            <a:ext cx="3557100" cy="363431"/>
          </a:xfrm>
          <a:prstGeom prst="rect">
            <a:avLst/>
          </a:prstGeom>
        </p:spPr>
        <p:txBody>
          <a:bodyPr spcFirstLastPara="1" wrap="square" lIns="91425" tIns="91425" rIns="91425" bIns="91425" anchor="ctr" anchorCtr="0">
            <a:noAutofit/>
          </a:bodyPr>
          <a:lstStyle/>
          <a:p>
            <a:pPr marL="0" lvl="0" indent="0" algn="l"/>
            <a:r>
              <a:rPr lang="en-US" sz="1800" dirty="0"/>
              <a:t>v</a:t>
            </a:r>
            <a:r>
              <a:rPr lang="en-US" sz="1800" dirty="0" smtClean="0"/>
              <a:t>-bind</a:t>
            </a:r>
            <a:endParaRPr sz="1800" dirty="0"/>
          </a:p>
        </p:txBody>
      </p:sp>
      <p:sp>
        <p:nvSpPr>
          <p:cNvPr id="1303" name="Google Shape;1303;p46"/>
          <p:cNvSpPr txBox="1">
            <a:spLocks noGrp="1"/>
          </p:cNvSpPr>
          <p:nvPr>
            <p:ph type="subTitle" idx="2"/>
          </p:nvPr>
        </p:nvSpPr>
        <p:spPr>
          <a:xfrm>
            <a:off x="993850" y="3421896"/>
            <a:ext cx="3552600" cy="270579"/>
          </a:xfrm>
          <a:prstGeom prst="rect">
            <a:avLst/>
          </a:prstGeom>
        </p:spPr>
        <p:txBody>
          <a:bodyPr spcFirstLastPara="1" wrap="square" lIns="91425" tIns="91425" rIns="91425" bIns="91425" anchor="ctr" anchorCtr="0">
            <a:noAutofit/>
          </a:bodyPr>
          <a:lstStyle/>
          <a:p>
            <a:pPr marL="0" lvl="0" indent="0"/>
            <a:r>
              <a:rPr lang="en-US" sz="1800" dirty="0"/>
              <a:t>v</a:t>
            </a:r>
            <a:r>
              <a:rPr lang="en-US" sz="1800" dirty="0" smtClean="0"/>
              <a:t>-on</a:t>
            </a:r>
            <a:endParaRPr dirty="0"/>
          </a:p>
        </p:txBody>
      </p:sp>
      <p:grpSp>
        <p:nvGrpSpPr>
          <p:cNvPr id="1304" name="Google Shape;1304;p46"/>
          <p:cNvGrpSpPr/>
          <p:nvPr/>
        </p:nvGrpSpPr>
        <p:grpSpPr>
          <a:xfrm>
            <a:off x="4876801" y="1994933"/>
            <a:ext cx="2887956" cy="2613627"/>
            <a:chOff x="4876801" y="1994933"/>
            <a:chExt cx="2887956" cy="2613627"/>
          </a:xfrm>
        </p:grpSpPr>
        <p:sp>
          <p:nvSpPr>
            <p:cNvPr id="1305" name="Google Shape;1305;p46"/>
            <p:cNvSpPr/>
            <p:nvPr/>
          </p:nvSpPr>
          <p:spPr>
            <a:xfrm>
              <a:off x="6681505" y="2978584"/>
              <a:ext cx="804401" cy="572458"/>
            </a:xfrm>
            <a:custGeom>
              <a:avLst/>
              <a:gdLst/>
              <a:ahLst/>
              <a:cxnLst/>
              <a:rect l="l" t="t" r="r" b="b"/>
              <a:pathLst>
                <a:path w="14134" h="10059" extrusionOk="0">
                  <a:moveTo>
                    <a:pt x="4573" y="1"/>
                  </a:moveTo>
                  <a:cubicBezTo>
                    <a:pt x="4502" y="1"/>
                    <a:pt x="4432" y="4"/>
                    <a:pt x="4362" y="12"/>
                  </a:cubicBezTo>
                  <a:lnTo>
                    <a:pt x="232" y="480"/>
                  </a:lnTo>
                  <a:lnTo>
                    <a:pt x="232" y="480"/>
                  </a:lnTo>
                  <a:cubicBezTo>
                    <a:pt x="155" y="403"/>
                    <a:pt x="102" y="364"/>
                    <a:pt x="67" y="364"/>
                  </a:cubicBezTo>
                  <a:cubicBezTo>
                    <a:pt x="27" y="364"/>
                    <a:pt x="8" y="411"/>
                    <a:pt x="1" y="506"/>
                  </a:cubicBezTo>
                  <a:lnTo>
                    <a:pt x="232" y="480"/>
                  </a:lnTo>
                  <a:lnTo>
                    <a:pt x="232" y="480"/>
                  </a:lnTo>
                  <a:cubicBezTo>
                    <a:pt x="873" y="1123"/>
                    <a:pt x="3182" y="4435"/>
                    <a:pt x="11211" y="10059"/>
                  </a:cubicBezTo>
                  <a:lnTo>
                    <a:pt x="14133" y="7049"/>
                  </a:lnTo>
                  <a:lnTo>
                    <a:pt x="5904" y="491"/>
                  </a:lnTo>
                  <a:cubicBezTo>
                    <a:pt x="5535" y="174"/>
                    <a:pt x="5056" y="1"/>
                    <a:pt x="45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46"/>
            <p:cNvSpPr/>
            <p:nvPr/>
          </p:nvSpPr>
          <p:spPr>
            <a:xfrm>
              <a:off x="7384014" y="2775639"/>
              <a:ext cx="180470" cy="535409"/>
            </a:xfrm>
            <a:custGeom>
              <a:avLst/>
              <a:gdLst/>
              <a:ahLst/>
              <a:cxnLst/>
              <a:rect l="l" t="t" r="r" b="b"/>
              <a:pathLst>
                <a:path w="3171" h="9408" extrusionOk="0">
                  <a:moveTo>
                    <a:pt x="1469" y="1"/>
                  </a:moveTo>
                  <a:lnTo>
                    <a:pt x="1" y="7358"/>
                  </a:lnTo>
                  <a:cubicBezTo>
                    <a:pt x="699" y="8070"/>
                    <a:pt x="1426" y="8754"/>
                    <a:pt x="2167" y="9408"/>
                  </a:cubicBezTo>
                  <a:lnTo>
                    <a:pt x="3170" y="219"/>
                  </a:lnTo>
                  <a:lnTo>
                    <a:pt x="1469" y="1"/>
                  </a:lnTo>
                  <a:close/>
                </a:path>
              </a:pathLst>
            </a:custGeom>
            <a:solidFill>
              <a:srgbClr val="FDB5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46"/>
            <p:cNvSpPr/>
            <p:nvPr/>
          </p:nvSpPr>
          <p:spPr>
            <a:xfrm>
              <a:off x="7427039" y="2495010"/>
              <a:ext cx="337719" cy="406451"/>
            </a:xfrm>
            <a:custGeom>
              <a:avLst/>
              <a:gdLst/>
              <a:ahLst/>
              <a:cxnLst/>
              <a:rect l="l" t="t" r="r" b="b"/>
              <a:pathLst>
                <a:path w="5934" h="7142" extrusionOk="0">
                  <a:moveTo>
                    <a:pt x="4000" y="0"/>
                  </a:moveTo>
                  <a:cubicBezTo>
                    <a:pt x="3907" y="0"/>
                    <a:pt x="3815" y="41"/>
                    <a:pt x="3752" y="119"/>
                  </a:cubicBezTo>
                  <a:lnTo>
                    <a:pt x="1339" y="3143"/>
                  </a:lnTo>
                  <a:lnTo>
                    <a:pt x="1339" y="3143"/>
                  </a:lnTo>
                  <a:lnTo>
                    <a:pt x="1513" y="2038"/>
                  </a:lnTo>
                  <a:cubicBezTo>
                    <a:pt x="1542" y="1835"/>
                    <a:pt x="1440" y="1617"/>
                    <a:pt x="1266" y="1515"/>
                  </a:cubicBezTo>
                  <a:cubicBezTo>
                    <a:pt x="1200" y="1476"/>
                    <a:pt x="1129" y="1457"/>
                    <a:pt x="1060" y="1457"/>
                  </a:cubicBezTo>
                  <a:cubicBezTo>
                    <a:pt x="899" y="1457"/>
                    <a:pt x="745" y="1556"/>
                    <a:pt x="684" y="1719"/>
                  </a:cubicBezTo>
                  <a:lnTo>
                    <a:pt x="306" y="2693"/>
                  </a:lnTo>
                  <a:cubicBezTo>
                    <a:pt x="88" y="3260"/>
                    <a:pt x="1" y="3856"/>
                    <a:pt x="59" y="4452"/>
                  </a:cubicBezTo>
                  <a:lnTo>
                    <a:pt x="103" y="4903"/>
                  </a:lnTo>
                  <a:cubicBezTo>
                    <a:pt x="146" y="5353"/>
                    <a:pt x="321" y="5790"/>
                    <a:pt x="612" y="6168"/>
                  </a:cubicBezTo>
                  <a:lnTo>
                    <a:pt x="1368" y="7142"/>
                  </a:lnTo>
                  <a:lnTo>
                    <a:pt x="5555" y="3652"/>
                  </a:lnTo>
                  <a:cubicBezTo>
                    <a:pt x="5642" y="3580"/>
                    <a:pt x="5671" y="3478"/>
                    <a:pt x="5657" y="3362"/>
                  </a:cubicBezTo>
                  <a:cubicBezTo>
                    <a:pt x="5626" y="3199"/>
                    <a:pt x="5489" y="3100"/>
                    <a:pt x="5345" y="3100"/>
                  </a:cubicBezTo>
                  <a:cubicBezTo>
                    <a:pt x="5283" y="3100"/>
                    <a:pt x="5219" y="3119"/>
                    <a:pt x="5162" y="3158"/>
                  </a:cubicBezTo>
                  <a:lnTo>
                    <a:pt x="4159" y="3681"/>
                  </a:lnTo>
                  <a:lnTo>
                    <a:pt x="5802" y="2286"/>
                  </a:lnTo>
                  <a:cubicBezTo>
                    <a:pt x="5904" y="2184"/>
                    <a:pt x="5933" y="2038"/>
                    <a:pt x="5860" y="1922"/>
                  </a:cubicBezTo>
                  <a:lnTo>
                    <a:pt x="5846" y="1878"/>
                  </a:lnTo>
                  <a:cubicBezTo>
                    <a:pt x="5790" y="1766"/>
                    <a:pt x="5673" y="1702"/>
                    <a:pt x="5554" y="1702"/>
                  </a:cubicBezTo>
                  <a:cubicBezTo>
                    <a:pt x="5488" y="1702"/>
                    <a:pt x="5423" y="1721"/>
                    <a:pt x="5366" y="1762"/>
                  </a:cubicBezTo>
                  <a:lnTo>
                    <a:pt x="3694" y="2998"/>
                  </a:lnTo>
                  <a:lnTo>
                    <a:pt x="5453" y="992"/>
                  </a:lnTo>
                  <a:cubicBezTo>
                    <a:pt x="5570" y="875"/>
                    <a:pt x="5555" y="686"/>
                    <a:pt x="5453" y="570"/>
                  </a:cubicBezTo>
                  <a:lnTo>
                    <a:pt x="5395" y="512"/>
                  </a:lnTo>
                  <a:cubicBezTo>
                    <a:pt x="5330" y="439"/>
                    <a:pt x="5242" y="403"/>
                    <a:pt x="5157" y="403"/>
                  </a:cubicBezTo>
                  <a:cubicBezTo>
                    <a:pt x="5072" y="403"/>
                    <a:pt x="4988" y="439"/>
                    <a:pt x="4930" y="512"/>
                  </a:cubicBezTo>
                  <a:lnTo>
                    <a:pt x="2807" y="2664"/>
                  </a:lnTo>
                  <a:lnTo>
                    <a:pt x="4363" y="570"/>
                  </a:lnTo>
                  <a:cubicBezTo>
                    <a:pt x="4435" y="454"/>
                    <a:pt x="4421" y="279"/>
                    <a:pt x="4319" y="177"/>
                  </a:cubicBezTo>
                  <a:lnTo>
                    <a:pt x="4217" y="90"/>
                  </a:lnTo>
                  <a:cubicBezTo>
                    <a:pt x="4157" y="30"/>
                    <a:pt x="4078" y="0"/>
                    <a:pt x="4000" y="0"/>
                  </a:cubicBezTo>
                  <a:close/>
                </a:path>
              </a:pathLst>
            </a:custGeom>
            <a:solidFill>
              <a:srgbClr val="FDB5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46"/>
            <p:cNvSpPr/>
            <p:nvPr/>
          </p:nvSpPr>
          <p:spPr>
            <a:xfrm>
              <a:off x="7501535" y="2671606"/>
              <a:ext cx="36481" cy="102438"/>
            </a:xfrm>
            <a:custGeom>
              <a:avLst/>
              <a:gdLst/>
              <a:ahLst/>
              <a:cxnLst/>
              <a:rect l="l" t="t" r="r" b="b"/>
              <a:pathLst>
                <a:path w="641" h="1800" extrusionOk="0">
                  <a:moveTo>
                    <a:pt x="37" y="0"/>
                  </a:moveTo>
                  <a:cubicBezTo>
                    <a:pt x="30" y="0"/>
                    <a:pt x="22" y="4"/>
                    <a:pt x="15" y="11"/>
                  </a:cubicBezTo>
                  <a:cubicBezTo>
                    <a:pt x="0" y="26"/>
                    <a:pt x="0" y="55"/>
                    <a:pt x="15" y="70"/>
                  </a:cubicBezTo>
                  <a:cubicBezTo>
                    <a:pt x="15" y="70"/>
                    <a:pt x="553" y="724"/>
                    <a:pt x="335" y="1756"/>
                  </a:cubicBezTo>
                  <a:cubicBezTo>
                    <a:pt x="320" y="1771"/>
                    <a:pt x="335" y="1800"/>
                    <a:pt x="349" y="1800"/>
                  </a:cubicBezTo>
                  <a:lnTo>
                    <a:pt x="364" y="1800"/>
                  </a:lnTo>
                  <a:cubicBezTo>
                    <a:pt x="378" y="1800"/>
                    <a:pt x="393" y="1785"/>
                    <a:pt x="393" y="1771"/>
                  </a:cubicBezTo>
                  <a:cubicBezTo>
                    <a:pt x="640" y="709"/>
                    <a:pt x="59" y="26"/>
                    <a:pt x="59" y="11"/>
                  </a:cubicBezTo>
                  <a:cubicBezTo>
                    <a:pt x="51" y="4"/>
                    <a:pt x="44" y="0"/>
                    <a:pt x="3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46"/>
            <p:cNvSpPr/>
            <p:nvPr/>
          </p:nvSpPr>
          <p:spPr>
            <a:xfrm>
              <a:off x="7272298" y="2897315"/>
              <a:ext cx="297994" cy="678196"/>
            </a:xfrm>
            <a:custGeom>
              <a:avLst/>
              <a:gdLst/>
              <a:ahLst/>
              <a:cxnLst/>
              <a:rect l="l" t="t" r="r" b="b"/>
              <a:pathLst>
                <a:path w="5236" h="11917" extrusionOk="0">
                  <a:moveTo>
                    <a:pt x="2080" y="0"/>
                  </a:moveTo>
                  <a:lnTo>
                    <a:pt x="641" y="8855"/>
                  </a:lnTo>
                  <a:cubicBezTo>
                    <a:pt x="103" y="10062"/>
                    <a:pt x="1" y="11152"/>
                    <a:pt x="1193" y="11705"/>
                  </a:cubicBezTo>
                  <a:cubicBezTo>
                    <a:pt x="1513" y="11849"/>
                    <a:pt x="1847" y="11916"/>
                    <a:pt x="2176" y="11916"/>
                  </a:cubicBezTo>
                  <a:cubicBezTo>
                    <a:pt x="3208" y="11916"/>
                    <a:pt x="4185" y="11251"/>
                    <a:pt x="4494" y="10192"/>
                  </a:cubicBezTo>
                  <a:lnTo>
                    <a:pt x="5235" y="1032"/>
                  </a:lnTo>
                  <a:lnTo>
                    <a:pt x="208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46"/>
            <p:cNvSpPr/>
            <p:nvPr/>
          </p:nvSpPr>
          <p:spPr>
            <a:xfrm>
              <a:off x="6081606" y="2998218"/>
              <a:ext cx="519725" cy="930991"/>
            </a:xfrm>
            <a:custGeom>
              <a:avLst/>
              <a:gdLst/>
              <a:ahLst/>
              <a:cxnLst/>
              <a:rect l="l" t="t" r="r" b="b"/>
              <a:pathLst>
                <a:path w="9132" h="16359" extrusionOk="0">
                  <a:moveTo>
                    <a:pt x="6354" y="1"/>
                  </a:moveTo>
                  <a:cubicBezTo>
                    <a:pt x="6354" y="1"/>
                    <a:pt x="3853" y="3011"/>
                    <a:pt x="0" y="15151"/>
                  </a:cubicBezTo>
                  <a:lnTo>
                    <a:pt x="2937" y="16358"/>
                  </a:lnTo>
                  <a:lnTo>
                    <a:pt x="9131" y="4639"/>
                  </a:lnTo>
                  <a:lnTo>
                    <a:pt x="6354" y="1"/>
                  </a:lnTo>
                  <a:close/>
                </a:path>
              </a:pathLst>
            </a:custGeom>
            <a:solidFill>
              <a:srgbClr val="6983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46"/>
            <p:cNvSpPr/>
            <p:nvPr/>
          </p:nvSpPr>
          <p:spPr>
            <a:xfrm>
              <a:off x="6421706" y="2921274"/>
              <a:ext cx="728252" cy="935942"/>
            </a:xfrm>
            <a:custGeom>
              <a:avLst/>
              <a:gdLst/>
              <a:ahLst/>
              <a:cxnLst/>
              <a:rect l="l" t="t" r="r" b="b"/>
              <a:pathLst>
                <a:path w="12796" h="16446" extrusionOk="0">
                  <a:moveTo>
                    <a:pt x="7793" y="1"/>
                  </a:moveTo>
                  <a:lnTo>
                    <a:pt x="4900" y="30"/>
                  </a:lnTo>
                  <a:lnTo>
                    <a:pt x="422" y="1309"/>
                  </a:lnTo>
                  <a:cubicBezTo>
                    <a:pt x="131" y="1484"/>
                    <a:pt x="0" y="1833"/>
                    <a:pt x="116" y="2138"/>
                  </a:cubicBezTo>
                  <a:lnTo>
                    <a:pt x="204" y="6238"/>
                  </a:lnTo>
                  <a:lnTo>
                    <a:pt x="2574" y="16445"/>
                  </a:lnTo>
                  <a:lnTo>
                    <a:pt x="10701" y="16285"/>
                  </a:lnTo>
                  <a:lnTo>
                    <a:pt x="10745" y="10571"/>
                  </a:lnTo>
                  <a:cubicBezTo>
                    <a:pt x="12795" y="5395"/>
                    <a:pt x="11414" y="1978"/>
                    <a:pt x="10105" y="1251"/>
                  </a:cubicBezTo>
                  <a:lnTo>
                    <a:pt x="779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46"/>
            <p:cNvSpPr/>
            <p:nvPr/>
          </p:nvSpPr>
          <p:spPr>
            <a:xfrm>
              <a:off x="6597106" y="2921274"/>
              <a:ext cx="408006" cy="193039"/>
            </a:xfrm>
            <a:custGeom>
              <a:avLst/>
              <a:gdLst/>
              <a:ahLst/>
              <a:cxnLst/>
              <a:rect l="l" t="t" r="r" b="b"/>
              <a:pathLst>
                <a:path w="7169" h="3392" extrusionOk="0">
                  <a:moveTo>
                    <a:pt x="4711" y="1"/>
                  </a:moveTo>
                  <a:lnTo>
                    <a:pt x="1832" y="30"/>
                  </a:lnTo>
                  <a:lnTo>
                    <a:pt x="0" y="553"/>
                  </a:lnTo>
                  <a:cubicBezTo>
                    <a:pt x="0" y="553"/>
                    <a:pt x="1776" y="3392"/>
                    <a:pt x="4354" y="3392"/>
                  </a:cubicBezTo>
                  <a:cubicBezTo>
                    <a:pt x="4405" y="3392"/>
                    <a:pt x="4456" y="3391"/>
                    <a:pt x="4508" y="3389"/>
                  </a:cubicBezTo>
                  <a:cubicBezTo>
                    <a:pt x="7169" y="3287"/>
                    <a:pt x="6151" y="771"/>
                    <a:pt x="6151" y="771"/>
                  </a:cubicBezTo>
                  <a:lnTo>
                    <a:pt x="4711" y="1"/>
                  </a:lnTo>
                  <a:close/>
                </a:path>
              </a:pathLst>
            </a:custGeom>
            <a:solidFill>
              <a:srgbClr val="FDB5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46"/>
            <p:cNvSpPr/>
            <p:nvPr/>
          </p:nvSpPr>
          <p:spPr>
            <a:xfrm>
              <a:off x="6399340" y="3848071"/>
              <a:ext cx="791994" cy="760488"/>
            </a:xfrm>
            <a:custGeom>
              <a:avLst/>
              <a:gdLst/>
              <a:ahLst/>
              <a:cxnLst/>
              <a:rect l="l" t="t" r="r" b="b"/>
              <a:pathLst>
                <a:path w="13916" h="13363" extrusionOk="0">
                  <a:moveTo>
                    <a:pt x="11094" y="0"/>
                  </a:moveTo>
                  <a:lnTo>
                    <a:pt x="2967" y="160"/>
                  </a:lnTo>
                  <a:cubicBezTo>
                    <a:pt x="0" y="3868"/>
                    <a:pt x="102" y="13362"/>
                    <a:pt x="102" y="13362"/>
                  </a:cubicBezTo>
                  <a:lnTo>
                    <a:pt x="13915" y="13362"/>
                  </a:lnTo>
                  <a:lnTo>
                    <a:pt x="1109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46"/>
            <p:cNvSpPr/>
            <p:nvPr/>
          </p:nvSpPr>
          <p:spPr>
            <a:xfrm>
              <a:off x="6358820" y="2304814"/>
              <a:ext cx="888859" cy="606888"/>
            </a:xfrm>
            <a:custGeom>
              <a:avLst/>
              <a:gdLst/>
              <a:ahLst/>
              <a:cxnLst/>
              <a:rect l="l" t="t" r="r" b="b"/>
              <a:pathLst>
                <a:path w="15618" h="10664" extrusionOk="0">
                  <a:moveTo>
                    <a:pt x="2355" y="1"/>
                  </a:moveTo>
                  <a:lnTo>
                    <a:pt x="2355" y="1"/>
                  </a:lnTo>
                  <a:cubicBezTo>
                    <a:pt x="291" y="2894"/>
                    <a:pt x="0" y="9582"/>
                    <a:pt x="7924" y="10571"/>
                  </a:cubicBezTo>
                  <a:cubicBezTo>
                    <a:pt x="8431" y="10634"/>
                    <a:pt x="8902" y="10664"/>
                    <a:pt x="9339" y="10664"/>
                  </a:cubicBezTo>
                  <a:cubicBezTo>
                    <a:pt x="15618" y="10664"/>
                    <a:pt x="14791" y="4546"/>
                    <a:pt x="11968" y="4546"/>
                  </a:cubicBezTo>
                  <a:cubicBezTo>
                    <a:pt x="11920" y="4546"/>
                    <a:pt x="11871" y="4548"/>
                    <a:pt x="11821" y="4552"/>
                  </a:cubicBezTo>
                  <a:cubicBezTo>
                    <a:pt x="11745" y="4557"/>
                    <a:pt x="11674" y="4560"/>
                    <a:pt x="11607" y="4560"/>
                  </a:cubicBezTo>
                  <a:cubicBezTo>
                    <a:pt x="10468" y="4560"/>
                    <a:pt x="10701" y="3781"/>
                    <a:pt x="10701" y="3781"/>
                  </a:cubicBezTo>
                  <a:lnTo>
                    <a:pt x="235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46"/>
            <p:cNvSpPr/>
            <p:nvPr/>
          </p:nvSpPr>
          <p:spPr>
            <a:xfrm>
              <a:off x="6456422" y="2171186"/>
              <a:ext cx="556946" cy="502117"/>
            </a:xfrm>
            <a:custGeom>
              <a:avLst/>
              <a:gdLst/>
              <a:ahLst/>
              <a:cxnLst/>
              <a:rect l="l" t="t" r="r" b="b"/>
              <a:pathLst>
                <a:path w="9786" h="8823" extrusionOk="0">
                  <a:moveTo>
                    <a:pt x="5099" y="1"/>
                  </a:moveTo>
                  <a:cubicBezTo>
                    <a:pt x="2809" y="1"/>
                    <a:pt x="436" y="1419"/>
                    <a:pt x="219" y="3686"/>
                  </a:cubicBezTo>
                  <a:cubicBezTo>
                    <a:pt x="1" y="6115"/>
                    <a:pt x="2342" y="8572"/>
                    <a:pt x="4770" y="8804"/>
                  </a:cubicBezTo>
                  <a:cubicBezTo>
                    <a:pt x="4904" y="8817"/>
                    <a:pt x="5038" y="8822"/>
                    <a:pt x="5171" y="8822"/>
                  </a:cubicBezTo>
                  <a:cubicBezTo>
                    <a:pt x="7417" y="8822"/>
                    <a:pt x="9347" y="7113"/>
                    <a:pt x="9553" y="4820"/>
                  </a:cubicBezTo>
                  <a:cubicBezTo>
                    <a:pt x="9786" y="2392"/>
                    <a:pt x="7998" y="255"/>
                    <a:pt x="5584" y="22"/>
                  </a:cubicBezTo>
                  <a:cubicBezTo>
                    <a:pt x="5423" y="8"/>
                    <a:pt x="5262" y="1"/>
                    <a:pt x="509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46"/>
            <p:cNvSpPr/>
            <p:nvPr/>
          </p:nvSpPr>
          <p:spPr>
            <a:xfrm>
              <a:off x="6890880" y="2485848"/>
              <a:ext cx="148997" cy="135560"/>
            </a:xfrm>
            <a:custGeom>
              <a:avLst/>
              <a:gdLst/>
              <a:ahLst/>
              <a:cxnLst/>
              <a:rect l="l" t="t" r="r" b="b"/>
              <a:pathLst>
                <a:path w="2618" h="2382" extrusionOk="0">
                  <a:moveTo>
                    <a:pt x="1472" y="1"/>
                  </a:moveTo>
                  <a:cubicBezTo>
                    <a:pt x="1359" y="1"/>
                    <a:pt x="1240" y="12"/>
                    <a:pt x="1120" y="33"/>
                  </a:cubicBezTo>
                  <a:cubicBezTo>
                    <a:pt x="451" y="149"/>
                    <a:pt x="0" y="789"/>
                    <a:pt x="116" y="1458"/>
                  </a:cubicBezTo>
                  <a:cubicBezTo>
                    <a:pt x="218" y="2041"/>
                    <a:pt x="696" y="2381"/>
                    <a:pt x="1270" y="2381"/>
                  </a:cubicBezTo>
                  <a:cubicBezTo>
                    <a:pt x="1354" y="2381"/>
                    <a:pt x="1440" y="2374"/>
                    <a:pt x="1527" y="2359"/>
                  </a:cubicBezTo>
                  <a:cubicBezTo>
                    <a:pt x="2196" y="2243"/>
                    <a:pt x="2617" y="1458"/>
                    <a:pt x="2501" y="789"/>
                  </a:cubicBezTo>
                  <a:cubicBezTo>
                    <a:pt x="2406" y="229"/>
                    <a:pt x="1988" y="1"/>
                    <a:pt x="1472" y="1"/>
                  </a:cubicBezTo>
                  <a:close/>
                </a:path>
              </a:pathLst>
            </a:custGeom>
            <a:solidFill>
              <a:srgbClr val="FDB5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46"/>
            <p:cNvSpPr/>
            <p:nvPr/>
          </p:nvSpPr>
          <p:spPr>
            <a:xfrm>
              <a:off x="6703871" y="2608491"/>
              <a:ext cx="159753" cy="350907"/>
            </a:xfrm>
            <a:custGeom>
              <a:avLst/>
              <a:gdLst/>
              <a:ahLst/>
              <a:cxnLst/>
              <a:rect l="l" t="t" r="r" b="b"/>
              <a:pathLst>
                <a:path w="2807" h="6166" extrusionOk="0">
                  <a:moveTo>
                    <a:pt x="829" y="1"/>
                  </a:moveTo>
                  <a:lnTo>
                    <a:pt x="0" y="6166"/>
                  </a:lnTo>
                  <a:lnTo>
                    <a:pt x="2806" y="6137"/>
                  </a:lnTo>
                  <a:lnTo>
                    <a:pt x="2748" y="670"/>
                  </a:lnTo>
                  <a:lnTo>
                    <a:pt x="829" y="1"/>
                  </a:lnTo>
                  <a:close/>
                </a:path>
              </a:pathLst>
            </a:custGeom>
            <a:solidFill>
              <a:srgbClr val="FDB5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46"/>
            <p:cNvSpPr/>
            <p:nvPr/>
          </p:nvSpPr>
          <p:spPr>
            <a:xfrm>
              <a:off x="6731131" y="2620898"/>
              <a:ext cx="130842" cy="191218"/>
            </a:xfrm>
            <a:custGeom>
              <a:avLst/>
              <a:gdLst/>
              <a:ahLst/>
              <a:cxnLst/>
              <a:rect l="l" t="t" r="r" b="b"/>
              <a:pathLst>
                <a:path w="2299" h="3360" extrusionOk="0">
                  <a:moveTo>
                    <a:pt x="1" y="1"/>
                  </a:moveTo>
                  <a:cubicBezTo>
                    <a:pt x="1" y="1"/>
                    <a:pt x="16" y="2749"/>
                    <a:pt x="2298" y="3360"/>
                  </a:cubicBezTo>
                  <a:lnTo>
                    <a:pt x="2298" y="1150"/>
                  </a:lnTo>
                  <a:lnTo>
                    <a:pt x="1" y="1"/>
                  </a:lnTo>
                  <a:close/>
                </a:path>
              </a:pathLst>
            </a:custGeom>
            <a:solidFill>
              <a:srgbClr val="FDB5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46"/>
            <p:cNvSpPr/>
            <p:nvPr/>
          </p:nvSpPr>
          <p:spPr>
            <a:xfrm>
              <a:off x="6459723" y="2239423"/>
              <a:ext cx="564401" cy="503938"/>
            </a:xfrm>
            <a:custGeom>
              <a:avLst/>
              <a:gdLst/>
              <a:ahLst/>
              <a:cxnLst/>
              <a:rect l="l" t="t" r="r" b="b"/>
              <a:pathLst>
                <a:path w="9917" h="8855" extrusionOk="0">
                  <a:moveTo>
                    <a:pt x="6942" y="0"/>
                  </a:moveTo>
                  <a:cubicBezTo>
                    <a:pt x="6717" y="0"/>
                    <a:pt x="6573" y="45"/>
                    <a:pt x="6573" y="45"/>
                  </a:cubicBezTo>
                  <a:cubicBezTo>
                    <a:pt x="1" y="117"/>
                    <a:pt x="2851" y="4828"/>
                    <a:pt x="2851" y="4828"/>
                  </a:cubicBezTo>
                  <a:lnTo>
                    <a:pt x="3185" y="5701"/>
                  </a:lnTo>
                  <a:cubicBezTo>
                    <a:pt x="3316" y="6369"/>
                    <a:pt x="3636" y="7126"/>
                    <a:pt x="4057" y="7678"/>
                  </a:cubicBezTo>
                  <a:cubicBezTo>
                    <a:pt x="4742" y="8533"/>
                    <a:pt x="5379" y="8854"/>
                    <a:pt x="6281" y="8854"/>
                  </a:cubicBezTo>
                  <a:cubicBezTo>
                    <a:pt x="6606" y="8854"/>
                    <a:pt x="6965" y="8813"/>
                    <a:pt x="7373" y="8739"/>
                  </a:cubicBezTo>
                  <a:cubicBezTo>
                    <a:pt x="8957" y="8478"/>
                    <a:pt x="9917" y="6660"/>
                    <a:pt x="9335" y="3113"/>
                  </a:cubicBezTo>
                  <a:cubicBezTo>
                    <a:pt x="8873" y="359"/>
                    <a:pt x="7582" y="0"/>
                    <a:pt x="6942" y="0"/>
                  </a:cubicBezTo>
                  <a:close/>
                </a:path>
              </a:pathLst>
            </a:custGeom>
            <a:solidFill>
              <a:srgbClr val="FDB5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46"/>
            <p:cNvSpPr/>
            <p:nvPr/>
          </p:nvSpPr>
          <p:spPr>
            <a:xfrm>
              <a:off x="6908238" y="2517718"/>
              <a:ext cx="24871" cy="37048"/>
            </a:xfrm>
            <a:custGeom>
              <a:avLst/>
              <a:gdLst/>
              <a:ahLst/>
              <a:cxnLst/>
              <a:rect l="l" t="t" r="r" b="b"/>
              <a:pathLst>
                <a:path w="437" h="651" extrusionOk="0">
                  <a:moveTo>
                    <a:pt x="37" y="0"/>
                  </a:moveTo>
                  <a:cubicBezTo>
                    <a:pt x="30" y="0"/>
                    <a:pt x="22" y="4"/>
                    <a:pt x="15" y="11"/>
                  </a:cubicBezTo>
                  <a:cubicBezTo>
                    <a:pt x="0" y="26"/>
                    <a:pt x="15" y="40"/>
                    <a:pt x="15" y="55"/>
                  </a:cubicBezTo>
                  <a:lnTo>
                    <a:pt x="364" y="389"/>
                  </a:lnTo>
                  <a:lnTo>
                    <a:pt x="88" y="593"/>
                  </a:lnTo>
                  <a:cubicBezTo>
                    <a:pt x="73" y="607"/>
                    <a:pt x="73" y="622"/>
                    <a:pt x="73" y="636"/>
                  </a:cubicBezTo>
                  <a:cubicBezTo>
                    <a:pt x="88" y="636"/>
                    <a:pt x="88" y="651"/>
                    <a:pt x="102" y="651"/>
                  </a:cubicBezTo>
                  <a:cubicBezTo>
                    <a:pt x="102" y="651"/>
                    <a:pt x="117" y="651"/>
                    <a:pt x="117" y="636"/>
                  </a:cubicBezTo>
                  <a:lnTo>
                    <a:pt x="422" y="418"/>
                  </a:lnTo>
                  <a:cubicBezTo>
                    <a:pt x="437" y="418"/>
                    <a:pt x="437" y="404"/>
                    <a:pt x="437" y="404"/>
                  </a:cubicBezTo>
                  <a:cubicBezTo>
                    <a:pt x="437" y="389"/>
                    <a:pt x="437" y="374"/>
                    <a:pt x="437" y="374"/>
                  </a:cubicBezTo>
                  <a:lnTo>
                    <a:pt x="59" y="11"/>
                  </a:lnTo>
                  <a:cubicBezTo>
                    <a:pt x="51" y="4"/>
                    <a:pt x="44" y="0"/>
                    <a:pt x="37" y="0"/>
                  </a:cubicBezTo>
                  <a:close/>
                </a:path>
              </a:pathLst>
            </a:custGeom>
            <a:solidFill>
              <a:srgbClr val="2D18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46"/>
            <p:cNvSpPr/>
            <p:nvPr/>
          </p:nvSpPr>
          <p:spPr>
            <a:xfrm>
              <a:off x="6710473" y="2395473"/>
              <a:ext cx="125834" cy="50991"/>
            </a:xfrm>
            <a:custGeom>
              <a:avLst/>
              <a:gdLst/>
              <a:ahLst/>
              <a:cxnLst/>
              <a:rect l="l" t="t" r="r" b="b"/>
              <a:pathLst>
                <a:path w="2211" h="896" extrusionOk="0">
                  <a:moveTo>
                    <a:pt x="1751" y="1"/>
                  </a:moveTo>
                  <a:cubicBezTo>
                    <a:pt x="1511" y="1"/>
                    <a:pt x="1209" y="69"/>
                    <a:pt x="1004" y="138"/>
                  </a:cubicBezTo>
                  <a:cubicBezTo>
                    <a:pt x="1004" y="138"/>
                    <a:pt x="495" y="283"/>
                    <a:pt x="219" y="487"/>
                  </a:cubicBezTo>
                  <a:cubicBezTo>
                    <a:pt x="0" y="661"/>
                    <a:pt x="102" y="850"/>
                    <a:pt x="378" y="894"/>
                  </a:cubicBezTo>
                  <a:cubicBezTo>
                    <a:pt x="394" y="895"/>
                    <a:pt x="411" y="896"/>
                    <a:pt x="430" y="896"/>
                  </a:cubicBezTo>
                  <a:cubicBezTo>
                    <a:pt x="628" y="896"/>
                    <a:pt x="1013" y="830"/>
                    <a:pt x="1265" y="763"/>
                  </a:cubicBezTo>
                  <a:cubicBezTo>
                    <a:pt x="2138" y="516"/>
                    <a:pt x="2210" y="269"/>
                    <a:pt x="2109" y="123"/>
                  </a:cubicBezTo>
                  <a:cubicBezTo>
                    <a:pt x="2055" y="34"/>
                    <a:pt x="1918" y="1"/>
                    <a:pt x="175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46"/>
            <p:cNvSpPr/>
            <p:nvPr/>
          </p:nvSpPr>
          <p:spPr>
            <a:xfrm>
              <a:off x="6893669" y="2383749"/>
              <a:ext cx="103979" cy="36309"/>
            </a:xfrm>
            <a:custGeom>
              <a:avLst/>
              <a:gdLst/>
              <a:ahLst/>
              <a:cxnLst/>
              <a:rect l="l" t="t" r="r" b="b"/>
              <a:pathLst>
                <a:path w="1827" h="638" extrusionOk="0">
                  <a:moveTo>
                    <a:pt x="594" y="0"/>
                  </a:moveTo>
                  <a:cubicBezTo>
                    <a:pt x="312" y="0"/>
                    <a:pt x="1" y="56"/>
                    <a:pt x="24" y="242"/>
                  </a:cubicBezTo>
                  <a:cubicBezTo>
                    <a:pt x="53" y="402"/>
                    <a:pt x="213" y="562"/>
                    <a:pt x="969" y="635"/>
                  </a:cubicBezTo>
                  <a:cubicBezTo>
                    <a:pt x="999" y="637"/>
                    <a:pt x="1032" y="638"/>
                    <a:pt x="1066" y="638"/>
                  </a:cubicBezTo>
                  <a:cubicBezTo>
                    <a:pt x="1289" y="638"/>
                    <a:pt x="1564" y="598"/>
                    <a:pt x="1652" y="548"/>
                  </a:cubicBezTo>
                  <a:cubicBezTo>
                    <a:pt x="1827" y="460"/>
                    <a:pt x="1783" y="257"/>
                    <a:pt x="1536" y="155"/>
                  </a:cubicBezTo>
                  <a:cubicBezTo>
                    <a:pt x="1231" y="24"/>
                    <a:pt x="794" y="10"/>
                    <a:pt x="794" y="10"/>
                  </a:cubicBezTo>
                  <a:cubicBezTo>
                    <a:pt x="733" y="4"/>
                    <a:pt x="665" y="0"/>
                    <a:pt x="59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46"/>
            <p:cNvSpPr/>
            <p:nvPr/>
          </p:nvSpPr>
          <p:spPr>
            <a:xfrm>
              <a:off x="6765904" y="2490401"/>
              <a:ext cx="71254" cy="15536"/>
            </a:xfrm>
            <a:custGeom>
              <a:avLst/>
              <a:gdLst/>
              <a:ahLst/>
              <a:cxnLst/>
              <a:rect l="l" t="t" r="r" b="b"/>
              <a:pathLst>
                <a:path w="1252" h="273" extrusionOk="0">
                  <a:moveTo>
                    <a:pt x="1193" y="0"/>
                  </a:moveTo>
                  <a:cubicBezTo>
                    <a:pt x="1182" y="0"/>
                    <a:pt x="1171" y="4"/>
                    <a:pt x="1164" y="11"/>
                  </a:cubicBezTo>
                  <a:cubicBezTo>
                    <a:pt x="1164" y="11"/>
                    <a:pt x="966" y="183"/>
                    <a:pt x="524" y="183"/>
                  </a:cubicBezTo>
                  <a:cubicBezTo>
                    <a:pt x="391" y="183"/>
                    <a:pt x="237" y="168"/>
                    <a:pt x="59" y="127"/>
                  </a:cubicBezTo>
                  <a:cubicBezTo>
                    <a:pt x="30" y="127"/>
                    <a:pt x="1" y="142"/>
                    <a:pt x="1" y="157"/>
                  </a:cubicBezTo>
                  <a:cubicBezTo>
                    <a:pt x="1" y="186"/>
                    <a:pt x="15" y="200"/>
                    <a:pt x="30" y="215"/>
                  </a:cubicBezTo>
                  <a:cubicBezTo>
                    <a:pt x="219" y="258"/>
                    <a:pt x="379" y="273"/>
                    <a:pt x="524" y="273"/>
                  </a:cubicBezTo>
                  <a:cubicBezTo>
                    <a:pt x="1004" y="273"/>
                    <a:pt x="1222" y="84"/>
                    <a:pt x="1222" y="69"/>
                  </a:cubicBezTo>
                  <a:cubicBezTo>
                    <a:pt x="1251" y="55"/>
                    <a:pt x="1251" y="26"/>
                    <a:pt x="1222" y="11"/>
                  </a:cubicBezTo>
                  <a:cubicBezTo>
                    <a:pt x="1215" y="4"/>
                    <a:pt x="1204" y="0"/>
                    <a:pt x="1193" y="0"/>
                  </a:cubicBezTo>
                  <a:close/>
                </a:path>
              </a:pathLst>
            </a:custGeom>
            <a:solidFill>
              <a:srgbClr val="2D18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46"/>
            <p:cNvSpPr/>
            <p:nvPr/>
          </p:nvSpPr>
          <p:spPr>
            <a:xfrm>
              <a:off x="6923149" y="2467010"/>
              <a:ext cx="49685" cy="19065"/>
            </a:xfrm>
            <a:custGeom>
              <a:avLst/>
              <a:gdLst/>
              <a:ahLst/>
              <a:cxnLst/>
              <a:rect l="l" t="t" r="r" b="b"/>
              <a:pathLst>
                <a:path w="873" h="335" extrusionOk="0">
                  <a:moveTo>
                    <a:pt x="829" y="1"/>
                  </a:moveTo>
                  <a:cubicBezTo>
                    <a:pt x="814" y="1"/>
                    <a:pt x="785" y="15"/>
                    <a:pt x="785" y="30"/>
                  </a:cubicBezTo>
                  <a:cubicBezTo>
                    <a:pt x="774" y="41"/>
                    <a:pt x="701" y="247"/>
                    <a:pt x="385" y="247"/>
                  </a:cubicBezTo>
                  <a:cubicBezTo>
                    <a:pt x="297" y="247"/>
                    <a:pt x="189" y="231"/>
                    <a:pt x="58" y="190"/>
                  </a:cubicBezTo>
                  <a:cubicBezTo>
                    <a:pt x="29" y="190"/>
                    <a:pt x="15" y="204"/>
                    <a:pt x="0" y="219"/>
                  </a:cubicBezTo>
                  <a:cubicBezTo>
                    <a:pt x="0" y="248"/>
                    <a:pt x="15" y="277"/>
                    <a:pt x="29" y="277"/>
                  </a:cubicBezTo>
                  <a:cubicBezTo>
                    <a:pt x="160" y="320"/>
                    <a:pt x="276" y="335"/>
                    <a:pt x="378" y="335"/>
                  </a:cubicBezTo>
                  <a:cubicBezTo>
                    <a:pt x="771" y="335"/>
                    <a:pt x="858" y="59"/>
                    <a:pt x="858" y="59"/>
                  </a:cubicBezTo>
                  <a:cubicBezTo>
                    <a:pt x="873" y="30"/>
                    <a:pt x="858" y="15"/>
                    <a:pt x="829" y="1"/>
                  </a:cubicBezTo>
                  <a:close/>
                </a:path>
              </a:pathLst>
            </a:custGeom>
            <a:solidFill>
              <a:srgbClr val="2D18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46"/>
            <p:cNvSpPr/>
            <p:nvPr/>
          </p:nvSpPr>
          <p:spPr>
            <a:xfrm>
              <a:off x="6880921" y="2596711"/>
              <a:ext cx="41432" cy="39211"/>
            </a:xfrm>
            <a:custGeom>
              <a:avLst/>
              <a:gdLst/>
              <a:ahLst/>
              <a:cxnLst/>
              <a:rect l="l" t="t" r="r" b="b"/>
              <a:pathLst>
                <a:path w="728" h="689" extrusionOk="0">
                  <a:moveTo>
                    <a:pt x="345" y="1"/>
                  </a:moveTo>
                  <a:cubicBezTo>
                    <a:pt x="175" y="1"/>
                    <a:pt x="28" y="137"/>
                    <a:pt x="15" y="310"/>
                  </a:cubicBezTo>
                  <a:cubicBezTo>
                    <a:pt x="1" y="499"/>
                    <a:pt x="131" y="673"/>
                    <a:pt x="335" y="688"/>
                  </a:cubicBezTo>
                  <a:cubicBezTo>
                    <a:pt x="345" y="688"/>
                    <a:pt x="354" y="689"/>
                    <a:pt x="364" y="689"/>
                  </a:cubicBezTo>
                  <a:cubicBezTo>
                    <a:pt x="540" y="689"/>
                    <a:pt x="685" y="562"/>
                    <a:pt x="713" y="382"/>
                  </a:cubicBezTo>
                  <a:cubicBezTo>
                    <a:pt x="728" y="179"/>
                    <a:pt x="582" y="19"/>
                    <a:pt x="393" y="4"/>
                  </a:cubicBezTo>
                  <a:cubicBezTo>
                    <a:pt x="377" y="2"/>
                    <a:pt x="361" y="1"/>
                    <a:pt x="345" y="1"/>
                  </a:cubicBezTo>
                  <a:close/>
                </a:path>
              </a:pathLst>
            </a:custGeom>
            <a:solidFill>
              <a:srgbClr val="2D18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46"/>
            <p:cNvSpPr/>
            <p:nvPr/>
          </p:nvSpPr>
          <p:spPr>
            <a:xfrm>
              <a:off x="6530065" y="2208008"/>
              <a:ext cx="277278" cy="250802"/>
            </a:xfrm>
            <a:custGeom>
              <a:avLst/>
              <a:gdLst/>
              <a:ahLst/>
              <a:cxnLst/>
              <a:rect l="l" t="t" r="r" b="b"/>
              <a:pathLst>
                <a:path w="4872" h="4407" extrusionOk="0">
                  <a:moveTo>
                    <a:pt x="3127" y="1"/>
                  </a:moveTo>
                  <a:lnTo>
                    <a:pt x="1644" y="1324"/>
                  </a:lnTo>
                  <a:cubicBezTo>
                    <a:pt x="1" y="2981"/>
                    <a:pt x="1309" y="4406"/>
                    <a:pt x="1309" y="4406"/>
                  </a:cubicBezTo>
                  <a:cubicBezTo>
                    <a:pt x="4872" y="2051"/>
                    <a:pt x="3127" y="1"/>
                    <a:pt x="312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46"/>
            <p:cNvSpPr/>
            <p:nvPr/>
          </p:nvSpPr>
          <p:spPr>
            <a:xfrm>
              <a:off x="6559886" y="2383408"/>
              <a:ext cx="116728" cy="192071"/>
            </a:xfrm>
            <a:custGeom>
              <a:avLst/>
              <a:gdLst/>
              <a:ahLst/>
              <a:cxnLst/>
              <a:rect l="l" t="t" r="r" b="b"/>
              <a:pathLst>
                <a:path w="2051" h="3375" extrusionOk="0">
                  <a:moveTo>
                    <a:pt x="1745" y="1"/>
                  </a:moveTo>
                  <a:lnTo>
                    <a:pt x="0" y="626"/>
                  </a:lnTo>
                  <a:lnTo>
                    <a:pt x="73" y="1818"/>
                  </a:lnTo>
                  <a:lnTo>
                    <a:pt x="2050" y="3374"/>
                  </a:lnTo>
                  <a:lnTo>
                    <a:pt x="174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46"/>
            <p:cNvSpPr/>
            <p:nvPr/>
          </p:nvSpPr>
          <p:spPr>
            <a:xfrm>
              <a:off x="6552431" y="2536499"/>
              <a:ext cx="140745" cy="132031"/>
            </a:xfrm>
            <a:custGeom>
              <a:avLst/>
              <a:gdLst/>
              <a:ahLst/>
              <a:cxnLst/>
              <a:rect l="l" t="t" r="r" b="b"/>
              <a:pathLst>
                <a:path w="2473" h="2320" extrusionOk="0">
                  <a:moveTo>
                    <a:pt x="1010" y="0"/>
                  </a:moveTo>
                  <a:cubicBezTo>
                    <a:pt x="477" y="0"/>
                    <a:pt x="107" y="247"/>
                    <a:pt x="58" y="815"/>
                  </a:cubicBezTo>
                  <a:cubicBezTo>
                    <a:pt x="0" y="1498"/>
                    <a:pt x="480" y="2254"/>
                    <a:pt x="1164" y="2313"/>
                  </a:cubicBezTo>
                  <a:cubicBezTo>
                    <a:pt x="1238" y="2317"/>
                    <a:pt x="1309" y="2320"/>
                    <a:pt x="1375" y="2320"/>
                  </a:cubicBezTo>
                  <a:cubicBezTo>
                    <a:pt x="2109" y="2320"/>
                    <a:pt x="2347" y="2023"/>
                    <a:pt x="2414" y="1397"/>
                  </a:cubicBezTo>
                  <a:cubicBezTo>
                    <a:pt x="2472" y="713"/>
                    <a:pt x="1861" y="117"/>
                    <a:pt x="1353" y="30"/>
                  </a:cubicBezTo>
                  <a:cubicBezTo>
                    <a:pt x="1233" y="10"/>
                    <a:pt x="1118" y="0"/>
                    <a:pt x="1010" y="0"/>
                  </a:cubicBezTo>
                  <a:close/>
                </a:path>
              </a:pathLst>
            </a:custGeom>
            <a:solidFill>
              <a:srgbClr val="FDB5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46"/>
            <p:cNvSpPr/>
            <p:nvPr/>
          </p:nvSpPr>
          <p:spPr>
            <a:xfrm>
              <a:off x="6593805" y="2581288"/>
              <a:ext cx="57994" cy="41317"/>
            </a:xfrm>
            <a:custGeom>
              <a:avLst/>
              <a:gdLst/>
              <a:ahLst/>
              <a:cxnLst/>
              <a:rect l="l" t="t" r="r" b="b"/>
              <a:pathLst>
                <a:path w="1019" h="726" extrusionOk="0">
                  <a:moveTo>
                    <a:pt x="218" y="1"/>
                  </a:moveTo>
                  <a:cubicBezTo>
                    <a:pt x="105" y="1"/>
                    <a:pt x="29" y="28"/>
                    <a:pt x="29" y="28"/>
                  </a:cubicBezTo>
                  <a:cubicBezTo>
                    <a:pt x="0" y="28"/>
                    <a:pt x="0" y="43"/>
                    <a:pt x="0" y="57"/>
                  </a:cubicBezTo>
                  <a:cubicBezTo>
                    <a:pt x="15" y="72"/>
                    <a:pt x="29" y="86"/>
                    <a:pt x="44" y="86"/>
                  </a:cubicBezTo>
                  <a:cubicBezTo>
                    <a:pt x="44" y="81"/>
                    <a:pt x="107" y="58"/>
                    <a:pt x="203" y="58"/>
                  </a:cubicBezTo>
                  <a:cubicBezTo>
                    <a:pt x="399" y="58"/>
                    <a:pt x="731" y="156"/>
                    <a:pt x="945" y="711"/>
                  </a:cubicBezTo>
                  <a:cubicBezTo>
                    <a:pt x="960" y="711"/>
                    <a:pt x="974" y="726"/>
                    <a:pt x="974" y="726"/>
                  </a:cubicBezTo>
                  <a:lnTo>
                    <a:pt x="989" y="726"/>
                  </a:lnTo>
                  <a:cubicBezTo>
                    <a:pt x="1004" y="711"/>
                    <a:pt x="1018" y="697"/>
                    <a:pt x="1004" y="682"/>
                  </a:cubicBezTo>
                  <a:cubicBezTo>
                    <a:pt x="784" y="101"/>
                    <a:pt x="434" y="1"/>
                    <a:pt x="218" y="1"/>
                  </a:cubicBezTo>
                  <a:close/>
                </a:path>
              </a:pathLst>
            </a:custGeom>
            <a:solidFill>
              <a:srgbClr val="2D18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46"/>
            <p:cNvSpPr/>
            <p:nvPr/>
          </p:nvSpPr>
          <p:spPr>
            <a:xfrm>
              <a:off x="6688106" y="2196796"/>
              <a:ext cx="297140" cy="137665"/>
            </a:xfrm>
            <a:custGeom>
              <a:avLst/>
              <a:gdLst/>
              <a:ahLst/>
              <a:cxnLst/>
              <a:rect l="l" t="t" r="r" b="b"/>
              <a:pathLst>
                <a:path w="5221" h="2419" extrusionOk="0">
                  <a:moveTo>
                    <a:pt x="1350" y="0"/>
                  </a:moveTo>
                  <a:cubicBezTo>
                    <a:pt x="570" y="0"/>
                    <a:pt x="1" y="154"/>
                    <a:pt x="1" y="154"/>
                  </a:cubicBezTo>
                  <a:cubicBezTo>
                    <a:pt x="553" y="2220"/>
                    <a:pt x="3616" y="2419"/>
                    <a:pt x="4775" y="2419"/>
                  </a:cubicBezTo>
                  <a:cubicBezTo>
                    <a:pt x="5052" y="2419"/>
                    <a:pt x="5221" y="2408"/>
                    <a:pt x="5221" y="2408"/>
                  </a:cubicBezTo>
                  <a:cubicBezTo>
                    <a:pt x="4363" y="390"/>
                    <a:pt x="2590" y="0"/>
                    <a:pt x="135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46"/>
            <p:cNvSpPr/>
            <p:nvPr/>
          </p:nvSpPr>
          <p:spPr>
            <a:xfrm>
              <a:off x="5282235" y="3953129"/>
              <a:ext cx="1167674" cy="654579"/>
            </a:xfrm>
            <a:custGeom>
              <a:avLst/>
              <a:gdLst/>
              <a:ahLst/>
              <a:cxnLst/>
              <a:rect l="l" t="t" r="r" b="b"/>
              <a:pathLst>
                <a:path w="20517" h="11502" extrusionOk="0">
                  <a:moveTo>
                    <a:pt x="6340" y="1"/>
                  </a:moveTo>
                  <a:lnTo>
                    <a:pt x="1" y="11502"/>
                  </a:lnTo>
                  <a:lnTo>
                    <a:pt x="8158" y="11502"/>
                  </a:lnTo>
                  <a:lnTo>
                    <a:pt x="10513" y="7663"/>
                  </a:lnTo>
                  <a:lnTo>
                    <a:pt x="11531" y="7692"/>
                  </a:lnTo>
                  <a:lnTo>
                    <a:pt x="12927" y="11502"/>
                  </a:lnTo>
                  <a:lnTo>
                    <a:pt x="20516" y="11502"/>
                  </a:lnTo>
                  <a:lnTo>
                    <a:pt x="18452" y="728"/>
                  </a:lnTo>
                  <a:lnTo>
                    <a:pt x="63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46"/>
            <p:cNvSpPr/>
            <p:nvPr/>
          </p:nvSpPr>
          <p:spPr>
            <a:xfrm>
              <a:off x="5182128" y="2970104"/>
              <a:ext cx="562751" cy="573425"/>
            </a:xfrm>
            <a:custGeom>
              <a:avLst/>
              <a:gdLst/>
              <a:ahLst/>
              <a:cxnLst/>
              <a:rect l="l" t="t" r="r" b="b"/>
              <a:pathLst>
                <a:path w="9888" h="10076" extrusionOk="0">
                  <a:moveTo>
                    <a:pt x="7110" y="1"/>
                  </a:moveTo>
                  <a:lnTo>
                    <a:pt x="1135" y="6209"/>
                  </a:lnTo>
                  <a:cubicBezTo>
                    <a:pt x="248" y="7009"/>
                    <a:pt x="0" y="8114"/>
                    <a:pt x="698" y="9088"/>
                  </a:cubicBezTo>
                  <a:cubicBezTo>
                    <a:pt x="1159" y="9738"/>
                    <a:pt x="1880" y="10076"/>
                    <a:pt x="2609" y="10076"/>
                  </a:cubicBezTo>
                  <a:cubicBezTo>
                    <a:pt x="3169" y="10076"/>
                    <a:pt x="3733" y="9876"/>
                    <a:pt x="4188" y="9466"/>
                  </a:cubicBezTo>
                  <a:lnTo>
                    <a:pt x="9888" y="3737"/>
                  </a:lnTo>
                  <a:lnTo>
                    <a:pt x="7110" y="1"/>
                  </a:lnTo>
                  <a:close/>
                </a:path>
              </a:pathLst>
            </a:custGeom>
            <a:solidFill>
              <a:srgbClr val="FDB5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46"/>
            <p:cNvSpPr/>
            <p:nvPr/>
          </p:nvSpPr>
          <p:spPr>
            <a:xfrm>
              <a:off x="5427870" y="2821908"/>
              <a:ext cx="509822" cy="520613"/>
            </a:xfrm>
            <a:custGeom>
              <a:avLst/>
              <a:gdLst/>
              <a:ahLst/>
              <a:cxnLst/>
              <a:rect l="l" t="t" r="r" b="b"/>
              <a:pathLst>
                <a:path w="8958" h="9148" extrusionOk="0">
                  <a:moveTo>
                    <a:pt x="4735" y="0"/>
                  </a:moveTo>
                  <a:cubicBezTo>
                    <a:pt x="4099" y="0"/>
                    <a:pt x="3504" y="164"/>
                    <a:pt x="3069" y="540"/>
                  </a:cubicBezTo>
                  <a:lnTo>
                    <a:pt x="1" y="4349"/>
                  </a:lnTo>
                  <a:lnTo>
                    <a:pt x="4086" y="9148"/>
                  </a:lnTo>
                  <a:lnTo>
                    <a:pt x="7809" y="5396"/>
                  </a:lnTo>
                  <a:cubicBezTo>
                    <a:pt x="8870" y="4335"/>
                    <a:pt x="8957" y="2677"/>
                    <a:pt x="8041" y="1500"/>
                  </a:cubicBezTo>
                  <a:cubicBezTo>
                    <a:pt x="7360" y="617"/>
                    <a:pt x="5970" y="0"/>
                    <a:pt x="47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46"/>
            <p:cNvSpPr/>
            <p:nvPr/>
          </p:nvSpPr>
          <p:spPr>
            <a:xfrm>
              <a:off x="5154014" y="2963503"/>
              <a:ext cx="242504" cy="470020"/>
            </a:xfrm>
            <a:custGeom>
              <a:avLst/>
              <a:gdLst/>
              <a:ahLst/>
              <a:cxnLst/>
              <a:rect l="l" t="t" r="r" b="b"/>
              <a:pathLst>
                <a:path w="4261" h="8259" extrusionOk="0">
                  <a:moveTo>
                    <a:pt x="1759" y="0"/>
                  </a:moveTo>
                  <a:lnTo>
                    <a:pt x="0" y="218"/>
                  </a:lnTo>
                  <a:lnTo>
                    <a:pt x="814" y="8259"/>
                  </a:lnTo>
                  <a:lnTo>
                    <a:pt x="4260" y="7852"/>
                  </a:lnTo>
                  <a:lnTo>
                    <a:pt x="1759" y="0"/>
                  </a:lnTo>
                  <a:close/>
                </a:path>
              </a:pathLst>
            </a:custGeom>
            <a:solidFill>
              <a:srgbClr val="FDB5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46"/>
            <p:cNvSpPr/>
            <p:nvPr/>
          </p:nvSpPr>
          <p:spPr>
            <a:xfrm>
              <a:off x="5617383" y="2821623"/>
              <a:ext cx="825061" cy="1174565"/>
            </a:xfrm>
            <a:custGeom>
              <a:avLst/>
              <a:gdLst/>
              <a:ahLst/>
              <a:cxnLst/>
              <a:rect l="l" t="t" r="r" b="b"/>
              <a:pathLst>
                <a:path w="14497" h="20639" extrusionOk="0">
                  <a:moveTo>
                    <a:pt x="1365" y="0"/>
                  </a:moveTo>
                  <a:cubicBezTo>
                    <a:pt x="895" y="0"/>
                    <a:pt x="14" y="484"/>
                    <a:pt x="0" y="879"/>
                  </a:cubicBezTo>
                  <a:lnTo>
                    <a:pt x="451" y="19883"/>
                  </a:lnTo>
                  <a:lnTo>
                    <a:pt x="13013" y="20639"/>
                  </a:lnTo>
                  <a:lnTo>
                    <a:pt x="14322" y="2086"/>
                  </a:lnTo>
                  <a:cubicBezTo>
                    <a:pt x="14380" y="1694"/>
                    <a:pt x="14497" y="1228"/>
                    <a:pt x="14104" y="1170"/>
                  </a:cubicBezTo>
                  <a:lnTo>
                    <a:pt x="1454" y="7"/>
                  </a:lnTo>
                  <a:cubicBezTo>
                    <a:pt x="1427" y="2"/>
                    <a:pt x="1397" y="0"/>
                    <a:pt x="136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46"/>
            <p:cNvSpPr/>
            <p:nvPr/>
          </p:nvSpPr>
          <p:spPr>
            <a:xfrm>
              <a:off x="5791986" y="2836079"/>
              <a:ext cx="385639" cy="146543"/>
            </a:xfrm>
            <a:custGeom>
              <a:avLst/>
              <a:gdLst/>
              <a:ahLst/>
              <a:cxnLst/>
              <a:rect l="l" t="t" r="r" b="b"/>
              <a:pathLst>
                <a:path w="6776" h="2575" extrusionOk="0">
                  <a:moveTo>
                    <a:pt x="1120" y="0"/>
                  </a:moveTo>
                  <a:cubicBezTo>
                    <a:pt x="1120" y="0"/>
                    <a:pt x="0" y="2239"/>
                    <a:pt x="2545" y="2545"/>
                  </a:cubicBezTo>
                  <a:cubicBezTo>
                    <a:pt x="2710" y="2565"/>
                    <a:pt x="2872" y="2575"/>
                    <a:pt x="3030" y="2575"/>
                  </a:cubicBezTo>
                  <a:cubicBezTo>
                    <a:pt x="5336" y="2575"/>
                    <a:pt x="6776" y="524"/>
                    <a:pt x="6776" y="524"/>
                  </a:cubicBezTo>
                  <a:lnTo>
                    <a:pt x="1120" y="0"/>
                  </a:lnTo>
                  <a:close/>
                </a:path>
              </a:pathLst>
            </a:custGeom>
            <a:solidFill>
              <a:srgbClr val="FDB5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46"/>
            <p:cNvSpPr/>
            <p:nvPr/>
          </p:nvSpPr>
          <p:spPr>
            <a:xfrm>
              <a:off x="5074567" y="2614296"/>
              <a:ext cx="607427" cy="693448"/>
            </a:xfrm>
            <a:custGeom>
              <a:avLst/>
              <a:gdLst/>
              <a:ahLst/>
              <a:cxnLst/>
              <a:rect l="l" t="t" r="r" b="b"/>
              <a:pathLst>
                <a:path w="10673" h="12185" extrusionOk="0">
                  <a:moveTo>
                    <a:pt x="175" y="1"/>
                  </a:moveTo>
                  <a:lnTo>
                    <a:pt x="0" y="2080"/>
                  </a:lnTo>
                  <a:lnTo>
                    <a:pt x="10178" y="12185"/>
                  </a:lnTo>
                  <a:lnTo>
                    <a:pt x="10672" y="9524"/>
                  </a:lnTo>
                  <a:lnTo>
                    <a:pt x="17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46"/>
            <p:cNvSpPr/>
            <p:nvPr/>
          </p:nvSpPr>
          <p:spPr>
            <a:xfrm>
              <a:off x="5635595" y="3033332"/>
              <a:ext cx="930975" cy="1130859"/>
            </a:xfrm>
            <a:custGeom>
              <a:avLst/>
              <a:gdLst/>
              <a:ahLst/>
              <a:cxnLst/>
              <a:rect l="l" t="t" r="r" b="b"/>
              <a:pathLst>
                <a:path w="16358" h="19871" extrusionOk="0">
                  <a:moveTo>
                    <a:pt x="3783" y="1"/>
                  </a:moveTo>
                  <a:cubicBezTo>
                    <a:pt x="3645" y="1"/>
                    <a:pt x="3503" y="13"/>
                    <a:pt x="3359" y="38"/>
                  </a:cubicBezTo>
                  <a:cubicBezTo>
                    <a:pt x="3243" y="67"/>
                    <a:pt x="3141" y="96"/>
                    <a:pt x="3039" y="140"/>
                  </a:cubicBezTo>
                  <a:lnTo>
                    <a:pt x="1047" y="707"/>
                  </a:lnTo>
                  <a:lnTo>
                    <a:pt x="1643" y="2132"/>
                  </a:lnTo>
                  <a:cubicBezTo>
                    <a:pt x="0" y="6988"/>
                    <a:pt x="1832" y="9271"/>
                    <a:pt x="3083" y="9896"/>
                  </a:cubicBezTo>
                  <a:cubicBezTo>
                    <a:pt x="4377" y="10536"/>
                    <a:pt x="4784" y="12150"/>
                    <a:pt x="4784" y="12150"/>
                  </a:cubicBezTo>
                  <a:cubicBezTo>
                    <a:pt x="6441" y="17210"/>
                    <a:pt x="8012" y="18082"/>
                    <a:pt x="8012" y="18082"/>
                  </a:cubicBezTo>
                  <a:cubicBezTo>
                    <a:pt x="8346" y="18344"/>
                    <a:pt x="8651" y="18547"/>
                    <a:pt x="8957" y="18722"/>
                  </a:cubicBezTo>
                  <a:lnTo>
                    <a:pt x="9509" y="19870"/>
                  </a:lnTo>
                  <a:lnTo>
                    <a:pt x="11370" y="19318"/>
                  </a:lnTo>
                  <a:cubicBezTo>
                    <a:pt x="11545" y="19289"/>
                    <a:pt x="11996" y="19085"/>
                    <a:pt x="12156" y="19013"/>
                  </a:cubicBezTo>
                  <a:cubicBezTo>
                    <a:pt x="13755" y="18344"/>
                    <a:pt x="14773" y="15945"/>
                    <a:pt x="15369" y="12004"/>
                  </a:cubicBezTo>
                  <a:cubicBezTo>
                    <a:pt x="16358" y="5549"/>
                    <a:pt x="11050" y="4138"/>
                    <a:pt x="10091" y="3775"/>
                  </a:cubicBezTo>
                  <a:cubicBezTo>
                    <a:pt x="9131" y="3411"/>
                    <a:pt x="7459" y="3862"/>
                    <a:pt x="6543" y="2205"/>
                  </a:cubicBezTo>
                  <a:cubicBezTo>
                    <a:pt x="5733" y="739"/>
                    <a:pt x="4843" y="1"/>
                    <a:pt x="378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46"/>
            <p:cNvSpPr/>
            <p:nvPr/>
          </p:nvSpPr>
          <p:spPr>
            <a:xfrm>
              <a:off x="5495765" y="3071406"/>
              <a:ext cx="922665" cy="1101891"/>
            </a:xfrm>
            <a:custGeom>
              <a:avLst/>
              <a:gdLst/>
              <a:ahLst/>
              <a:cxnLst/>
              <a:rect l="l" t="t" r="r" b="b"/>
              <a:pathLst>
                <a:path w="16212" h="19362" extrusionOk="0">
                  <a:moveTo>
                    <a:pt x="3924" y="0"/>
                  </a:moveTo>
                  <a:cubicBezTo>
                    <a:pt x="3787" y="0"/>
                    <a:pt x="3647" y="13"/>
                    <a:pt x="3504" y="38"/>
                  </a:cubicBezTo>
                  <a:cubicBezTo>
                    <a:pt x="2254" y="271"/>
                    <a:pt x="1977" y="1565"/>
                    <a:pt x="1977" y="1565"/>
                  </a:cubicBezTo>
                  <a:cubicBezTo>
                    <a:pt x="0" y="6814"/>
                    <a:pt x="1934" y="9256"/>
                    <a:pt x="3228" y="9896"/>
                  </a:cubicBezTo>
                  <a:cubicBezTo>
                    <a:pt x="4507" y="10536"/>
                    <a:pt x="4929" y="12150"/>
                    <a:pt x="4929" y="12150"/>
                  </a:cubicBezTo>
                  <a:cubicBezTo>
                    <a:pt x="6587" y="17209"/>
                    <a:pt x="8142" y="18082"/>
                    <a:pt x="8142" y="18082"/>
                  </a:cubicBezTo>
                  <a:cubicBezTo>
                    <a:pt x="9280" y="18950"/>
                    <a:pt x="10257" y="19361"/>
                    <a:pt x="11097" y="19361"/>
                  </a:cubicBezTo>
                  <a:cubicBezTo>
                    <a:pt x="13251" y="19361"/>
                    <a:pt x="14497" y="16654"/>
                    <a:pt x="15209" y="12019"/>
                  </a:cubicBezTo>
                  <a:cubicBezTo>
                    <a:pt x="16212" y="5563"/>
                    <a:pt x="11181" y="4138"/>
                    <a:pt x="10222" y="3775"/>
                  </a:cubicBezTo>
                  <a:cubicBezTo>
                    <a:pt x="9262" y="3411"/>
                    <a:pt x="7590" y="3862"/>
                    <a:pt x="6674" y="2205"/>
                  </a:cubicBezTo>
                  <a:cubicBezTo>
                    <a:pt x="5864" y="738"/>
                    <a:pt x="4974" y="0"/>
                    <a:pt x="39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46"/>
            <p:cNvSpPr/>
            <p:nvPr/>
          </p:nvSpPr>
          <p:spPr>
            <a:xfrm>
              <a:off x="5044745" y="2644914"/>
              <a:ext cx="607484" cy="662831"/>
            </a:xfrm>
            <a:custGeom>
              <a:avLst/>
              <a:gdLst/>
              <a:ahLst/>
              <a:cxnLst/>
              <a:rect l="l" t="t" r="r" b="b"/>
              <a:pathLst>
                <a:path w="10674" h="11647" extrusionOk="0">
                  <a:moveTo>
                    <a:pt x="757" y="1"/>
                  </a:moveTo>
                  <a:lnTo>
                    <a:pt x="1" y="1542"/>
                  </a:lnTo>
                  <a:lnTo>
                    <a:pt x="10179" y="11647"/>
                  </a:lnTo>
                  <a:lnTo>
                    <a:pt x="10673" y="8986"/>
                  </a:lnTo>
                  <a:lnTo>
                    <a:pt x="75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46"/>
            <p:cNvSpPr/>
            <p:nvPr/>
          </p:nvSpPr>
          <p:spPr>
            <a:xfrm>
              <a:off x="4879248" y="2468262"/>
              <a:ext cx="173014" cy="204933"/>
            </a:xfrm>
            <a:custGeom>
              <a:avLst/>
              <a:gdLst/>
              <a:ahLst/>
              <a:cxnLst/>
              <a:rect l="l" t="t" r="r" b="b"/>
              <a:pathLst>
                <a:path w="3040" h="3601" extrusionOk="0">
                  <a:moveTo>
                    <a:pt x="2758" y="0"/>
                  </a:moveTo>
                  <a:cubicBezTo>
                    <a:pt x="2678" y="0"/>
                    <a:pt x="2598" y="39"/>
                    <a:pt x="2545" y="109"/>
                  </a:cubicBezTo>
                  <a:lnTo>
                    <a:pt x="88" y="3177"/>
                  </a:lnTo>
                  <a:cubicBezTo>
                    <a:pt x="1" y="3294"/>
                    <a:pt x="30" y="3453"/>
                    <a:pt x="132" y="3541"/>
                  </a:cubicBezTo>
                  <a:cubicBezTo>
                    <a:pt x="180" y="3582"/>
                    <a:pt x="239" y="3601"/>
                    <a:pt x="296" y="3601"/>
                  </a:cubicBezTo>
                  <a:cubicBezTo>
                    <a:pt x="359" y="3601"/>
                    <a:pt x="421" y="3579"/>
                    <a:pt x="466" y="3541"/>
                  </a:cubicBezTo>
                  <a:cubicBezTo>
                    <a:pt x="481" y="3526"/>
                    <a:pt x="495" y="3512"/>
                    <a:pt x="510" y="3497"/>
                  </a:cubicBezTo>
                  <a:lnTo>
                    <a:pt x="2952" y="429"/>
                  </a:lnTo>
                  <a:cubicBezTo>
                    <a:pt x="3040" y="313"/>
                    <a:pt x="3025" y="138"/>
                    <a:pt x="2909" y="51"/>
                  </a:cubicBezTo>
                  <a:cubicBezTo>
                    <a:pt x="2863" y="17"/>
                    <a:pt x="2810" y="0"/>
                    <a:pt x="2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46"/>
            <p:cNvSpPr/>
            <p:nvPr/>
          </p:nvSpPr>
          <p:spPr>
            <a:xfrm>
              <a:off x="4921476" y="2516751"/>
              <a:ext cx="173014" cy="204876"/>
            </a:xfrm>
            <a:custGeom>
              <a:avLst/>
              <a:gdLst/>
              <a:ahLst/>
              <a:cxnLst/>
              <a:rect l="l" t="t" r="r" b="b"/>
              <a:pathLst>
                <a:path w="3040" h="3600" extrusionOk="0">
                  <a:moveTo>
                    <a:pt x="2736" y="1"/>
                  </a:moveTo>
                  <a:cubicBezTo>
                    <a:pt x="2659" y="1"/>
                    <a:pt x="2580" y="34"/>
                    <a:pt x="2530" y="101"/>
                  </a:cubicBezTo>
                  <a:lnTo>
                    <a:pt x="88" y="3169"/>
                  </a:lnTo>
                  <a:cubicBezTo>
                    <a:pt x="0" y="3285"/>
                    <a:pt x="15" y="3459"/>
                    <a:pt x="131" y="3547"/>
                  </a:cubicBezTo>
                  <a:cubicBezTo>
                    <a:pt x="180" y="3581"/>
                    <a:pt x="235" y="3599"/>
                    <a:pt x="291" y="3599"/>
                  </a:cubicBezTo>
                  <a:cubicBezTo>
                    <a:pt x="351" y="3599"/>
                    <a:pt x="413" y="3578"/>
                    <a:pt x="466" y="3532"/>
                  </a:cubicBezTo>
                  <a:cubicBezTo>
                    <a:pt x="480" y="3517"/>
                    <a:pt x="480" y="3503"/>
                    <a:pt x="495" y="3503"/>
                  </a:cubicBezTo>
                  <a:lnTo>
                    <a:pt x="2952" y="421"/>
                  </a:lnTo>
                  <a:cubicBezTo>
                    <a:pt x="3039" y="304"/>
                    <a:pt x="3010" y="144"/>
                    <a:pt x="2894" y="57"/>
                  </a:cubicBezTo>
                  <a:cubicBezTo>
                    <a:pt x="2850" y="20"/>
                    <a:pt x="2793" y="1"/>
                    <a:pt x="27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46"/>
            <p:cNvSpPr/>
            <p:nvPr/>
          </p:nvSpPr>
          <p:spPr>
            <a:xfrm>
              <a:off x="4932232" y="2482718"/>
              <a:ext cx="191226" cy="171356"/>
            </a:xfrm>
            <a:custGeom>
              <a:avLst/>
              <a:gdLst/>
              <a:ahLst/>
              <a:cxnLst/>
              <a:rect l="l" t="t" r="r" b="b"/>
              <a:pathLst>
                <a:path w="3360" h="3011" extrusionOk="0">
                  <a:moveTo>
                    <a:pt x="0" y="1"/>
                  </a:moveTo>
                  <a:lnTo>
                    <a:pt x="1542" y="2240"/>
                  </a:lnTo>
                  <a:lnTo>
                    <a:pt x="3156" y="3010"/>
                  </a:lnTo>
                  <a:lnTo>
                    <a:pt x="3359" y="1949"/>
                  </a:lnTo>
                  <a:lnTo>
                    <a:pt x="62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46"/>
            <p:cNvSpPr/>
            <p:nvPr/>
          </p:nvSpPr>
          <p:spPr>
            <a:xfrm>
              <a:off x="4876801" y="2482718"/>
              <a:ext cx="220138" cy="249949"/>
            </a:xfrm>
            <a:custGeom>
              <a:avLst/>
              <a:gdLst/>
              <a:ahLst/>
              <a:cxnLst/>
              <a:rect l="l" t="t" r="r" b="b"/>
              <a:pathLst>
                <a:path w="3868" h="4392" extrusionOk="0">
                  <a:moveTo>
                    <a:pt x="974" y="1"/>
                  </a:moveTo>
                  <a:lnTo>
                    <a:pt x="0" y="1615"/>
                  </a:lnTo>
                  <a:lnTo>
                    <a:pt x="2181" y="4392"/>
                  </a:lnTo>
                  <a:lnTo>
                    <a:pt x="2952" y="4392"/>
                  </a:lnTo>
                  <a:lnTo>
                    <a:pt x="3708" y="2851"/>
                  </a:lnTo>
                  <a:lnTo>
                    <a:pt x="3868" y="2138"/>
                  </a:lnTo>
                  <a:lnTo>
                    <a:pt x="97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46"/>
            <p:cNvSpPr/>
            <p:nvPr/>
          </p:nvSpPr>
          <p:spPr>
            <a:xfrm>
              <a:off x="5964939" y="3485605"/>
              <a:ext cx="152298" cy="270664"/>
            </a:xfrm>
            <a:custGeom>
              <a:avLst/>
              <a:gdLst/>
              <a:ahLst/>
              <a:cxnLst/>
              <a:rect l="l" t="t" r="r" b="b"/>
              <a:pathLst>
                <a:path w="2676" h="4756" extrusionOk="0">
                  <a:moveTo>
                    <a:pt x="1745" y="1"/>
                  </a:moveTo>
                  <a:lnTo>
                    <a:pt x="0" y="4014"/>
                  </a:lnTo>
                  <a:lnTo>
                    <a:pt x="902" y="4755"/>
                  </a:lnTo>
                  <a:lnTo>
                    <a:pt x="2675" y="655"/>
                  </a:lnTo>
                  <a:lnTo>
                    <a:pt x="174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46"/>
            <p:cNvSpPr/>
            <p:nvPr/>
          </p:nvSpPr>
          <p:spPr>
            <a:xfrm>
              <a:off x="5751409" y="3342473"/>
              <a:ext cx="156452" cy="192014"/>
            </a:xfrm>
            <a:custGeom>
              <a:avLst/>
              <a:gdLst/>
              <a:ahLst/>
              <a:cxnLst/>
              <a:rect l="l" t="t" r="r" b="b"/>
              <a:pathLst>
                <a:path w="2749" h="3374" extrusionOk="0">
                  <a:moveTo>
                    <a:pt x="1382" y="1"/>
                  </a:moveTo>
                  <a:cubicBezTo>
                    <a:pt x="612" y="1"/>
                    <a:pt x="1" y="757"/>
                    <a:pt x="1" y="1687"/>
                  </a:cubicBezTo>
                  <a:cubicBezTo>
                    <a:pt x="1" y="2618"/>
                    <a:pt x="612" y="3374"/>
                    <a:pt x="1382" y="3374"/>
                  </a:cubicBezTo>
                  <a:cubicBezTo>
                    <a:pt x="2138" y="3374"/>
                    <a:pt x="2749" y="2618"/>
                    <a:pt x="2749" y="1687"/>
                  </a:cubicBezTo>
                  <a:cubicBezTo>
                    <a:pt x="2749" y="757"/>
                    <a:pt x="2138" y="1"/>
                    <a:pt x="138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46"/>
            <p:cNvSpPr/>
            <p:nvPr/>
          </p:nvSpPr>
          <p:spPr>
            <a:xfrm>
              <a:off x="5075363" y="2665004"/>
              <a:ext cx="962447" cy="889333"/>
            </a:xfrm>
            <a:custGeom>
              <a:avLst/>
              <a:gdLst/>
              <a:ahLst/>
              <a:cxnLst/>
              <a:rect l="l" t="t" r="r" b="b"/>
              <a:pathLst>
                <a:path w="16911" h="15627" extrusionOk="0">
                  <a:moveTo>
                    <a:pt x="44" y="0"/>
                  </a:moveTo>
                  <a:cubicBezTo>
                    <a:pt x="34" y="0"/>
                    <a:pt x="23" y="4"/>
                    <a:pt x="15" y="11"/>
                  </a:cubicBezTo>
                  <a:cubicBezTo>
                    <a:pt x="1" y="26"/>
                    <a:pt x="1" y="55"/>
                    <a:pt x="15" y="69"/>
                  </a:cubicBezTo>
                  <a:lnTo>
                    <a:pt x="16838" y="15612"/>
                  </a:lnTo>
                  <a:cubicBezTo>
                    <a:pt x="16838" y="15627"/>
                    <a:pt x="16852" y="15627"/>
                    <a:pt x="16867" y="15627"/>
                  </a:cubicBezTo>
                  <a:cubicBezTo>
                    <a:pt x="16867" y="15627"/>
                    <a:pt x="16882" y="15627"/>
                    <a:pt x="16896" y="15612"/>
                  </a:cubicBezTo>
                  <a:cubicBezTo>
                    <a:pt x="16911" y="15598"/>
                    <a:pt x="16911" y="15569"/>
                    <a:pt x="16896" y="15554"/>
                  </a:cubicBezTo>
                  <a:lnTo>
                    <a:pt x="74" y="11"/>
                  </a:lnTo>
                  <a:cubicBezTo>
                    <a:pt x="66" y="4"/>
                    <a:pt x="55" y="0"/>
                    <a:pt x="4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46"/>
            <p:cNvSpPr/>
            <p:nvPr/>
          </p:nvSpPr>
          <p:spPr>
            <a:xfrm>
              <a:off x="5063810" y="2686516"/>
              <a:ext cx="956642" cy="907544"/>
            </a:xfrm>
            <a:custGeom>
              <a:avLst/>
              <a:gdLst/>
              <a:ahLst/>
              <a:cxnLst/>
              <a:rect l="l" t="t" r="r" b="b"/>
              <a:pathLst>
                <a:path w="16809" h="15947" extrusionOk="0">
                  <a:moveTo>
                    <a:pt x="44" y="0"/>
                  </a:moveTo>
                  <a:cubicBezTo>
                    <a:pt x="33" y="0"/>
                    <a:pt x="22" y="4"/>
                    <a:pt x="15" y="11"/>
                  </a:cubicBezTo>
                  <a:cubicBezTo>
                    <a:pt x="0" y="26"/>
                    <a:pt x="0" y="55"/>
                    <a:pt x="15" y="69"/>
                  </a:cubicBezTo>
                  <a:lnTo>
                    <a:pt x="16736" y="15932"/>
                  </a:lnTo>
                  <a:cubicBezTo>
                    <a:pt x="16750" y="15947"/>
                    <a:pt x="16750" y="15947"/>
                    <a:pt x="16765" y="15947"/>
                  </a:cubicBezTo>
                  <a:cubicBezTo>
                    <a:pt x="16779" y="15947"/>
                    <a:pt x="16779" y="15947"/>
                    <a:pt x="16794" y="15932"/>
                  </a:cubicBezTo>
                  <a:cubicBezTo>
                    <a:pt x="16808" y="15917"/>
                    <a:pt x="16808" y="15903"/>
                    <a:pt x="16794" y="15888"/>
                  </a:cubicBezTo>
                  <a:lnTo>
                    <a:pt x="73" y="11"/>
                  </a:lnTo>
                  <a:cubicBezTo>
                    <a:pt x="66" y="4"/>
                    <a:pt x="55" y="0"/>
                    <a:pt x="4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46"/>
            <p:cNvSpPr/>
            <p:nvPr/>
          </p:nvSpPr>
          <p:spPr>
            <a:xfrm>
              <a:off x="5054705" y="2711330"/>
              <a:ext cx="944235" cy="931560"/>
            </a:xfrm>
            <a:custGeom>
              <a:avLst/>
              <a:gdLst/>
              <a:ahLst/>
              <a:cxnLst/>
              <a:rect l="l" t="t" r="r" b="b"/>
              <a:pathLst>
                <a:path w="16591" h="16369" extrusionOk="0">
                  <a:moveTo>
                    <a:pt x="44" y="0"/>
                  </a:moveTo>
                  <a:cubicBezTo>
                    <a:pt x="33" y="0"/>
                    <a:pt x="22" y="4"/>
                    <a:pt x="15" y="11"/>
                  </a:cubicBezTo>
                  <a:cubicBezTo>
                    <a:pt x="0" y="40"/>
                    <a:pt x="0" y="55"/>
                    <a:pt x="15" y="69"/>
                  </a:cubicBezTo>
                  <a:lnTo>
                    <a:pt x="16518" y="16368"/>
                  </a:lnTo>
                  <a:lnTo>
                    <a:pt x="16576" y="16368"/>
                  </a:lnTo>
                  <a:cubicBezTo>
                    <a:pt x="16590" y="16354"/>
                    <a:pt x="16590" y="16325"/>
                    <a:pt x="16576" y="16310"/>
                  </a:cubicBezTo>
                  <a:lnTo>
                    <a:pt x="73" y="11"/>
                  </a:lnTo>
                  <a:cubicBezTo>
                    <a:pt x="66" y="4"/>
                    <a:pt x="55" y="0"/>
                    <a:pt x="4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46"/>
            <p:cNvSpPr/>
            <p:nvPr/>
          </p:nvSpPr>
          <p:spPr>
            <a:xfrm>
              <a:off x="5086973" y="2671776"/>
              <a:ext cx="229244" cy="328200"/>
            </a:xfrm>
            <a:custGeom>
              <a:avLst/>
              <a:gdLst/>
              <a:ahLst/>
              <a:cxnLst/>
              <a:rect l="l" t="t" r="r" b="b"/>
              <a:pathLst>
                <a:path w="4028" h="5767" extrusionOk="0">
                  <a:moveTo>
                    <a:pt x="1372" y="1"/>
                  </a:moveTo>
                  <a:cubicBezTo>
                    <a:pt x="1312" y="1"/>
                    <a:pt x="1250" y="13"/>
                    <a:pt x="1193" y="37"/>
                  </a:cubicBezTo>
                  <a:cubicBezTo>
                    <a:pt x="829" y="212"/>
                    <a:pt x="437" y="604"/>
                    <a:pt x="204" y="866"/>
                  </a:cubicBezTo>
                  <a:cubicBezTo>
                    <a:pt x="73" y="1012"/>
                    <a:pt x="0" y="1215"/>
                    <a:pt x="0" y="1419"/>
                  </a:cubicBezTo>
                  <a:cubicBezTo>
                    <a:pt x="15" y="1869"/>
                    <a:pt x="88" y="2742"/>
                    <a:pt x="378" y="3934"/>
                  </a:cubicBezTo>
                  <a:cubicBezTo>
                    <a:pt x="800" y="5693"/>
                    <a:pt x="1905" y="5766"/>
                    <a:pt x="1905" y="5766"/>
                  </a:cubicBezTo>
                  <a:lnTo>
                    <a:pt x="2705" y="5592"/>
                  </a:lnTo>
                  <a:cubicBezTo>
                    <a:pt x="2967" y="5533"/>
                    <a:pt x="3141" y="5286"/>
                    <a:pt x="3112" y="5010"/>
                  </a:cubicBezTo>
                  <a:lnTo>
                    <a:pt x="2937" y="3745"/>
                  </a:lnTo>
                  <a:cubicBezTo>
                    <a:pt x="2908" y="3556"/>
                    <a:pt x="2981" y="3352"/>
                    <a:pt x="3112" y="3236"/>
                  </a:cubicBezTo>
                  <a:lnTo>
                    <a:pt x="3810" y="2611"/>
                  </a:lnTo>
                  <a:cubicBezTo>
                    <a:pt x="3999" y="2451"/>
                    <a:pt x="4028" y="2175"/>
                    <a:pt x="3883" y="1957"/>
                  </a:cubicBezTo>
                  <a:lnTo>
                    <a:pt x="3359" y="1172"/>
                  </a:lnTo>
                  <a:cubicBezTo>
                    <a:pt x="3176" y="911"/>
                    <a:pt x="2888" y="743"/>
                    <a:pt x="2579" y="743"/>
                  </a:cubicBezTo>
                  <a:cubicBezTo>
                    <a:pt x="2544" y="743"/>
                    <a:pt x="2508" y="745"/>
                    <a:pt x="2472" y="750"/>
                  </a:cubicBezTo>
                  <a:cubicBezTo>
                    <a:pt x="1600" y="852"/>
                    <a:pt x="829" y="1928"/>
                    <a:pt x="829" y="1928"/>
                  </a:cubicBezTo>
                  <a:lnTo>
                    <a:pt x="873" y="1404"/>
                  </a:lnTo>
                  <a:cubicBezTo>
                    <a:pt x="873" y="1361"/>
                    <a:pt x="887" y="1317"/>
                    <a:pt x="931" y="1288"/>
                  </a:cubicBezTo>
                  <a:lnTo>
                    <a:pt x="1672" y="663"/>
                  </a:lnTo>
                  <a:cubicBezTo>
                    <a:pt x="1861" y="488"/>
                    <a:pt x="1847" y="328"/>
                    <a:pt x="1760" y="212"/>
                  </a:cubicBezTo>
                  <a:cubicBezTo>
                    <a:pt x="1676" y="77"/>
                    <a:pt x="1526" y="1"/>
                    <a:pt x="1372" y="1"/>
                  </a:cubicBezTo>
                  <a:close/>
                </a:path>
              </a:pathLst>
            </a:custGeom>
            <a:solidFill>
              <a:srgbClr val="FDB5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46"/>
            <p:cNvSpPr/>
            <p:nvPr/>
          </p:nvSpPr>
          <p:spPr>
            <a:xfrm>
              <a:off x="6299234" y="3103333"/>
              <a:ext cx="526327" cy="588108"/>
            </a:xfrm>
            <a:custGeom>
              <a:avLst/>
              <a:gdLst/>
              <a:ahLst/>
              <a:cxnLst/>
              <a:rect l="l" t="t" r="r" b="b"/>
              <a:pathLst>
                <a:path w="9248" h="10334" extrusionOk="0">
                  <a:moveTo>
                    <a:pt x="4260" y="1"/>
                  </a:moveTo>
                  <a:lnTo>
                    <a:pt x="0" y="1862"/>
                  </a:lnTo>
                  <a:lnTo>
                    <a:pt x="4697" y="9088"/>
                  </a:lnTo>
                  <a:cubicBezTo>
                    <a:pt x="5119" y="9868"/>
                    <a:pt x="5800" y="10333"/>
                    <a:pt x="6577" y="10333"/>
                  </a:cubicBezTo>
                  <a:cubicBezTo>
                    <a:pt x="6842" y="10333"/>
                    <a:pt x="7119" y="10279"/>
                    <a:pt x="7401" y="10164"/>
                  </a:cubicBezTo>
                  <a:cubicBezTo>
                    <a:pt x="8695" y="9626"/>
                    <a:pt x="9247" y="8085"/>
                    <a:pt x="8550" y="6849"/>
                  </a:cubicBezTo>
                  <a:lnTo>
                    <a:pt x="4260" y="1"/>
                  </a:lnTo>
                  <a:close/>
                </a:path>
              </a:pathLst>
            </a:custGeom>
            <a:solidFill>
              <a:srgbClr val="FDB5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46"/>
            <p:cNvSpPr/>
            <p:nvPr/>
          </p:nvSpPr>
          <p:spPr>
            <a:xfrm>
              <a:off x="6161054" y="2888209"/>
              <a:ext cx="535433" cy="507296"/>
            </a:xfrm>
            <a:custGeom>
              <a:avLst/>
              <a:gdLst/>
              <a:ahLst/>
              <a:cxnLst/>
              <a:rect l="l" t="t" r="r" b="b"/>
              <a:pathLst>
                <a:path w="9408" h="8914" extrusionOk="0">
                  <a:moveTo>
                    <a:pt x="4092" y="0"/>
                  </a:moveTo>
                  <a:cubicBezTo>
                    <a:pt x="3673" y="0"/>
                    <a:pt x="3249" y="90"/>
                    <a:pt x="2850" y="276"/>
                  </a:cubicBezTo>
                  <a:cubicBezTo>
                    <a:pt x="1309" y="989"/>
                    <a:pt x="0" y="3402"/>
                    <a:pt x="785" y="4900"/>
                  </a:cubicBezTo>
                  <a:lnTo>
                    <a:pt x="3998" y="8913"/>
                  </a:lnTo>
                  <a:lnTo>
                    <a:pt x="9407" y="5860"/>
                  </a:lnTo>
                  <a:lnTo>
                    <a:pt x="6587" y="1381"/>
                  </a:lnTo>
                  <a:cubicBezTo>
                    <a:pt x="6036" y="494"/>
                    <a:pt x="5077" y="0"/>
                    <a:pt x="409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46"/>
            <p:cNvSpPr/>
            <p:nvPr/>
          </p:nvSpPr>
          <p:spPr>
            <a:xfrm>
              <a:off x="5865629" y="3531077"/>
              <a:ext cx="369931" cy="266510"/>
            </a:xfrm>
            <a:custGeom>
              <a:avLst/>
              <a:gdLst/>
              <a:ahLst/>
              <a:cxnLst/>
              <a:rect l="l" t="t" r="r" b="b"/>
              <a:pathLst>
                <a:path w="6500" h="4683" extrusionOk="0">
                  <a:moveTo>
                    <a:pt x="2514" y="1"/>
                  </a:moveTo>
                  <a:cubicBezTo>
                    <a:pt x="2158" y="1"/>
                    <a:pt x="1828" y="68"/>
                    <a:pt x="1556" y="220"/>
                  </a:cubicBezTo>
                  <a:cubicBezTo>
                    <a:pt x="407" y="874"/>
                    <a:pt x="0" y="2313"/>
                    <a:pt x="655" y="3462"/>
                  </a:cubicBezTo>
                  <a:cubicBezTo>
                    <a:pt x="1087" y="4238"/>
                    <a:pt x="1898" y="4683"/>
                    <a:pt x="2728" y="4683"/>
                  </a:cubicBezTo>
                  <a:cubicBezTo>
                    <a:pt x="3127" y="4683"/>
                    <a:pt x="3529" y="4580"/>
                    <a:pt x="3897" y="4363"/>
                  </a:cubicBezTo>
                  <a:cubicBezTo>
                    <a:pt x="6500" y="2837"/>
                    <a:pt x="6209" y="2720"/>
                    <a:pt x="5569" y="1572"/>
                  </a:cubicBezTo>
                  <a:cubicBezTo>
                    <a:pt x="5069" y="706"/>
                    <a:pt x="3663" y="1"/>
                    <a:pt x="2514" y="1"/>
                  </a:cubicBezTo>
                  <a:close/>
                </a:path>
              </a:pathLst>
            </a:custGeom>
            <a:solidFill>
              <a:srgbClr val="FDB5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46"/>
            <p:cNvSpPr/>
            <p:nvPr/>
          </p:nvSpPr>
          <p:spPr>
            <a:xfrm>
              <a:off x="5846564" y="3509621"/>
              <a:ext cx="292189" cy="112568"/>
            </a:xfrm>
            <a:custGeom>
              <a:avLst/>
              <a:gdLst/>
              <a:ahLst/>
              <a:cxnLst/>
              <a:rect l="l" t="t" r="r" b="b"/>
              <a:pathLst>
                <a:path w="5134" h="1978" extrusionOk="0">
                  <a:moveTo>
                    <a:pt x="2697" y="0"/>
                  </a:moveTo>
                  <a:cubicBezTo>
                    <a:pt x="2070" y="0"/>
                    <a:pt x="1485" y="233"/>
                    <a:pt x="1033" y="538"/>
                  </a:cubicBezTo>
                  <a:cubicBezTo>
                    <a:pt x="1" y="1236"/>
                    <a:pt x="786" y="1978"/>
                    <a:pt x="786" y="1978"/>
                  </a:cubicBezTo>
                  <a:lnTo>
                    <a:pt x="5133" y="1498"/>
                  </a:lnTo>
                  <a:cubicBezTo>
                    <a:pt x="4381" y="386"/>
                    <a:pt x="3504" y="0"/>
                    <a:pt x="2697" y="0"/>
                  </a:cubicBezTo>
                  <a:close/>
                </a:path>
              </a:pathLst>
            </a:custGeom>
            <a:solidFill>
              <a:srgbClr val="FDB5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46"/>
            <p:cNvSpPr/>
            <p:nvPr/>
          </p:nvSpPr>
          <p:spPr>
            <a:xfrm>
              <a:off x="6096460" y="3474849"/>
              <a:ext cx="594223" cy="272314"/>
            </a:xfrm>
            <a:custGeom>
              <a:avLst/>
              <a:gdLst/>
              <a:ahLst/>
              <a:cxnLst/>
              <a:rect l="l" t="t" r="r" b="b"/>
              <a:pathLst>
                <a:path w="10441" h="4785" extrusionOk="0">
                  <a:moveTo>
                    <a:pt x="10004" y="1"/>
                  </a:moveTo>
                  <a:lnTo>
                    <a:pt x="1" y="2342"/>
                  </a:lnTo>
                  <a:lnTo>
                    <a:pt x="1" y="4784"/>
                  </a:lnTo>
                  <a:lnTo>
                    <a:pt x="10440" y="3781"/>
                  </a:lnTo>
                  <a:lnTo>
                    <a:pt x="10004" y="1"/>
                  </a:lnTo>
                  <a:close/>
                </a:path>
              </a:pathLst>
            </a:custGeom>
            <a:solidFill>
              <a:srgbClr val="FDB5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46"/>
            <p:cNvSpPr/>
            <p:nvPr/>
          </p:nvSpPr>
          <p:spPr>
            <a:xfrm>
              <a:off x="6206526" y="2195601"/>
              <a:ext cx="196177" cy="358362"/>
            </a:xfrm>
            <a:custGeom>
              <a:avLst/>
              <a:gdLst/>
              <a:ahLst/>
              <a:cxnLst/>
              <a:rect l="l" t="t" r="r" b="b"/>
              <a:pathLst>
                <a:path w="3447" h="6297" extrusionOk="0">
                  <a:moveTo>
                    <a:pt x="597" y="0"/>
                  </a:moveTo>
                  <a:lnTo>
                    <a:pt x="1" y="6296"/>
                  </a:lnTo>
                  <a:cubicBezTo>
                    <a:pt x="1" y="6296"/>
                    <a:pt x="3098" y="3984"/>
                    <a:pt x="3272" y="2094"/>
                  </a:cubicBezTo>
                  <a:cubicBezTo>
                    <a:pt x="3447" y="189"/>
                    <a:pt x="597" y="0"/>
                    <a:pt x="59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46"/>
            <p:cNvSpPr/>
            <p:nvPr/>
          </p:nvSpPr>
          <p:spPr>
            <a:xfrm>
              <a:off x="5792783" y="2151723"/>
              <a:ext cx="208584" cy="191218"/>
            </a:xfrm>
            <a:custGeom>
              <a:avLst/>
              <a:gdLst/>
              <a:ahLst/>
              <a:cxnLst/>
              <a:rect l="l" t="t" r="r" b="b"/>
              <a:pathLst>
                <a:path w="3665" h="3360" extrusionOk="0">
                  <a:moveTo>
                    <a:pt x="1731" y="1"/>
                  </a:moveTo>
                  <a:cubicBezTo>
                    <a:pt x="1731" y="1"/>
                    <a:pt x="1" y="873"/>
                    <a:pt x="1077" y="3360"/>
                  </a:cubicBezTo>
                  <a:lnTo>
                    <a:pt x="3665" y="568"/>
                  </a:lnTo>
                  <a:lnTo>
                    <a:pt x="173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46"/>
            <p:cNvSpPr/>
            <p:nvPr/>
          </p:nvSpPr>
          <p:spPr>
            <a:xfrm>
              <a:off x="5800238" y="2363546"/>
              <a:ext cx="157306" cy="142218"/>
            </a:xfrm>
            <a:custGeom>
              <a:avLst/>
              <a:gdLst/>
              <a:ahLst/>
              <a:cxnLst/>
              <a:rect l="l" t="t" r="r" b="b"/>
              <a:pathLst>
                <a:path w="2764" h="2499" extrusionOk="0">
                  <a:moveTo>
                    <a:pt x="1168" y="0"/>
                  </a:moveTo>
                  <a:cubicBezTo>
                    <a:pt x="699" y="0"/>
                    <a:pt x="316" y="219"/>
                    <a:pt x="175" y="728"/>
                  </a:cubicBezTo>
                  <a:cubicBezTo>
                    <a:pt x="1" y="1411"/>
                    <a:pt x="350" y="2255"/>
                    <a:pt x="1033" y="2444"/>
                  </a:cubicBezTo>
                  <a:cubicBezTo>
                    <a:pt x="1167" y="2481"/>
                    <a:pt x="1300" y="2499"/>
                    <a:pt x="1430" y="2499"/>
                  </a:cubicBezTo>
                  <a:cubicBezTo>
                    <a:pt x="1964" y="2499"/>
                    <a:pt x="2434" y="2194"/>
                    <a:pt x="2574" y="1644"/>
                  </a:cubicBezTo>
                  <a:cubicBezTo>
                    <a:pt x="2763" y="961"/>
                    <a:pt x="2356" y="263"/>
                    <a:pt x="1673" y="74"/>
                  </a:cubicBezTo>
                  <a:cubicBezTo>
                    <a:pt x="1499" y="26"/>
                    <a:pt x="1329" y="0"/>
                    <a:pt x="1168" y="0"/>
                  </a:cubicBezTo>
                  <a:close/>
                </a:path>
              </a:pathLst>
            </a:custGeom>
            <a:solidFill>
              <a:srgbClr val="FDB5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46"/>
            <p:cNvSpPr/>
            <p:nvPr/>
          </p:nvSpPr>
          <p:spPr>
            <a:xfrm>
              <a:off x="5913605" y="2514190"/>
              <a:ext cx="186275" cy="363313"/>
            </a:xfrm>
            <a:custGeom>
              <a:avLst/>
              <a:gdLst/>
              <a:ahLst/>
              <a:cxnLst/>
              <a:rect l="l" t="t" r="r" b="b"/>
              <a:pathLst>
                <a:path w="3273" h="6384" extrusionOk="0">
                  <a:moveTo>
                    <a:pt x="3272" y="0"/>
                  </a:moveTo>
                  <a:lnTo>
                    <a:pt x="640" y="466"/>
                  </a:lnTo>
                  <a:lnTo>
                    <a:pt x="1" y="6092"/>
                  </a:lnTo>
                  <a:lnTo>
                    <a:pt x="3214" y="6383"/>
                  </a:lnTo>
                  <a:lnTo>
                    <a:pt x="3272" y="0"/>
                  </a:lnTo>
                  <a:close/>
                </a:path>
              </a:pathLst>
            </a:custGeom>
            <a:solidFill>
              <a:srgbClr val="FDB5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46"/>
            <p:cNvSpPr/>
            <p:nvPr/>
          </p:nvSpPr>
          <p:spPr>
            <a:xfrm>
              <a:off x="5930963" y="2576223"/>
              <a:ext cx="191226" cy="134934"/>
            </a:xfrm>
            <a:custGeom>
              <a:avLst/>
              <a:gdLst/>
              <a:ahLst/>
              <a:cxnLst/>
              <a:rect l="l" t="t" r="r" b="b"/>
              <a:pathLst>
                <a:path w="3360" h="2371" extrusionOk="0">
                  <a:moveTo>
                    <a:pt x="3360" y="1"/>
                  </a:moveTo>
                  <a:lnTo>
                    <a:pt x="248" y="103"/>
                  </a:lnTo>
                  <a:lnTo>
                    <a:pt x="1" y="2371"/>
                  </a:lnTo>
                  <a:cubicBezTo>
                    <a:pt x="2705" y="1964"/>
                    <a:pt x="3360" y="1"/>
                    <a:pt x="3360" y="1"/>
                  </a:cubicBezTo>
                  <a:close/>
                </a:path>
              </a:pathLst>
            </a:custGeom>
            <a:solidFill>
              <a:srgbClr val="FDB5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46"/>
            <p:cNvSpPr/>
            <p:nvPr/>
          </p:nvSpPr>
          <p:spPr>
            <a:xfrm>
              <a:off x="5809344" y="2122072"/>
              <a:ext cx="619037" cy="532905"/>
            </a:xfrm>
            <a:custGeom>
              <a:avLst/>
              <a:gdLst/>
              <a:ahLst/>
              <a:cxnLst/>
              <a:rect l="l" t="t" r="r" b="b"/>
              <a:pathLst>
                <a:path w="10877" h="9364" extrusionOk="0">
                  <a:moveTo>
                    <a:pt x="3591" y="1"/>
                  </a:moveTo>
                  <a:cubicBezTo>
                    <a:pt x="2892" y="1"/>
                    <a:pt x="1661" y="414"/>
                    <a:pt x="960" y="3066"/>
                  </a:cubicBezTo>
                  <a:cubicBezTo>
                    <a:pt x="1" y="6759"/>
                    <a:pt x="553" y="8679"/>
                    <a:pt x="2167" y="9115"/>
                  </a:cubicBezTo>
                  <a:cubicBezTo>
                    <a:pt x="2739" y="9270"/>
                    <a:pt x="3254" y="9364"/>
                    <a:pt x="3730" y="9364"/>
                  </a:cubicBezTo>
                  <a:cubicBezTo>
                    <a:pt x="4549" y="9364"/>
                    <a:pt x="5252" y="9085"/>
                    <a:pt x="5933" y="8359"/>
                  </a:cubicBezTo>
                  <a:cubicBezTo>
                    <a:pt x="6413" y="7821"/>
                    <a:pt x="6820" y="7050"/>
                    <a:pt x="7038" y="6367"/>
                  </a:cubicBezTo>
                  <a:lnTo>
                    <a:pt x="7460" y="5465"/>
                  </a:lnTo>
                  <a:cubicBezTo>
                    <a:pt x="7460" y="5465"/>
                    <a:pt x="10876" y="784"/>
                    <a:pt x="4115" y="86"/>
                  </a:cubicBezTo>
                  <a:cubicBezTo>
                    <a:pt x="4115" y="86"/>
                    <a:pt x="3908" y="1"/>
                    <a:pt x="3591" y="1"/>
                  </a:cubicBezTo>
                  <a:close/>
                </a:path>
              </a:pathLst>
            </a:custGeom>
            <a:solidFill>
              <a:srgbClr val="FDB5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46"/>
            <p:cNvSpPr/>
            <p:nvPr/>
          </p:nvSpPr>
          <p:spPr>
            <a:xfrm>
              <a:off x="5912808" y="2394392"/>
              <a:ext cx="38928" cy="52812"/>
            </a:xfrm>
            <a:custGeom>
              <a:avLst/>
              <a:gdLst/>
              <a:ahLst/>
              <a:cxnLst/>
              <a:rect l="l" t="t" r="r" b="b"/>
              <a:pathLst>
                <a:path w="684" h="928" extrusionOk="0">
                  <a:moveTo>
                    <a:pt x="647" y="1"/>
                  </a:moveTo>
                  <a:cubicBezTo>
                    <a:pt x="640" y="1"/>
                    <a:pt x="633" y="4"/>
                    <a:pt x="625" y="12"/>
                  </a:cubicBezTo>
                  <a:lnTo>
                    <a:pt x="15" y="506"/>
                  </a:lnTo>
                  <a:cubicBezTo>
                    <a:pt x="0" y="506"/>
                    <a:pt x="0" y="520"/>
                    <a:pt x="0" y="520"/>
                  </a:cubicBezTo>
                  <a:cubicBezTo>
                    <a:pt x="0" y="535"/>
                    <a:pt x="0" y="550"/>
                    <a:pt x="15" y="550"/>
                  </a:cubicBezTo>
                  <a:lnTo>
                    <a:pt x="422" y="913"/>
                  </a:lnTo>
                  <a:cubicBezTo>
                    <a:pt x="422" y="913"/>
                    <a:pt x="436" y="928"/>
                    <a:pt x="436" y="928"/>
                  </a:cubicBezTo>
                  <a:cubicBezTo>
                    <a:pt x="451" y="928"/>
                    <a:pt x="451" y="913"/>
                    <a:pt x="465" y="913"/>
                  </a:cubicBezTo>
                  <a:cubicBezTo>
                    <a:pt x="480" y="898"/>
                    <a:pt x="465" y="884"/>
                    <a:pt x="451" y="869"/>
                  </a:cubicBezTo>
                  <a:lnTo>
                    <a:pt x="73" y="535"/>
                  </a:lnTo>
                  <a:lnTo>
                    <a:pt x="669" y="55"/>
                  </a:lnTo>
                  <a:cubicBezTo>
                    <a:pt x="683" y="41"/>
                    <a:pt x="683" y="26"/>
                    <a:pt x="669" y="12"/>
                  </a:cubicBezTo>
                  <a:cubicBezTo>
                    <a:pt x="662" y="4"/>
                    <a:pt x="654" y="1"/>
                    <a:pt x="647" y="1"/>
                  </a:cubicBezTo>
                  <a:close/>
                </a:path>
              </a:pathLst>
            </a:custGeom>
            <a:solidFill>
              <a:srgbClr val="2D18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46"/>
            <p:cNvSpPr/>
            <p:nvPr/>
          </p:nvSpPr>
          <p:spPr>
            <a:xfrm>
              <a:off x="6032777" y="2260252"/>
              <a:ext cx="129988" cy="71422"/>
            </a:xfrm>
            <a:custGeom>
              <a:avLst/>
              <a:gdLst/>
              <a:ahLst/>
              <a:cxnLst/>
              <a:rect l="l" t="t" r="r" b="b"/>
              <a:pathLst>
                <a:path w="2284" h="1255" extrusionOk="0">
                  <a:moveTo>
                    <a:pt x="457" y="0"/>
                  </a:moveTo>
                  <a:cubicBezTo>
                    <a:pt x="283" y="0"/>
                    <a:pt x="142" y="47"/>
                    <a:pt x="88" y="173"/>
                  </a:cubicBezTo>
                  <a:cubicBezTo>
                    <a:pt x="0" y="377"/>
                    <a:pt x="59" y="726"/>
                    <a:pt x="975" y="1075"/>
                  </a:cubicBezTo>
                  <a:cubicBezTo>
                    <a:pt x="1231" y="1164"/>
                    <a:pt x="1612" y="1254"/>
                    <a:pt x="1818" y="1254"/>
                  </a:cubicBezTo>
                  <a:cubicBezTo>
                    <a:pt x="1845" y="1254"/>
                    <a:pt x="1870" y="1252"/>
                    <a:pt x="1891" y="1249"/>
                  </a:cubicBezTo>
                  <a:cubicBezTo>
                    <a:pt x="2181" y="1191"/>
                    <a:pt x="2283" y="929"/>
                    <a:pt x="2050" y="682"/>
                  </a:cubicBezTo>
                  <a:cubicBezTo>
                    <a:pt x="1760" y="377"/>
                    <a:pt x="1236" y="188"/>
                    <a:pt x="1236" y="188"/>
                  </a:cubicBezTo>
                  <a:cubicBezTo>
                    <a:pt x="1015" y="94"/>
                    <a:pt x="703" y="0"/>
                    <a:pt x="45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46"/>
            <p:cNvSpPr/>
            <p:nvPr/>
          </p:nvSpPr>
          <p:spPr>
            <a:xfrm>
              <a:off x="5866426" y="2231114"/>
              <a:ext cx="107565" cy="49853"/>
            </a:xfrm>
            <a:custGeom>
              <a:avLst/>
              <a:gdLst/>
              <a:ahLst/>
              <a:cxnLst/>
              <a:rect l="l" t="t" r="r" b="b"/>
              <a:pathLst>
                <a:path w="1890" h="876" extrusionOk="0">
                  <a:moveTo>
                    <a:pt x="1145" y="0"/>
                  </a:moveTo>
                  <a:cubicBezTo>
                    <a:pt x="1121" y="0"/>
                    <a:pt x="1099" y="1"/>
                    <a:pt x="1077" y="2"/>
                  </a:cubicBezTo>
                  <a:cubicBezTo>
                    <a:pt x="1077" y="2"/>
                    <a:pt x="626" y="2"/>
                    <a:pt x="306" y="162"/>
                  </a:cubicBezTo>
                  <a:cubicBezTo>
                    <a:pt x="44" y="292"/>
                    <a:pt x="1" y="569"/>
                    <a:pt x="175" y="714"/>
                  </a:cubicBezTo>
                  <a:cubicBezTo>
                    <a:pt x="270" y="795"/>
                    <a:pt x="576" y="876"/>
                    <a:pt x="817" y="876"/>
                  </a:cubicBezTo>
                  <a:cubicBezTo>
                    <a:pt x="836" y="876"/>
                    <a:pt x="855" y="875"/>
                    <a:pt x="873" y="874"/>
                  </a:cubicBezTo>
                  <a:cubicBezTo>
                    <a:pt x="1658" y="830"/>
                    <a:pt x="1833" y="612"/>
                    <a:pt x="1862" y="394"/>
                  </a:cubicBezTo>
                  <a:cubicBezTo>
                    <a:pt x="1889" y="96"/>
                    <a:pt x="1462" y="0"/>
                    <a:pt x="114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46"/>
            <p:cNvSpPr/>
            <p:nvPr/>
          </p:nvSpPr>
          <p:spPr>
            <a:xfrm>
              <a:off x="6016216" y="2382042"/>
              <a:ext cx="72905" cy="20488"/>
            </a:xfrm>
            <a:custGeom>
              <a:avLst/>
              <a:gdLst/>
              <a:ahLst/>
              <a:cxnLst/>
              <a:rect l="l" t="t" r="r" b="b"/>
              <a:pathLst>
                <a:path w="1281" h="360" extrusionOk="0">
                  <a:moveTo>
                    <a:pt x="53" y="1"/>
                  </a:moveTo>
                  <a:cubicBezTo>
                    <a:pt x="44" y="1"/>
                    <a:pt x="36" y="4"/>
                    <a:pt x="30" y="10"/>
                  </a:cubicBezTo>
                  <a:cubicBezTo>
                    <a:pt x="1" y="40"/>
                    <a:pt x="1" y="69"/>
                    <a:pt x="15" y="83"/>
                  </a:cubicBezTo>
                  <a:cubicBezTo>
                    <a:pt x="30" y="98"/>
                    <a:pt x="277" y="359"/>
                    <a:pt x="902" y="359"/>
                  </a:cubicBezTo>
                  <a:cubicBezTo>
                    <a:pt x="1004" y="359"/>
                    <a:pt x="1120" y="359"/>
                    <a:pt x="1236" y="345"/>
                  </a:cubicBezTo>
                  <a:cubicBezTo>
                    <a:pt x="1266" y="345"/>
                    <a:pt x="1280" y="316"/>
                    <a:pt x="1280" y="287"/>
                  </a:cubicBezTo>
                  <a:cubicBezTo>
                    <a:pt x="1280" y="258"/>
                    <a:pt x="1251" y="243"/>
                    <a:pt x="1222" y="243"/>
                  </a:cubicBezTo>
                  <a:cubicBezTo>
                    <a:pt x="1101" y="260"/>
                    <a:pt x="992" y="268"/>
                    <a:pt x="892" y="268"/>
                  </a:cubicBezTo>
                  <a:cubicBezTo>
                    <a:pt x="320" y="268"/>
                    <a:pt x="88" y="25"/>
                    <a:pt x="88" y="25"/>
                  </a:cubicBezTo>
                  <a:cubicBezTo>
                    <a:pt x="79" y="8"/>
                    <a:pt x="66" y="1"/>
                    <a:pt x="53" y="1"/>
                  </a:cubicBezTo>
                  <a:close/>
                </a:path>
              </a:pathLst>
            </a:custGeom>
            <a:solidFill>
              <a:srgbClr val="2D18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46"/>
            <p:cNvSpPr/>
            <p:nvPr/>
          </p:nvSpPr>
          <p:spPr>
            <a:xfrm>
              <a:off x="5878832" y="2345391"/>
              <a:ext cx="50538" cy="22366"/>
            </a:xfrm>
            <a:custGeom>
              <a:avLst/>
              <a:gdLst/>
              <a:ahLst/>
              <a:cxnLst/>
              <a:rect l="l" t="t" r="r" b="b"/>
              <a:pathLst>
                <a:path w="888" h="393" extrusionOk="0">
                  <a:moveTo>
                    <a:pt x="45" y="0"/>
                  </a:moveTo>
                  <a:cubicBezTo>
                    <a:pt x="16" y="15"/>
                    <a:pt x="1" y="29"/>
                    <a:pt x="1" y="58"/>
                  </a:cubicBezTo>
                  <a:cubicBezTo>
                    <a:pt x="1" y="58"/>
                    <a:pt x="88" y="393"/>
                    <a:pt x="568" y="393"/>
                  </a:cubicBezTo>
                  <a:cubicBezTo>
                    <a:pt x="655" y="393"/>
                    <a:pt x="742" y="393"/>
                    <a:pt x="844" y="364"/>
                  </a:cubicBezTo>
                  <a:cubicBezTo>
                    <a:pt x="859" y="364"/>
                    <a:pt x="888" y="335"/>
                    <a:pt x="873" y="320"/>
                  </a:cubicBezTo>
                  <a:cubicBezTo>
                    <a:pt x="873" y="291"/>
                    <a:pt x="844" y="276"/>
                    <a:pt x="815" y="276"/>
                  </a:cubicBezTo>
                  <a:cubicBezTo>
                    <a:pt x="717" y="297"/>
                    <a:pt x="632" y="306"/>
                    <a:pt x="558" y="306"/>
                  </a:cubicBezTo>
                  <a:cubicBezTo>
                    <a:pt x="164" y="306"/>
                    <a:pt x="100" y="56"/>
                    <a:pt x="88" y="44"/>
                  </a:cubicBezTo>
                  <a:cubicBezTo>
                    <a:pt x="88" y="15"/>
                    <a:pt x="59" y="0"/>
                    <a:pt x="45" y="0"/>
                  </a:cubicBezTo>
                  <a:close/>
                </a:path>
              </a:pathLst>
            </a:custGeom>
            <a:solidFill>
              <a:srgbClr val="2D18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46"/>
            <p:cNvSpPr/>
            <p:nvPr/>
          </p:nvSpPr>
          <p:spPr>
            <a:xfrm>
              <a:off x="5917760" y="2485222"/>
              <a:ext cx="40579" cy="40577"/>
            </a:xfrm>
            <a:custGeom>
              <a:avLst/>
              <a:gdLst/>
              <a:ahLst/>
              <a:cxnLst/>
              <a:rect l="l" t="t" r="r" b="b"/>
              <a:pathLst>
                <a:path w="713" h="713" extrusionOk="0">
                  <a:moveTo>
                    <a:pt x="364" y="0"/>
                  </a:moveTo>
                  <a:cubicBezTo>
                    <a:pt x="160" y="0"/>
                    <a:pt x="0" y="160"/>
                    <a:pt x="0" y="364"/>
                  </a:cubicBezTo>
                  <a:cubicBezTo>
                    <a:pt x="0" y="553"/>
                    <a:pt x="160" y="713"/>
                    <a:pt x="364" y="713"/>
                  </a:cubicBezTo>
                  <a:cubicBezTo>
                    <a:pt x="553" y="713"/>
                    <a:pt x="713" y="553"/>
                    <a:pt x="713" y="364"/>
                  </a:cubicBezTo>
                  <a:cubicBezTo>
                    <a:pt x="713" y="160"/>
                    <a:pt x="553" y="0"/>
                    <a:pt x="364" y="0"/>
                  </a:cubicBezTo>
                  <a:close/>
                </a:path>
              </a:pathLst>
            </a:custGeom>
            <a:solidFill>
              <a:srgbClr val="2D18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46"/>
            <p:cNvSpPr/>
            <p:nvPr/>
          </p:nvSpPr>
          <p:spPr>
            <a:xfrm>
              <a:off x="6163046" y="2195601"/>
              <a:ext cx="155257" cy="297924"/>
            </a:xfrm>
            <a:custGeom>
              <a:avLst/>
              <a:gdLst/>
              <a:ahLst/>
              <a:cxnLst/>
              <a:rect l="l" t="t" r="r" b="b"/>
              <a:pathLst>
                <a:path w="2728" h="5235" extrusionOk="0">
                  <a:moveTo>
                    <a:pt x="1360" y="0"/>
                  </a:moveTo>
                  <a:cubicBezTo>
                    <a:pt x="1326" y="0"/>
                    <a:pt x="1" y="1859"/>
                    <a:pt x="837" y="3388"/>
                  </a:cubicBezTo>
                  <a:lnTo>
                    <a:pt x="227" y="4944"/>
                  </a:lnTo>
                  <a:lnTo>
                    <a:pt x="634" y="5235"/>
                  </a:lnTo>
                  <a:lnTo>
                    <a:pt x="1666" y="4188"/>
                  </a:lnTo>
                  <a:lnTo>
                    <a:pt x="2728" y="480"/>
                  </a:lnTo>
                  <a:lnTo>
                    <a:pt x="1361" y="0"/>
                  </a:lnTo>
                  <a:cubicBezTo>
                    <a:pt x="1361" y="0"/>
                    <a:pt x="1361" y="0"/>
                    <a:pt x="136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46"/>
            <p:cNvSpPr/>
            <p:nvPr/>
          </p:nvSpPr>
          <p:spPr>
            <a:xfrm>
              <a:off x="6156046" y="2450904"/>
              <a:ext cx="141484" cy="134478"/>
            </a:xfrm>
            <a:custGeom>
              <a:avLst/>
              <a:gdLst/>
              <a:ahLst/>
              <a:cxnLst/>
              <a:rect l="l" t="t" r="r" b="b"/>
              <a:pathLst>
                <a:path w="2486" h="2363" extrusionOk="0">
                  <a:moveTo>
                    <a:pt x="1402" y="0"/>
                  </a:moveTo>
                  <a:cubicBezTo>
                    <a:pt x="1343" y="0"/>
                    <a:pt x="1283" y="2"/>
                    <a:pt x="1222" y="7"/>
                  </a:cubicBezTo>
                  <a:cubicBezTo>
                    <a:pt x="699" y="51"/>
                    <a:pt x="1" y="603"/>
                    <a:pt x="1" y="1316"/>
                  </a:cubicBezTo>
                  <a:cubicBezTo>
                    <a:pt x="1" y="2014"/>
                    <a:pt x="263" y="2348"/>
                    <a:pt x="1193" y="2363"/>
                  </a:cubicBezTo>
                  <a:cubicBezTo>
                    <a:pt x="1200" y="2363"/>
                    <a:pt x="1207" y="2363"/>
                    <a:pt x="1214" y="2363"/>
                  </a:cubicBezTo>
                  <a:cubicBezTo>
                    <a:pt x="1917" y="2363"/>
                    <a:pt x="2473" y="1643"/>
                    <a:pt x="2473" y="938"/>
                  </a:cubicBezTo>
                  <a:cubicBezTo>
                    <a:pt x="2486" y="298"/>
                    <a:pt x="2047" y="0"/>
                    <a:pt x="1402" y="0"/>
                  </a:cubicBezTo>
                  <a:close/>
                </a:path>
              </a:pathLst>
            </a:custGeom>
            <a:solidFill>
              <a:srgbClr val="FDB5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46"/>
            <p:cNvSpPr/>
            <p:nvPr/>
          </p:nvSpPr>
          <p:spPr>
            <a:xfrm>
              <a:off x="6194973" y="2497458"/>
              <a:ext cx="62945" cy="38300"/>
            </a:xfrm>
            <a:custGeom>
              <a:avLst/>
              <a:gdLst/>
              <a:ahLst/>
              <a:cxnLst/>
              <a:rect l="l" t="t" r="r" b="b"/>
              <a:pathLst>
                <a:path w="1106" h="673" extrusionOk="0">
                  <a:moveTo>
                    <a:pt x="823" y="1"/>
                  </a:moveTo>
                  <a:cubicBezTo>
                    <a:pt x="597" y="1"/>
                    <a:pt x="262" y="105"/>
                    <a:pt x="0" y="629"/>
                  </a:cubicBezTo>
                  <a:cubicBezTo>
                    <a:pt x="0" y="643"/>
                    <a:pt x="0" y="672"/>
                    <a:pt x="15" y="672"/>
                  </a:cubicBezTo>
                  <a:lnTo>
                    <a:pt x="29" y="672"/>
                  </a:lnTo>
                  <a:cubicBezTo>
                    <a:pt x="44" y="672"/>
                    <a:pt x="58" y="672"/>
                    <a:pt x="58" y="658"/>
                  </a:cubicBezTo>
                  <a:cubicBezTo>
                    <a:pt x="307" y="160"/>
                    <a:pt x="616" y="59"/>
                    <a:pt x="822" y="59"/>
                  </a:cubicBezTo>
                  <a:cubicBezTo>
                    <a:pt x="952" y="59"/>
                    <a:pt x="1041" y="100"/>
                    <a:pt x="1047" y="105"/>
                  </a:cubicBezTo>
                  <a:cubicBezTo>
                    <a:pt x="1062" y="105"/>
                    <a:pt x="1091" y="105"/>
                    <a:pt x="1091" y="91"/>
                  </a:cubicBezTo>
                  <a:cubicBezTo>
                    <a:pt x="1105" y="76"/>
                    <a:pt x="1091" y="62"/>
                    <a:pt x="1076" y="47"/>
                  </a:cubicBezTo>
                  <a:cubicBezTo>
                    <a:pt x="1076" y="47"/>
                    <a:pt x="974" y="1"/>
                    <a:pt x="823" y="1"/>
                  </a:cubicBezTo>
                  <a:close/>
                </a:path>
              </a:pathLst>
            </a:custGeom>
            <a:solidFill>
              <a:srgbClr val="2D18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46"/>
            <p:cNvSpPr/>
            <p:nvPr/>
          </p:nvSpPr>
          <p:spPr>
            <a:xfrm>
              <a:off x="5807978" y="1994933"/>
              <a:ext cx="512839" cy="226616"/>
            </a:xfrm>
            <a:custGeom>
              <a:avLst/>
              <a:gdLst/>
              <a:ahLst/>
              <a:cxnLst/>
              <a:rect l="l" t="t" r="r" b="b"/>
              <a:pathLst>
                <a:path w="9011" h="3982" extrusionOk="0">
                  <a:moveTo>
                    <a:pt x="2290" y="0"/>
                  </a:moveTo>
                  <a:cubicBezTo>
                    <a:pt x="910" y="0"/>
                    <a:pt x="1" y="1726"/>
                    <a:pt x="1188" y="2901"/>
                  </a:cubicBezTo>
                  <a:cubicBezTo>
                    <a:pt x="2100" y="3797"/>
                    <a:pt x="4124" y="3982"/>
                    <a:pt x="5641" y="3982"/>
                  </a:cubicBezTo>
                  <a:cubicBezTo>
                    <a:pt x="6710" y="3982"/>
                    <a:pt x="7527" y="3890"/>
                    <a:pt x="7527" y="3890"/>
                  </a:cubicBezTo>
                  <a:lnTo>
                    <a:pt x="8574" y="3788"/>
                  </a:lnTo>
                  <a:cubicBezTo>
                    <a:pt x="9010" y="3032"/>
                    <a:pt x="8530" y="2378"/>
                    <a:pt x="8240" y="2160"/>
                  </a:cubicBezTo>
                  <a:cubicBezTo>
                    <a:pt x="8036" y="2014"/>
                    <a:pt x="7789" y="1956"/>
                    <a:pt x="7542" y="1927"/>
                  </a:cubicBezTo>
                  <a:cubicBezTo>
                    <a:pt x="6393" y="1811"/>
                    <a:pt x="5303" y="1389"/>
                    <a:pt x="4576" y="1055"/>
                  </a:cubicBezTo>
                  <a:cubicBezTo>
                    <a:pt x="4154" y="851"/>
                    <a:pt x="3761" y="619"/>
                    <a:pt x="3383" y="357"/>
                  </a:cubicBezTo>
                  <a:cubicBezTo>
                    <a:pt x="3006" y="107"/>
                    <a:pt x="2633" y="0"/>
                    <a:pt x="229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73" name="Google Shape;1373;p46">
            <a:hlinkClick r:id="rId3" action="ppaction://hlinksldjump"/>
          </p:cNvPr>
          <p:cNvSpPr/>
          <p:nvPr/>
        </p:nvSpPr>
        <p:spPr>
          <a:xfrm rot="5400000">
            <a:off x="8135450" y="1556928"/>
            <a:ext cx="950100" cy="62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46">
            <a:hlinkClick r:id="rId4" action="ppaction://hlinksldjump"/>
          </p:cNvPr>
          <p:cNvSpPr/>
          <p:nvPr/>
        </p:nvSpPr>
        <p:spPr>
          <a:xfrm rot="5400000">
            <a:off x="8100942" y="589675"/>
            <a:ext cx="1019100" cy="62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46">
            <a:hlinkClick r:id="rId5" action="ppaction://hlinksldjump"/>
          </p:cNvPr>
          <p:cNvSpPr/>
          <p:nvPr/>
        </p:nvSpPr>
        <p:spPr>
          <a:xfrm rot="5400000">
            <a:off x="8089092" y="2537633"/>
            <a:ext cx="1042800" cy="62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46">
            <a:hlinkClick r:id="rId6" action="ppaction://hlinksldjump"/>
          </p:cNvPr>
          <p:cNvSpPr/>
          <p:nvPr/>
        </p:nvSpPr>
        <p:spPr>
          <a:xfrm rot="5400000">
            <a:off x="8100942" y="4501251"/>
            <a:ext cx="1019100" cy="62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46">
            <a:hlinkClick r:id="rId7" action="ppaction://hlinksldjump"/>
          </p:cNvPr>
          <p:cNvSpPr/>
          <p:nvPr/>
        </p:nvSpPr>
        <p:spPr>
          <a:xfrm rot="5400000">
            <a:off x="8141446" y="3528444"/>
            <a:ext cx="938100" cy="624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46">
            <a:hlinkClick r:id="rId4" action="ppaction://hlinksldjump"/>
          </p:cNvPr>
          <p:cNvSpPr txBox="1"/>
          <p:nvPr/>
        </p:nvSpPr>
        <p:spPr>
          <a:xfrm>
            <a:off x="8189650" y="470225"/>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4"/>
                </a:solidFill>
                <a:latin typeface="Ubuntu"/>
                <a:ea typeface="Ubuntu"/>
                <a:cs typeface="Ubuntu"/>
                <a:sym typeface="Ubuntu"/>
              </a:rPr>
              <a:t>M</a:t>
            </a:r>
            <a:endParaRPr b="1">
              <a:solidFill>
                <a:schemeClr val="accent4"/>
              </a:solidFill>
              <a:latin typeface="Ubuntu"/>
              <a:ea typeface="Ubuntu"/>
              <a:cs typeface="Ubuntu"/>
              <a:sym typeface="Ubuntu"/>
            </a:endParaRPr>
          </a:p>
        </p:txBody>
      </p:sp>
      <p:sp>
        <p:nvSpPr>
          <p:cNvPr id="1379" name="Google Shape;1379;p46">
            <a:hlinkClick r:id="rId3" action="ppaction://hlinksldjump"/>
          </p:cNvPr>
          <p:cNvSpPr txBox="1"/>
          <p:nvPr/>
        </p:nvSpPr>
        <p:spPr>
          <a:xfrm>
            <a:off x="8189650" y="1476316"/>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2"/>
                </a:solidFill>
                <a:latin typeface="Ubuntu"/>
                <a:ea typeface="Ubuntu"/>
                <a:cs typeface="Ubuntu"/>
                <a:sym typeface="Ubuntu"/>
              </a:rPr>
              <a:t>T</a:t>
            </a:r>
            <a:endParaRPr b="1">
              <a:solidFill>
                <a:schemeClr val="accent2"/>
              </a:solidFill>
              <a:latin typeface="Ubuntu"/>
              <a:ea typeface="Ubuntu"/>
              <a:cs typeface="Ubuntu"/>
              <a:sym typeface="Ubuntu"/>
            </a:endParaRPr>
          </a:p>
        </p:txBody>
      </p:sp>
      <p:sp>
        <p:nvSpPr>
          <p:cNvPr id="1380" name="Google Shape;1380;p46">
            <a:hlinkClick r:id="rId5" action="ppaction://hlinksldjump"/>
          </p:cNvPr>
          <p:cNvSpPr txBox="1"/>
          <p:nvPr/>
        </p:nvSpPr>
        <p:spPr>
          <a:xfrm>
            <a:off x="8189650" y="2400638"/>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1"/>
                </a:solidFill>
                <a:latin typeface="Ubuntu"/>
                <a:ea typeface="Ubuntu"/>
                <a:cs typeface="Ubuntu"/>
                <a:sym typeface="Ubuntu"/>
              </a:rPr>
              <a:t>X</a:t>
            </a:r>
            <a:endParaRPr b="1">
              <a:solidFill>
                <a:schemeClr val="accent1"/>
              </a:solidFill>
              <a:latin typeface="Ubuntu"/>
              <a:ea typeface="Ubuntu"/>
              <a:cs typeface="Ubuntu"/>
              <a:sym typeface="Ubuntu"/>
            </a:endParaRPr>
          </a:p>
        </p:txBody>
      </p:sp>
      <p:sp>
        <p:nvSpPr>
          <p:cNvPr id="1381" name="Google Shape;1381;p46">
            <a:hlinkClick r:id="rId7" action="ppaction://hlinksldjump"/>
          </p:cNvPr>
          <p:cNvSpPr txBox="1"/>
          <p:nvPr/>
        </p:nvSpPr>
        <p:spPr>
          <a:xfrm>
            <a:off x="8189650" y="3423511"/>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3"/>
                </a:solidFill>
                <a:latin typeface="Ubuntu"/>
                <a:ea typeface="Ubuntu"/>
                <a:cs typeface="Ubuntu"/>
                <a:sym typeface="Ubuntu"/>
              </a:rPr>
              <a:t>T</a:t>
            </a:r>
            <a:endParaRPr b="1">
              <a:solidFill>
                <a:schemeClr val="accent3"/>
              </a:solidFill>
              <a:latin typeface="Ubuntu"/>
              <a:ea typeface="Ubuntu"/>
              <a:cs typeface="Ubuntu"/>
              <a:sym typeface="Ubuntu"/>
            </a:endParaRPr>
          </a:p>
        </p:txBody>
      </p:sp>
      <p:sp>
        <p:nvSpPr>
          <p:cNvPr id="1382" name="Google Shape;1382;p46">
            <a:hlinkClick r:id="rId6" action="ppaction://hlinksldjump"/>
          </p:cNvPr>
          <p:cNvSpPr txBox="1"/>
          <p:nvPr/>
        </p:nvSpPr>
        <p:spPr>
          <a:xfrm>
            <a:off x="8189650" y="4362805"/>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4"/>
                </a:solidFill>
                <a:latin typeface="Ubuntu"/>
                <a:ea typeface="Ubuntu"/>
                <a:cs typeface="Ubuntu"/>
                <a:sym typeface="Ubuntu"/>
              </a:rPr>
              <a:t>F</a:t>
            </a:r>
            <a:endParaRPr b="1">
              <a:solidFill>
                <a:schemeClr val="accent4"/>
              </a:solidFill>
              <a:latin typeface="Ubuntu"/>
              <a:ea typeface="Ubuntu"/>
              <a:cs typeface="Ubuntu"/>
              <a:sym typeface="Ubuntu"/>
            </a:endParaRPr>
          </a:p>
        </p:txBody>
      </p:sp>
      <p:grpSp>
        <p:nvGrpSpPr>
          <p:cNvPr id="1383" name="Google Shape;1383;p46"/>
          <p:cNvGrpSpPr/>
          <p:nvPr/>
        </p:nvGrpSpPr>
        <p:grpSpPr>
          <a:xfrm>
            <a:off x="6935171" y="696541"/>
            <a:ext cx="195284" cy="195284"/>
            <a:chOff x="5660400" y="238125"/>
            <a:chExt cx="481825" cy="481825"/>
          </a:xfrm>
        </p:grpSpPr>
        <p:sp>
          <p:nvSpPr>
            <p:cNvPr id="1384" name="Google Shape;1384;p46"/>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385" name="Google Shape;1385;p46"/>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1386" name="Google Shape;1386;p46">
            <a:hlinkClick r:id="rId8" action="ppaction://hlinksldjump"/>
          </p:cNvPr>
          <p:cNvSpPr/>
          <p:nvPr/>
        </p:nvSpPr>
        <p:spPr>
          <a:xfrm>
            <a:off x="6934475" y="681975"/>
            <a:ext cx="195900" cy="215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46">
            <a:hlinkClick r:id="rId9" action="ppaction://hlinksldjump"/>
          </p:cNvPr>
          <p:cNvSpPr/>
          <p:nvPr/>
        </p:nvSpPr>
        <p:spPr>
          <a:xfrm>
            <a:off x="7246284" y="695850"/>
            <a:ext cx="213106" cy="195722"/>
          </a:xfrm>
          <a:custGeom>
            <a:avLst/>
            <a:gdLst/>
            <a:ahLst/>
            <a:cxnLst/>
            <a:rect l="l" t="t" r="r" b="b"/>
            <a:pathLst>
              <a:path w="34372" h="31568" extrusionOk="0">
                <a:moveTo>
                  <a:pt x="17158" y="1"/>
                </a:moveTo>
                <a:cubicBezTo>
                  <a:pt x="11439" y="3246"/>
                  <a:pt x="5719" y="6490"/>
                  <a:pt x="0" y="9735"/>
                </a:cubicBezTo>
                <a:lnTo>
                  <a:pt x="2750" y="9735"/>
                </a:lnTo>
                <a:lnTo>
                  <a:pt x="2750" y="31567"/>
                </a:lnTo>
                <a:lnTo>
                  <a:pt x="11659" y="31567"/>
                </a:lnTo>
                <a:lnTo>
                  <a:pt x="11659" y="17379"/>
                </a:lnTo>
                <a:lnTo>
                  <a:pt x="23373" y="17379"/>
                </a:lnTo>
                <a:lnTo>
                  <a:pt x="23373" y="31567"/>
                </a:lnTo>
                <a:lnTo>
                  <a:pt x="31622" y="31567"/>
                </a:lnTo>
                <a:lnTo>
                  <a:pt x="31622" y="9735"/>
                </a:lnTo>
                <a:lnTo>
                  <a:pt x="34371" y="9735"/>
                </a:lnTo>
                <a:cubicBezTo>
                  <a:pt x="28597" y="6490"/>
                  <a:pt x="22878" y="3246"/>
                  <a:pt x="1715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46">
            <a:hlinkClick r:id="" action="ppaction://hlinkshowjump?jump=nextslide"/>
          </p:cNvPr>
          <p:cNvSpPr/>
          <p:nvPr/>
        </p:nvSpPr>
        <p:spPr>
          <a:xfrm>
            <a:off x="7870218" y="695853"/>
            <a:ext cx="145409" cy="215293"/>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46">
            <a:hlinkClick r:id="" action="ppaction://hlinkshowjump?jump=previousslide"/>
          </p:cNvPr>
          <p:cNvSpPr/>
          <p:nvPr/>
        </p:nvSpPr>
        <p:spPr>
          <a:xfrm rot="10800000">
            <a:off x="7575225" y="695855"/>
            <a:ext cx="145409" cy="215293"/>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Picture 1"/>
          <p:cNvPicPr>
            <a:picLocks noChangeAspect="1"/>
          </p:cNvPicPr>
          <p:nvPr/>
        </p:nvPicPr>
        <p:blipFill>
          <a:blip r:embed="rId10"/>
          <a:stretch>
            <a:fillRect/>
          </a:stretch>
        </p:blipFill>
        <p:spPr>
          <a:xfrm>
            <a:off x="1122828" y="1988303"/>
            <a:ext cx="2858774" cy="981801"/>
          </a:xfrm>
          <a:prstGeom prst="rect">
            <a:avLst/>
          </a:prstGeom>
        </p:spPr>
      </p:pic>
      <p:pic>
        <p:nvPicPr>
          <p:cNvPr id="3" name="Picture 2"/>
          <p:cNvPicPr>
            <a:picLocks noChangeAspect="1"/>
          </p:cNvPicPr>
          <p:nvPr/>
        </p:nvPicPr>
        <p:blipFill>
          <a:blip r:embed="rId11"/>
          <a:stretch>
            <a:fillRect/>
          </a:stretch>
        </p:blipFill>
        <p:spPr>
          <a:xfrm>
            <a:off x="1207901" y="3728548"/>
            <a:ext cx="3228390" cy="879160"/>
          </a:xfrm>
          <a:prstGeom prst="rect">
            <a:avLst/>
          </a:prstGeom>
        </p:spPr>
      </p:pic>
    </p:spTree>
    <p:extLst>
      <p:ext uri="{BB962C8B-B14F-4D97-AF65-F5344CB8AC3E}">
        <p14:creationId xmlns:p14="http://schemas.microsoft.com/office/powerpoint/2010/main" val="320728450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99"/>
                                        </p:tgtEl>
                                        <p:attrNameLst>
                                          <p:attrName>style.visibility</p:attrName>
                                        </p:attrNameLst>
                                      </p:cBhvr>
                                      <p:to>
                                        <p:strVal val="visible"/>
                                      </p:to>
                                    </p:set>
                                    <p:animEffect transition="in" filter="fade">
                                      <p:cBhvr>
                                        <p:cTn id="7" dur="500"/>
                                        <p:tgtEl>
                                          <p:spTgt spid="129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01">
                                            <p:txEl>
                                              <p:pRg st="0" end="0"/>
                                            </p:txEl>
                                          </p:spTgt>
                                        </p:tgtEl>
                                        <p:attrNameLst>
                                          <p:attrName>style.visibility</p:attrName>
                                        </p:attrNameLst>
                                      </p:cBhvr>
                                      <p:to>
                                        <p:strVal val="visible"/>
                                      </p:to>
                                    </p:set>
                                    <p:animEffect transition="in" filter="fade">
                                      <p:cBhvr>
                                        <p:cTn id="10" dur="500"/>
                                        <p:tgtEl>
                                          <p:spTgt spid="1301">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fade">
                                      <p:cBhvr>
                                        <p:cTn id="20" dur="500"/>
                                        <p:tgtEl>
                                          <p:spTgt spid="3"/>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303">
                                            <p:txEl>
                                              <p:pRg st="0" end="0"/>
                                            </p:txEl>
                                          </p:spTgt>
                                        </p:tgtEl>
                                        <p:attrNameLst>
                                          <p:attrName>style.visibility</p:attrName>
                                        </p:attrNameLst>
                                      </p:cBhvr>
                                      <p:to>
                                        <p:strVal val="visible"/>
                                      </p:to>
                                    </p:set>
                                    <p:animEffect transition="in" filter="fade">
                                      <p:cBhvr>
                                        <p:cTn id="23" dur="500"/>
                                        <p:tgtEl>
                                          <p:spTgt spid="1303">
                                            <p:txEl>
                                              <p:pRg st="0" end="0"/>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298"/>
                                        </p:tgtEl>
                                        <p:attrNameLst>
                                          <p:attrName>style.visibility</p:attrName>
                                        </p:attrNameLst>
                                      </p:cBhvr>
                                      <p:to>
                                        <p:strVal val="visible"/>
                                      </p:to>
                                    </p:set>
                                    <p:animEffect transition="in" filter="fade">
                                      <p:cBhvr>
                                        <p:cTn id="26" dur="500"/>
                                        <p:tgtEl>
                                          <p:spTgt spid="12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8" grpId="0" animBg="1"/>
      <p:bldP spid="1299" grpId="0" animBg="1"/>
      <p:bldP spid="1301" grpId="0" build="p"/>
      <p:bldP spid="1303"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791"/>
        <p:cNvGrpSpPr/>
        <p:nvPr/>
      </p:nvGrpSpPr>
      <p:grpSpPr>
        <a:xfrm>
          <a:off x="0" y="0"/>
          <a:ext cx="0" cy="0"/>
          <a:chOff x="0" y="0"/>
          <a:chExt cx="0" cy="0"/>
        </a:xfrm>
      </p:grpSpPr>
      <p:sp>
        <p:nvSpPr>
          <p:cNvPr id="1794" name="Google Shape;1794;p55"/>
          <p:cNvSpPr txBox="1">
            <a:spLocks noGrp="1"/>
          </p:cNvSpPr>
          <p:nvPr>
            <p:ph type="title"/>
          </p:nvPr>
        </p:nvSpPr>
        <p:spPr>
          <a:xfrm>
            <a:off x="1541075" y="540762"/>
            <a:ext cx="5277600" cy="478200"/>
          </a:xfrm>
          <a:prstGeom prst="rect">
            <a:avLst/>
          </a:prstGeom>
        </p:spPr>
        <p:txBody>
          <a:bodyPr spcFirstLastPara="1" wrap="square" lIns="91425" tIns="91425" rIns="91425" bIns="91425" anchor="ctr" anchorCtr="0">
            <a:noAutofit/>
          </a:bodyPr>
          <a:lstStyle/>
          <a:p>
            <a:pPr lvl="0"/>
            <a:r>
              <a:rPr lang="en" sz="2400" dirty="0" smtClean="0"/>
              <a:t>IV. </a:t>
            </a:r>
            <a:r>
              <a:rPr lang="en-US" sz="2400" dirty="0"/>
              <a:t>Method, computed </a:t>
            </a:r>
            <a:r>
              <a:rPr lang="en-US" sz="2400" dirty="0" err="1" smtClean="0"/>
              <a:t>và</a:t>
            </a:r>
            <a:r>
              <a:rPr lang="en-US" sz="2400" dirty="0" smtClean="0"/>
              <a:t> watcher</a:t>
            </a:r>
            <a:endParaRPr sz="2400" b="1" dirty="0"/>
          </a:p>
        </p:txBody>
      </p:sp>
      <p:sp>
        <p:nvSpPr>
          <p:cNvPr id="1801" name="Google Shape;1801;p55"/>
          <p:cNvSpPr/>
          <p:nvPr/>
        </p:nvSpPr>
        <p:spPr>
          <a:xfrm>
            <a:off x="7870218" y="695853"/>
            <a:ext cx="145409" cy="215293"/>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55"/>
          <p:cNvSpPr/>
          <p:nvPr/>
        </p:nvSpPr>
        <p:spPr>
          <a:xfrm rot="10800000">
            <a:off x="7575225" y="695855"/>
            <a:ext cx="145409" cy="215293"/>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55">
            <a:hlinkClick r:id="rId3" action="ppaction://hlinksldjump"/>
          </p:cNvPr>
          <p:cNvSpPr/>
          <p:nvPr/>
        </p:nvSpPr>
        <p:spPr>
          <a:xfrm rot="5400000">
            <a:off x="8135450" y="1556928"/>
            <a:ext cx="950100" cy="62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55">
            <a:hlinkClick r:id="rId4" action="ppaction://hlinksldjump"/>
          </p:cNvPr>
          <p:cNvSpPr/>
          <p:nvPr/>
        </p:nvSpPr>
        <p:spPr>
          <a:xfrm rot="5400000">
            <a:off x="8100942" y="589675"/>
            <a:ext cx="1019100" cy="62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55">
            <a:hlinkClick r:id="rId5" action="ppaction://hlinksldjump"/>
          </p:cNvPr>
          <p:cNvSpPr/>
          <p:nvPr/>
        </p:nvSpPr>
        <p:spPr>
          <a:xfrm rot="5400000">
            <a:off x="8089092" y="2537633"/>
            <a:ext cx="1042800" cy="62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55">
            <a:hlinkClick r:id="rId6" action="ppaction://hlinksldjump"/>
          </p:cNvPr>
          <p:cNvSpPr/>
          <p:nvPr/>
        </p:nvSpPr>
        <p:spPr>
          <a:xfrm rot="5400000">
            <a:off x="8100942" y="4501251"/>
            <a:ext cx="1019100" cy="62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55">
            <a:hlinkClick r:id="rId7" action="ppaction://hlinksldjump"/>
          </p:cNvPr>
          <p:cNvSpPr/>
          <p:nvPr/>
        </p:nvSpPr>
        <p:spPr>
          <a:xfrm rot="5400000">
            <a:off x="8141446" y="3528444"/>
            <a:ext cx="938100" cy="624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55">
            <a:hlinkClick r:id="rId4" action="ppaction://hlinksldjump"/>
          </p:cNvPr>
          <p:cNvSpPr txBox="1"/>
          <p:nvPr/>
        </p:nvSpPr>
        <p:spPr>
          <a:xfrm>
            <a:off x="8189650" y="470225"/>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4"/>
                </a:solidFill>
                <a:latin typeface="Ubuntu"/>
                <a:ea typeface="Ubuntu"/>
                <a:cs typeface="Ubuntu"/>
                <a:sym typeface="Ubuntu"/>
              </a:rPr>
              <a:t>M</a:t>
            </a:r>
            <a:endParaRPr b="1">
              <a:solidFill>
                <a:schemeClr val="accent4"/>
              </a:solidFill>
              <a:latin typeface="Ubuntu"/>
              <a:ea typeface="Ubuntu"/>
              <a:cs typeface="Ubuntu"/>
              <a:sym typeface="Ubuntu"/>
            </a:endParaRPr>
          </a:p>
        </p:txBody>
      </p:sp>
      <p:sp>
        <p:nvSpPr>
          <p:cNvPr id="1809" name="Google Shape;1809;p55">
            <a:hlinkClick r:id="rId3" action="ppaction://hlinksldjump"/>
          </p:cNvPr>
          <p:cNvSpPr txBox="1"/>
          <p:nvPr/>
        </p:nvSpPr>
        <p:spPr>
          <a:xfrm>
            <a:off x="8189650" y="1476316"/>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2"/>
                </a:solidFill>
                <a:latin typeface="Ubuntu"/>
                <a:ea typeface="Ubuntu"/>
                <a:cs typeface="Ubuntu"/>
                <a:sym typeface="Ubuntu"/>
              </a:rPr>
              <a:t>T</a:t>
            </a:r>
            <a:endParaRPr b="1">
              <a:solidFill>
                <a:schemeClr val="accent2"/>
              </a:solidFill>
              <a:latin typeface="Ubuntu"/>
              <a:ea typeface="Ubuntu"/>
              <a:cs typeface="Ubuntu"/>
              <a:sym typeface="Ubuntu"/>
            </a:endParaRPr>
          </a:p>
        </p:txBody>
      </p:sp>
      <p:sp>
        <p:nvSpPr>
          <p:cNvPr id="1810" name="Google Shape;1810;p55">
            <a:hlinkClick r:id="rId5" action="ppaction://hlinksldjump"/>
          </p:cNvPr>
          <p:cNvSpPr txBox="1"/>
          <p:nvPr/>
        </p:nvSpPr>
        <p:spPr>
          <a:xfrm>
            <a:off x="8189650" y="2400638"/>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1"/>
                </a:solidFill>
                <a:latin typeface="Ubuntu"/>
                <a:ea typeface="Ubuntu"/>
                <a:cs typeface="Ubuntu"/>
                <a:sym typeface="Ubuntu"/>
              </a:rPr>
              <a:t>X</a:t>
            </a:r>
            <a:endParaRPr b="1">
              <a:solidFill>
                <a:schemeClr val="accent1"/>
              </a:solidFill>
              <a:latin typeface="Ubuntu"/>
              <a:ea typeface="Ubuntu"/>
              <a:cs typeface="Ubuntu"/>
              <a:sym typeface="Ubuntu"/>
            </a:endParaRPr>
          </a:p>
        </p:txBody>
      </p:sp>
      <p:sp>
        <p:nvSpPr>
          <p:cNvPr id="1811" name="Google Shape;1811;p55">
            <a:hlinkClick r:id="rId7" action="ppaction://hlinksldjump"/>
          </p:cNvPr>
          <p:cNvSpPr txBox="1"/>
          <p:nvPr/>
        </p:nvSpPr>
        <p:spPr>
          <a:xfrm>
            <a:off x="8189650" y="3423511"/>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3"/>
                </a:solidFill>
                <a:latin typeface="Ubuntu"/>
                <a:ea typeface="Ubuntu"/>
                <a:cs typeface="Ubuntu"/>
                <a:sym typeface="Ubuntu"/>
              </a:rPr>
              <a:t>T</a:t>
            </a:r>
            <a:endParaRPr b="1">
              <a:solidFill>
                <a:schemeClr val="accent3"/>
              </a:solidFill>
              <a:latin typeface="Ubuntu"/>
              <a:ea typeface="Ubuntu"/>
              <a:cs typeface="Ubuntu"/>
              <a:sym typeface="Ubuntu"/>
            </a:endParaRPr>
          </a:p>
        </p:txBody>
      </p:sp>
      <p:sp>
        <p:nvSpPr>
          <p:cNvPr id="1812" name="Google Shape;1812;p55">
            <a:hlinkClick r:id="rId6" action="ppaction://hlinksldjump"/>
          </p:cNvPr>
          <p:cNvSpPr txBox="1"/>
          <p:nvPr/>
        </p:nvSpPr>
        <p:spPr>
          <a:xfrm>
            <a:off x="8189650" y="4362805"/>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4"/>
                </a:solidFill>
                <a:latin typeface="Ubuntu"/>
                <a:ea typeface="Ubuntu"/>
                <a:cs typeface="Ubuntu"/>
                <a:sym typeface="Ubuntu"/>
              </a:rPr>
              <a:t>F</a:t>
            </a:r>
            <a:endParaRPr b="1">
              <a:solidFill>
                <a:schemeClr val="accent4"/>
              </a:solidFill>
              <a:latin typeface="Ubuntu"/>
              <a:ea typeface="Ubuntu"/>
              <a:cs typeface="Ubuntu"/>
              <a:sym typeface="Ubuntu"/>
            </a:endParaRPr>
          </a:p>
        </p:txBody>
      </p:sp>
      <p:grpSp>
        <p:nvGrpSpPr>
          <p:cNvPr id="1813" name="Google Shape;1813;p55"/>
          <p:cNvGrpSpPr/>
          <p:nvPr/>
        </p:nvGrpSpPr>
        <p:grpSpPr>
          <a:xfrm>
            <a:off x="6935171" y="696541"/>
            <a:ext cx="195284" cy="195284"/>
            <a:chOff x="5660400" y="238125"/>
            <a:chExt cx="481825" cy="481825"/>
          </a:xfrm>
        </p:grpSpPr>
        <p:sp>
          <p:nvSpPr>
            <p:cNvPr id="1814" name="Google Shape;1814;p55"/>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815" name="Google Shape;1815;p55"/>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1816" name="Google Shape;1816;p55">
            <a:hlinkClick r:id="rId8" action="ppaction://hlinksldjump"/>
          </p:cNvPr>
          <p:cNvSpPr/>
          <p:nvPr/>
        </p:nvSpPr>
        <p:spPr>
          <a:xfrm>
            <a:off x="6934475" y="681975"/>
            <a:ext cx="195900" cy="215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55">
            <a:hlinkClick r:id="rId9" action="ppaction://hlinksldjump"/>
          </p:cNvPr>
          <p:cNvSpPr/>
          <p:nvPr/>
        </p:nvSpPr>
        <p:spPr>
          <a:xfrm>
            <a:off x="7246284" y="695850"/>
            <a:ext cx="213106" cy="195722"/>
          </a:xfrm>
          <a:custGeom>
            <a:avLst/>
            <a:gdLst/>
            <a:ahLst/>
            <a:cxnLst/>
            <a:rect l="l" t="t" r="r" b="b"/>
            <a:pathLst>
              <a:path w="34372" h="31568" extrusionOk="0">
                <a:moveTo>
                  <a:pt x="17158" y="1"/>
                </a:moveTo>
                <a:cubicBezTo>
                  <a:pt x="11439" y="3246"/>
                  <a:pt x="5719" y="6490"/>
                  <a:pt x="0" y="9735"/>
                </a:cubicBezTo>
                <a:lnTo>
                  <a:pt x="2750" y="9735"/>
                </a:lnTo>
                <a:lnTo>
                  <a:pt x="2750" y="31567"/>
                </a:lnTo>
                <a:lnTo>
                  <a:pt x="11659" y="31567"/>
                </a:lnTo>
                <a:lnTo>
                  <a:pt x="11659" y="17379"/>
                </a:lnTo>
                <a:lnTo>
                  <a:pt x="23373" y="17379"/>
                </a:lnTo>
                <a:lnTo>
                  <a:pt x="23373" y="31567"/>
                </a:lnTo>
                <a:lnTo>
                  <a:pt x="31622" y="31567"/>
                </a:lnTo>
                <a:lnTo>
                  <a:pt x="31622" y="9735"/>
                </a:lnTo>
                <a:lnTo>
                  <a:pt x="34371" y="9735"/>
                </a:lnTo>
                <a:cubicBezTo>
                  <a:pt x="28597" y="6490"/>
                  <a:pt x="22878" y="3246"/>
                  <a:pt x="1715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55">
            <a:hlinkClick r:id="" action="ppaction://hlinkshowjump?jump=nextslide"/>
          </p:cNvPr>
          <p:cNvSpPr/>
          <p:nvPr/>
        </p:nvSpPr>
        <p:spPr>
          <a:xfrm>
            <a:off x="7870218" y="695853"/>
            <a:ext cx="145409" cy="215293"/>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55">
            <a:hlinkClick r:id="" action="ppaction://hlinkshowjump?jump=previousslide"/>
          </p:cNvPr>
          <p:cNvSpPr/>
          <p:nvPr/>
        </p:nvSpPr>
        <p:spPr>
          <a:xfrm rot="10800000">
            <a:off x="7575225" y="695855"/>
            <a:ext cx="145409" cy="215293"/>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 name="Google Shape;3606;p66"/>
          <p:cNvGrpSpPr/>
          <p:nvPr/>
        </p:nvGrpSpPr>
        <p:grpSpPr>
          <a:xfrm>
            <a:off x="1018725" y="1676946"/>
            <a:ext cx="3132775" cy="305215"/>
            <a:chOff x="1384025" y="1945908"/>
            <a:chExt cx="3132775" cy="305215"/>
          </a:xfrm>
        </p:grpSpPr>
        <p:sp>
          <p:nvSpPr>
            <p:cNvPr id="35" name="Google Shape;3607;p66"/>
            <p:cNvSpPr/>
            <p:nvPr/>
          </p:nvSpPr>
          <p:spPr>
            <a:xfrm>
              <a:off x="1389900" y="1950823"/>
              <a:ext cx="3126900" cy="300300"/>
            </a:xfrm>
            <a:prstGeom prst="roundRect">
              <a:avLst>
                <a:gd name="adj" fmla="val 50000"/>
              </a:avLst>
            </a:prstGeom>
            <a:solidFill>
              <a:schemeClr val="accent5"/>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08;p66"/>
            <p:cNvSpPr/>
            <p:nvPr/>
          </p:nvSpPr>
          <p:spPr>
            <a:xfrm>
              <a:off x="1384025" y="1945908"/>
              <a:ext cx="300900" cy="3009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 name="Google Shape;3609;p66"/>
          <p:cNvGrpSpPr/>
          <p:nvPr/>
        </p:nvGrpSpPr>
        <p:grpSpPr>
          <a:xfrm>
            <a:off x="1018726" y="2214943"/>
            <a:ext cx="3132774" cy="307218"/>
            <a:chOff x="1384026" y="2431680"/>
            <a:chExt cx="3132774" cy="307218"/>
          </a:xfrm>
        </p:grpSpPr>
        <p:sp>
          <p:nvSpPr>
            <p:cNvPr id="38" name="Google Shape;3610;p66"/>
            <p:cNvSpPr/>
            <p:nvPr/>
          </p:nvSpPr>
          <p:spPr>
            <a:xfrm>
              <a:off x="1389900" y="2431680"/>
              <a:ext cx="3126900" cy="301800"/>
            </a:xfrm>
            <a:prstGeom prst="roundRect">
              <a:avLst>
                <a:gd name="adj" fmla="val 50000"/>
              </a:avLst>
            </a:prstGeom>
            <a:solidFill>
              <a:schemeClr val="accent5"/>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611;p66"/>
            <p:cNvSpPr/>
            <p:nvPr/>
          </p:nvSpPr>
          <p:spPr>
            <a:xfrm>
              <a:off x="1384026" y="2437099"/>
              <a:ext cx="301800" cy="3018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 name="Google Shape;3612;p66"/>
          <p:cNvGrpSpPr/>
          <p:nvPr/>
        </p:nvGrpSpPr>
        <p:grpSpPr>
          <a:xfrm>
            <a:off x="1018726" y="2754931"/>
            <a:ext cx="3132774" cy="307223"/>
            <a:chOff x="1384026" y="2887116"/>
            <a:chExt cx="3132774" cy="307223"/>
          </a:xfrm>
        </p:grpSpPr>
        <p:sp>
          <p:nvSpPr>
            <p:cNvPr id="41" name="Google Shape;3613;p66"/>
            <p:cNvSpPr/>
            <p:nvPr/>
          </p:nvSpPr>
          <p:spPr>
            <a:xfrm>
              <a:off x="1389900" y="2887116"/>
              <a:ext cx="3126900" cy="301800"/>
            </a:xfrm>
            <a:prstGeom prst="roundRect">
              <a:avLst>
                <a:gd name="adj" fmla="val 50000"/>
              </a:avLst>
            </a:prstGeom>
            <a:solidFill>
              <a:schemeClr val="accent5"/>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3614;p66"/>
            <p:cNvSpPr/>
            <p:nvPr/>
          </p:nvSpPr>
          <p:spPr>
            <a:xfrm>
              <a:off x="1384026" y="2892539"/>
              <a:ext cx="301800" cy="3018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 name="Google Shape;3618;p66"/>
          <p:cNvSpPr txBox="1">
            <a:spLocks noGrp="1"/>
          </p:cNvSpPr>
          <p:nvPr>
            <p:ph type="subTitle" idx="1"/>
          </p:nvPr>
        </p:nvSpPr>
        <p:spPr>
          <a:xfrm>
            <a:off x="1281513" y="2789742"/>
            <a:ext cx="2736300" cy="237600"/>
          </a:xfrm>
          <a:prstGeom prst="rect">
            <a:avLst/>
          </a:prstGeom>
        </p:spPr>
        <p:txBody>
          <a:bodyPr spcFirstLastPara="1" wrap="square" lIns="91425" tIns="91425" rIns="91425" bIns="91425" anchor="ctr" anchorCtr="0">
            <a:noAutofit/>
          </a:bodyPr>
          <a:lstStyle/>
          <a:p>
            <a:pPr marL="0" indent="0" algn="l"/>
            <a:r>
              <a:rPr lang="en-US" sz="1600" b="0" dirty="0" smtClean="0">
                <a:solidFill>
                  <a:schemeClr val="dk2"/>
                </a:solidFill>
              </a:rPr>
              <a:t>3. Watcher.</a:t>
            </a:r>
            <a:endParaRPr sz="1600" b="0" dirty="0">
              <a:solidFill>
                <a:schemeClr val="dk2"/>
              </a:solidFill>
            </a:endParaRPr>
          </a:p>
        </p:txBody>
      </p:sp>
      <p:sp>
        <p:nvSpPr>
          <p:cNvPr id="44" name="Google Shape;3620;p66"/>
          <p:cNvSpPr txBox="1">
            <a:spLocks noGrp="1"/>
          </p:cNvSpPr>
          <p:nvPr>
            <p:ph type="subTitle" idx="3"/>
          </p:nvPr>
        </p:nvSpPr>
        <p:spPr>
          <a:xfrm>
            <a:off x="1281513" y="2249752"/>
            <a:ext cx="2736300" cy="237600"/>
          </a:xfrm>
          <a:prstGeom prst="rect">
            <a:avLst/>
          </a:prstGeom>
        </p:spPr>
        <p:txBody>
          <a:bodyPr spcFirstLastPara="1" wrap="square" lIns="91425" tIns="91425" rIns="91425" bIns="91425" anchor="ctr" anchorCtr="0">
            <a:noAutofit/>
          </a:bodyPr>
          <a:lstStyle/>
          <a:p>
            <a:pPr marL="0" lvl="0" indent="0" algn="l"/>
            <a:r>
              <a:rPr lang="en-US" sz="1600" b="0" dirty="0">
                <a:solidFill>
                  <a:schemeClr val="dk2"/>
                </a:solidFill>
              </a:rPr>
              <a:t>2</a:t>
            </a:r>
            <a:r>
              <a:rPr lang="en-US" sz="1600" b="0" dirty="0" smtClean="0">
                <a:solidFill>
                  <a:schemeClr val="dk2"/>
                </a:solidFill>
              </a:rPr>
              <a:t>. Computed property.</a:t>
            </a:r>
            <a:endParaRPr sz="1600" b="0" dirty="0">
              <a:solidFill>
                <a:schemeClr val="dk2"/>
              </a:solidFill>
            </a:endParaRPr>
          </a:p>
        </p:txBody>
      </p:sp>
      <p:sp>
        <p:nvSpPr>
          <p:cNvPr id="45" name="Google Shape;3621;p66"/>
          <p:cNvSpPr txBox="1">
            <a:spLocks noGrp="1"/>
          </p:cNvSpPr>
          <p:nvPr>
            <p:ph type="subTitle" idx="4"/>
          </p:nvPr>
        </p:nvSpPr>
        <p:spPr>
          <a:xfrm>
            <a:off x="1281513" y="1710753"/>
            <a:ext cx="2736300" cy="237600"/>
          </a:xfrm>
          <a:prstGeom prst="rect">
            <a:avLst/>
          </a:prstGeom>
        </p:spPr>
        <p:txBody>
          <a:bodyPr spcFirstLastPara="1" wrap="square" lIns="91425" tIns="91425" rIns="91425" bIns="91425" anchor="ctr" anchorCtr="0">
            <a:noAutofit/>
          </a:bodyPr>
          <a:lstStyle/>
          <a:p>
            <a:pPr marL="0" lvl="0" indent="0" algn="l"/>
            <a:r>
              <a:rPr lang="en-US" dirty="0" smtClean="0"/>
              <a:t>1. Method.</a:t>
            </a:r>
            <a:endParaRPr dirty="0"/>
          </a:p>
        </p:txBody>
      </p:sp>
      <p:grpSp>
        <p:nvGrpSpPr>
          <p:cNvPr id="46" name="Google Shape;3622;p66"/>
          <p:cNvGrpSpPr/>
          <p:nvPr/>
        </p:nvGrpSpPr>
        <p:grpSpPr>
          <a:xfrm>
            <a:off x="4820537" y="1296060"/>
            <a:ext cx="2700072" cy="3140665"/>
            <a:chOff x="4820537" y="1296060"/>
            <a:chExt cx="2700072" cy="3140665"/>
          </a:xfrm>
        </p:grpSpPr>
        <p:grpSp>
          <p:nvGrpSpPr>
            <p:cNvPr id="47" name="Google Shape;3623;p66"/>
            <p:cNvGrpSpPr/>
            <p:nvPr/>
          </p:nvGrpSpPr>
          <p:grpSpPr>
            <a:xfrm>
              <a:off x="4820537" y="1296060"/>
              <a:ext cx="2700072" cy="3140665"/>
              <a:chOff x="4765325" y="1286925"/>
              <a:chExt cx="2700072" cy="3140665"/>
            </a:xfrm>
          </p:grpSpPr>
          <p:sp>
            <p:nvSpPr>
              <p:cNvPr id="55" name="Google Shape;3624;p66"/>
              <p:cNvSpPr/>
              <p:nvPr/>
            </p:nvSpPr>
            <p:spPr>
              <a:xfrm>
                <a:off x="4765325" y="1649822"/>
                <a:ext cx="1906996" cy="2760544"/>
              </a:xfrm>
              <a:custGeom>
                <a:avLst/>
                <a:gdLst/>
                <a:ahLst/>
                <a:cxnLst/>
                <a:rect l="l" t="t" r="r" b="b"/>
                <a:pathLst>
                  <a:path w="33437" h="48403" extrusionOk="0">
                    <a:moveTo>
                      <a:pt x="17324" y="0"/>
                    </a:moveTo>
                    <a:lnTo>
                      <a:pt x="14723" y="13"/>
                    </a:lnTo>
                    <a:cubicBezTo>
                      <a:pt x="13838" y="13"/>
                      <a:pt x="13125" y="1281"/>
                      <a:pt x="13125" y="2179"/>
                    </a:cubicBezTo>
                    <a:lnTo>
                      <a:pt x="13191" y="20998"/>
                    </a:lnTo>
                    <a:lnTo>
                      <a:pt x="1556" y="42314"/>
                    </a:lnTo>
                    <a:cubicBezTo>
                      <a:pt x="0" y="45029"/>
                      <a:pt x="1957" y="48402"/>
                      <a:pt x="5077" y="48402"/>
                    </a:cubicBezTo>
                    <a:cubicBezTo>
                      <a:pt x="5083" y="48402"/>
                      <a:pt x="5089" y="48402"/>
                      <a:pt x="5095" y="48402"/>
                    </a:cubicBezTo>
                    <a:lnTo>
                      <a:pt x="28273" y="48323"/>
                    </a:lnTo>
                    <a:cubicBezTo>
                      <a:pt x="31495" y="48310"/>
                      <a:pt x="33436" y="44731"/>
                      <a:pt x="31667" y="42036"/>
                    </a:cubicBezTo>
                    <a:lnTo>
                      <a:pt x="19002" y="20972"/>
                    </a:lnTo>
                    <a:lnTo>
                      <a:pt x="18936" y="2153"/>
                    </a:lnTo>
                    <a:cubicBezTo>
                      <a:pt x="18936" y="1268"/>
                      <a:pt x="18209" y="0"/>
                      <a:pt x="173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3625;p66"/>
              <p:cNvSpPr/>
              <p:nvPr/>
            </p:nvSpPr>
            <p:spPr>
              <a:xfrm>
                <a:off x="4766123" y="3643275"/>
                <a:ext cx="1906939" cy="776098"/>
              </a:xfrm>
              <a:custGeom>
                <a:avLst/>
                <a:gdLst/>
                <a:ahLst/>
                <a:cxnLst/>
                <a:rect l="l" t="t" r="r" b="b"/>
                <a:pathLst>
                  <a:path w="33436" h="13608" extrusionOk="0">
                    <a:moveTo>
                      <a:pt x="23129" y="0"/>
                    </a:moveTo>
                    <a:cubicBezTo>
                      <a:pt x="21593" y="0"/>
                      <a:pt x="19695" y="294"/>
                      <a:pt x="17429" y="1154"/>
                    </a:cubicBezTo>
                    <a:cubicBezTo>
                      <a:pt x="15045" y="2065"/>
                      <a:pt x="12849" y="2366"/>
                      <a:pt x="10991" y="2366"/>
                    </a:cubicBezTo>
                    <a:cubicBezTo>
                      <a:pt x="7383" y="2366"/>
                      <a:pt x="5041" y="1233"/>
                      <a:pt x="5041" y="1233"/>
                    </a:cubicBezTo>
                    <a:lnTo>
                      <a:pt x="1938" y="6925"/>
                    </a:lnTo>
                    <a:cubicBezTo>
                      <a:pt x="0" y="9878"/>
                      <a:pt x="1457" y="13462"/>
                      <a:pt x="4969" y="13462"/>
                    </a:cubicBezTo>
                    <a:cubicBezTo>
                      <a:pt x="4976" y="13462"/>
                      <a:pt x="4982" y="13462"/>
                      <a:pt x="4989" y="13462"/>
                    </a:cubicBezTo>
                    <a:lnTo>
                      <a:pt x="27545" y="13607"/>
                    </a:lnTo>
                    <a:cubicBezTo>
                      <a:pt x="31256" y="13594"/>
                      <a:pt x="33436" y="9883"/>
                      <a:pt x="31098" y="6991"/>
                    </a:cubicBezTo>
                    <a:lnTo>
                      <a:pt x="28087" y="1378"/>
                    </a:lnTo>
                    <a:cubicBezTo>
                      <a:pt x="28087" y="1378"/>
                      <a:pt x="26455" y="0"/>
                      <a:pt x="231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3626;p66"/>
              <p:cNvSpPr/>
              <p:nvPr/>
            </p:nvSpPr>
            <p:spPr>
              <a:xfrm>
                <a:off x="5206525" y="3837813"/>
                <a:ext cx="76138" cy="76138"/>
              </a:xfrm>
              <a:custGeom>
                <a:avLst/>
                <a:gdLst/>
                <a:ahLst/>
                <a:cxnLst/>
                <a:rect l="l" t="t" r="r" b="b"/>
                <a:pathLst>
                  <a:path w="1335" h="1335" extrusionOk="0">
                    <a:moveTo>
                      <a:pt x="684" y="1"/>
                    </a:moveTo>
                    <a:cubicBezTo>
                      <a:pt x="676" y="1"/>
                      <a:pt x="668" y="1"/>
                      <a:pt x="661" y="1"/>
                    </a:cubicBezTo>
                    <a:cubicBezTo>
                      <a:pt x="291" y="1"/>
                      <a:pt x="0" y="292"/>
                      <a:pt x="0" y="661"/>
                    </a:cubicBezTo>
                    <a:cubicBezTo>
                      <a:pt x="0" y="1031"/>
                      <a:pt x="304" y="1335"/>
                      <a:pt x="674" y="1335"/>
                    </a:cubicBezTo>
                    <a:cubicBezTo>
                      <a:pt x="1044" y="1335"/>
                      <a:pt x="1334" y="1031"/>
                      <a:pt x="1334" y="661"/>
                    </a:cubicBezTo>
                    <a:cubicBezTo>
                      <a:pt x="1334" y="299"/>
                      <a:pt x="1043" y="1"/>
                      <a:pt x="684" y="1"/>
                    </a:cubicBezTo>
                    <a:close/>
                  </a:path>
                </a:pathLst>
              </a:custGeom>
              <a:solidFill>
                <a:srgbClr val="6889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3627;p66"/>
              <p:cNvSpPr/>
              <p:nvPr/>
            </p:nvSpPr>
            <p:spPr>
              <a:xfrm>
                <a:off x="6086987" y="3820532"/>
                <a:ext cx="76138" cy="76138"/>
              </a:xfrm>
              <a:custGeom>
                <a:avLst/>
                <a:gdLst/>
                <a:ahLst/>
                <a:cxnLst/>
                <a:rect l="l" t="t" r="r" b="b"/>
                <a:pathLst>
                  <a:path w="1335" h="1335" extrusionOk="0">
                    <a:moveTo>
                      <a:pt x="661" y="0"/>
                    </a:moveTo>
                    <a:cubicBezTo>
                      <a:pt x="291" y="0"/>
                      <a:pt x="1" y="291"/>
                      <a:pt x="1" y="661"/>
                    </a:cubicBezTo>
                    <a:cubicBezTo>
                      <a:pt x="1" y="1030"/>
                      <a:pt x="305" y="1334"/>
                      <a:pt x="674" y="1334"/>
                    </a:cubicBezTo>
                    <a:cubicBezTo>
                      <a:pt x="1044" y="1334"/>
                      <a:pt x="1335" y="1030"/>
                      <a:pt x="1335" y="661"/>
                    </a:cubicBezTo>
                    <a:cubicBezTo>
                      <a:pt x="1335" y="291"/>
                      <a:pt x="1031" y="0"/>
                      <a:pt x="661" y="0"/>
                    </a:cubicBezTo>
                    <a:close/>
                  </a:path>
                </a:pathLst>
              </a:custGeom>
              <a:solidFill>
                <a:srgbClr val="6889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3628;p66"/>
              <p:cNvSpPr/>
              <p:nvPr/>
            </p:nvSpPr>
            <p:spPr>
              <a:xfrm>
                <a:off x="5905511" y="3356573"/>
                <a:ext cx="72317" cy="72317"/>
              </a:xfrm>
              <a:custGeom>
                <a:avLst/>
                <a:gdLst/>
                <a:ahLst/>
                <a:cxnLst/>
                <a:rect l="l" t="t" r="r" b="b"/>
                <a:pathLst>
                  <a:path w="1268" h="1268" extrusionOk="0">
                    <a:moveTo>
                      <a:pt x="634" y="0"/>
                    </a:moveTo>
                    <a:cubicBezTo>
                      <a:pt x="291" y="0"/>
                      <a:pt x="0" y="291"/>
                      <a:pt x="13" y="634"/>
                    </a:cubicBezTo>
                    <a:cubicBezTo>
                      <a:pt x="13" y="991"/>
                      <a:pt x="291" y="1268"/>
                      <a:pt x="634" y="1268"/>
                    </a:cubicBezTo>
                    <a:cubicBezTo>
                      <a:pt x="991" y="1268"/>
                      <a:pt x="1268" y="977"/>
                      <a:pt x="1268" y="634"/>
                    </a:cubicBezTo>
                    <a:cubicBezTo>
                      <a:pt x="1268" y="291"/>
                      <a:pt x="977" y="0"/>
                      <a:pt x="634" y="0"/>
                    </a:cubicBezTo>
                    <a:close/>
                  </a:path>
                </a:pathLst>
              </a:custGeom>
              <a:solidFill>
                <a:srgbClr val="6889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3629;p66"/>
              <p:cNvSpPr/>
              <p:nvPr/>
            </p:nvSpPr>
            <p:spPr>
              <a:xfrm>
                <a:off x="5885150" y="3905624"/>
                <a:ext cx="72374" cy="72374"/>
              </a:xfrm>
              <a:custGeom>
                <a:avLst/>
                <a:gdLst/>
                <a:ahLst/>
                <a:cxnLst/>
                <a:rect l="l" t="t" r="r" b="b"/>
                <a:pathLst>
                  <a:path w="1269" h="1269" extrusionOk="0">
                    <a:moveTo>
                      <a:pt x="634" y="1"/>
                    </a:moveTo>
                    <a:cubicBezTo>
                      <a:pt x="291" y="1"/>
                      <a:pt x="0" y="291"/>
                      <a:pt x="0" y="635"/>
                    </a:cubicBezTo>
                    <a:cubicBezTo>
                      <a:pt x="0" y="991"/>
                      <a:pt x="291" y="1268"/>
                      <a:pt x="634" y="1268"/>
                    </a:cubicBezTo>
                    <a:cubicBezTo>
                      <a:pt x="991" y="1268"/>
                      <a:pt x="1268" y="978"/>
                      <a:pt x="1268" y="635"/>
                    </a:cubicBezTo>
                    <a:cubicBezTo>
                      <a:pt x="1268" y="291"/>
                      <a:pt x="978" y="1"/>
                      <a:pt x="634" y="1"/>
                    </a:cubicBezTo>
                    <a:close/>
                  </a:path>
                </a:pathLst>
              </a:custGeom>
              <a:solidFill>
                <a:srgbClr val="6889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3630;p66"/>
              <p:cNvSpPr/>
              <p:nvPr/>
            </p:nvSpPr>
            <p:spPr>
              <a:xfrm>
                <a:off x="5656166" y="3131353"/>
                <a:ext cx="72374" cy="71633"/>
              </a:xfrm>
              <a:custGeom>
                <a:avLst/>
                <a:gdLst/>
                <a:ahLst/>
                <a:cxnLst/>
                <a:rect l="l" t="t" r="r" b="b"/>
                <a:pathLst>
                  <a:path w="1269" h="1256" extrusionOk="0">
                    <a:moveTo>
                      <a:pt x="635" y="0"/>
                    </a:moveTo>
                    <a:cubicBezTo>
                      <a:pt x="291" y="0"/>
                      <a:pt x="1" y="291"/>
                      <a:pt x="14" y="634"/>
                    </a:cubicBezTo>
                    <a:cubicBezTo>
                      <a:pt x="14" y="970"/>
                      <a:pt x="279" y="1255"/>
                      <a:pt x="612" y="1255"/>
                    </a:cubicBezTo>
                    <a:cubicBezTo>
                      <a:pt x="620" y="1255"/>
                      <a:pt x="627" y="1255"/>
                      <a:pt x="635" y="1255"/>
                    </a:cubicBezTo>
                    <a:cubicBezTo>
                      <a:pt x="991" y="1255"/>
                      <a:pt x="1269" y="978"/>
                      <a:pt x="1269" y="634"/>
                    </a:cubicBezTo>
                    <a:cubicBezTo>
                      <a:pt x="1269" y="278"/>
                      <a:pt x="978" y="0"/>
                      <a:pt x="6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3631;p66"/>
              <p:cNvSpPr/>
              <p:nvPr/>
            </p:nvSpPr>
            <p:spPr>
              <a:xfrm>
                <a:off x="5053622" y="3834049"/>
                <a:ext cx="125814" cy="125129"/>
              </a:xfrm>
              <a:custGeom>
                <a:avLst/>
                <a:gdLst/>
                <a:ahLst/>
                <a:cxnLst/>
                <a:rect l="l" t="t" r="r" b="b"/>
                <a:pathLst>
                  <a:path w="2206" h="2194" extrusionOk="0">
                    <a:moveTo>
                      <a:pt x="1097" y="1"/>
                    </a:moveTo>
                    <a:cubicBezTo>
                      <a:pt x="489" y="1"/>
                      <a:pt x="0" y="503"/>
                      <a:pt x="0" y="1097"/>
                    </a:cubicBezTo>
                    <a:cubicBezTo>
                      <a:pt x="0" y="1705"/>
                      <a:pt x="502" y="2193"/>
                      <a:pt x="1110" y="2193"/>
                    </a:cubicBezTo>
                    <a:cubicBezTo>
                      <a:pt x="1717" y="2193"/>
                      <a:pt x="2206" y="1705"/>
                      <a:pt x="2193" y="1097"/>
                    </a:cubicBezTo>
                    <a:cubicBezTo>
                      <a:pt x="2193" y="490"/>
                      <a:pt x="1704" y="1"/>
                      <a:pt x="1097" y="1"/>
                    </a:cubicBezTo>
                    <a:close/>
                  </a:path>
                </a:pathLst>
              </a:custGeom>
              <a:solidFill>
                <a:srgbClr val="6889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3632;p66"/>
              <p:cNvSpPr/>
              <p:nvPr/>
            </p:nvSpPr>
            <p:spPr>
              <a:xfrm>
                <a:off x="5463341" y="3427351"/>
                <a:ext cx="107050" cy="106993"/>
              </a:xfrm>
              <a:custGeom>
                <a:avLst/>
                <a:gdLst/>
                <a:ahLst/>
                <a:cxnLst/>
                <a:rect l="l" t="t" r="r" b="b"/>
                <a:pathLst>
                  <a:path w="1877" h="1876" extrusionOk="0">
                    <a:moveTo>
                      <a:pt x="938" y="0"/>
                    </a:moveTo>
                    <a:cubicBezTo>
                      <a:pt x="423" y="0"/>
                      <a:pt x="1" y="423"/>
                      <a:pt x="1" y="938"/>
                    </a:cubicBezTo>
                    <a:cubicBezTo>
                      <a:pt x="14" y="1453"/>
                      <a:pt x="423" y="1876"/>
                      <a:pt x="952" y="1876"/>
                    </a:cubicBezTo>
                    <a:cubicBezTo>
                      <a:pt x="1467" y="1876"/>
                      <a:pt x="1876" y="1453"/>
                      <a:pt x="1876" y="925"/>
                    </a:cubicBezTo>
                    <a:cubicBezTo>
                      <a:pt x="1876" y="410"/>
                      <a:pt x="1454" y="0"/>
                      <a:pt x="9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3633;p66"/>
              <p:cNvSpPr/>
              <p:nvPr/>
            </p:nvSpPr>
            <p:spPr>
              <a:xfrm>
                <a:off x="5670481" y="2795432"/>
                <a:ext cx="44485" cy="44485"/>
              </a:xfrm>
              <a:custGeom>
                <a:avLst/>
                <a:gdLst/>
                <a:ahLst/>
                <a:cxnLst/>
                <a:rect l="l" t="t" r="r" b="b"/>
                <a:pathLst>
                  <a:path w="780" h="780" extrusionOk="0">
                    <a:moveTo>
                      <a:pt x="384" y="0"/>
                    </a:moveTo>
                    <a:cubicBezTo>
                      <a:pt x="172" y="0"/>
                      <a:pt x="1" y="172"/>
                      <a:pt x="1" y="383"/>
                    </a:cubicBezTo>
                    <a:cubicBezTo>
                      <a:pt x="1" y="608"/>
                      <a:pt x="172" y="779"/>
                      <a:pt x="384" y="779"/>
                    </a:cubicBezTo>
                    <a:cubicBezTo>
                      <a:pt x="595" y="779"/>
                      <a:pt x="780" y="594"/>
                      <a:pt x="780" y="383"/>
                    </a:cubicBezTo>
                    <a:cubicBezTo>
                      <a:pt x="780" y="172"/>
                      <a:pt x="595" y="0"/>
                      <a:pt x="3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3634;p66"/>
              <p:cNvSpPr/>
              <p:nvPr/>
            </p:nvSpPr>
            <p:spPr>
              <a:xfrm>
                <a:off x="6260250" y="3829543"/>
                <a:ext cx="149197" cy="148456"/>
              </a:xfrm>
              <a:custGeom>
                <a:avLst/>
                <a:gdLst/>
                <a:ahLst/>
                <a:cxnLst/>
                <a:rect l="l" t="t" r="r" b="b"/>
                <a:pathLst>
                  <a:path w="2616" h="2603" extrusionOk="0">
                    <a:moveTo>
                      <a:pt x="1308" y="1"/>
                    </a:moveTo>
                    <a:cubicBezTo>
                      <a:pt x="581" y="1"/>
                      <a:pt x="0" y="582"/>
                      <a:pt x="0" y="1308"/>
                    </a:cubicBezTo>
                    <a:cubicBezTo>
                      <a:pt x="0" y="2021"/>
                      <a:pt x="595" y="2602"/>
                      <a:pt x="1308" y="2602"/>
                    </a:cubicBezTo>
                    <a:cubicBezTo>
                      <a:pt x="2034" y="2602"/>
                      <a:pt x="2615" y="2021"/>
                      <a:pt x="2615" y="1295"/>
                    </a:cubicBezTo>
                    <a:cubicBezTo>
                      <a:pt x="2602" y="582"/>
                      <a:pt x="2021" y="1"/>
                      <a:pt x="1308" y="1"/>
                    </a:cubicBezTo>
                    <a:close/>
                  </a:path>
                </a:pathLst>
              </a:custGeom>
              <a:solidFill>
                <a:srgbClr val="6889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3635;p66"/>
              <p:cNvSpPr/>
              <p:nvPr/>
            </p:nvSpPr>
            <p:spPr>
              <a:xfrm>
                <a:off x="5516837" y="3896613"/>
                <a:ext cx="135623" cy="135623"/>
              </a:xfrm>
              <a:custGeom>
                <a:avLst/>
                <a:gdLst/>
                <a:ahLst/>
                <a:cxnLst/>
                <a:rect l="l" t="t" r="r" b="b"/>
                <a:pathLst>
                  <a:path w="2378" h="2378" extrusionOk="0">
                    <a:moveTo>
                      <a:pt x="1189" y="0"/>
                    </a:moveTo>
                    <a:cubicBezTo>
                      <a:pt x="529" y="0"/>
                      <a:pt x="0" y="542"/>
                      <a:pt x="0" y="1189"/>
                    </a:cubicBezTo>
                    <a:cubicBezTo>
                      <a:pt x="0" y="1849"/>
                      <a:pt x="542" y="2377"/>
                      <a:pt x="1202" y="2377"/>
                    </a:cubicBezTo>
                    <a:cubicBezTo>
                      <a:pt x="1849" y="2377"/>
                      <a:pt x="2378" y="1849"/>
                      <a:pt x="2378" y="1189"/>
                    </a:cubicBezTo>
                    <a:cubicBezTo>
                      <a:pt x="2378" y="528"/>
                      <a:pt x="1849" y="0"/>
                      <a:pt x="11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3636;p66"/>
              <p:cNvSpPr/>
              <p:nvPr/>
            </p:nvSpPr>
            <p:spPr>
              <a:xfrm>
                <a:off x="5753349" y="1651305"/>
                <a:ext cx="937044" cy="2758263"/>
              </a:xfrm>
              <a:custGeom>
                <a:avLst/>
                <a:gdLst/>
                <a:ahLst/>
                <a:cxnLst/>
                <a:rect l="l" t="t" r="r" b="b"/>
                <a:pathLst>
                  <a:path w="16430" h="48363" extrusionOk="0">
                    <a:moveTo>
                      <a:pt x="0" y="0"/>
                    </a:moveTo>
                    <a:lnTo>
                      <a:pt x="146" y="48363"/>
                    </a:lnTo>
                    <a:lnTo>
                      <a:pt x="11437" y="48297"/>
                    </a:lnTo>
                    <a:cubicBezTo>
                      <a:pt x="14673" y="48284"/>
                      <a:pt x="16429" y="44480"/>
                      <a:pt x="14329" y="42010"/>
                    </a:cubicBezTo>
                    <a:lnTo>
                      <a:pt x="1678" y="20946"/>
                    </a:lnTo>
                    <a:lnTo>
                      <a:pt x="1836" y="2364"/>
                    </a:lnTo>
                    <a:cubicBezTo>
                      <a:pt x="1849" y="1414"/>
                      <a:pt x="1096" y="93"/>
                      <a:pt x="146" y="53"/>
                    </a:cubicBez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3637;p66"/>
              <p:cNvSpPr/>
              <p:nvPr/>
            </p:nvSpPr>
            <p:spPr>
              <a:xfrm>
                <a:off x="4812576" y="1649708"/>
                <a:ext cx="1828861" cy="2777882"/>
              </a:xfrm>
              <a:custGeom>
                <a:avLst/>
                <a:gdLst/>
                <a:ahLst/>
                <a:cxnLst/>
                <a:rect l="l" t="t" r="r" b="b"/>
                <a:pathLst>
                  <a:path w="32067" h="48707" extrusionOk="0">
                    <a:moveTo>
                      <a:pt x="16667" y="305"/>
                    </a:moveTo>
                    <a:cubicBezTo>
                      <a:pt x="17473" y="305"/>
                      <a:pt x="18120" y="1506"/>
                      <a:pt x="18120" y="2299"/>
                    </a:cubicBezTo>
                    <a:lnTo>
                      <a:pt x="18186" y="21118"/>
                    </a:lnTo>
                    <a:cubicBezTo>
                      <a:pt x="18186" y="21144"/>
                      <a:pt x="18199" y="21171"/>
                      <a:pt x="18212" y="21197"/>
                    </a:cubicBezTo>
                    <a:lnTo>
                      <a:pt x="30878" y="42262"/>
                    </a:lnTo>
                    <a:cubicBezTo>
                      <a:pt x="31683" y="43477"/>
                      <a:pt x="31736" y="44969"/>
                      <a:pt x="31049" y="46263"/>
                    </a:cubicBezTo>
                    <a:cubicBezTo>
                      <a:pt x="30363" y="47544"/>
                      <a:pt x="29081" y="48310"/>
                      <a:pt x="27616" y="48310"/>
                    </a:cubicBezTo>
                    <a:lnTo>
                      <a:pt x="4438" y="48403"/>
                    </a:lnTo>
                    <a:lnTo>
                      <a:pt x="4425" y="48403"/>
                    </a:lnTo>
                    <a:cubicBezTo>
                      <a:pt x="3012" y="48403"/>
                      <a:pt x="1757" y="47676"/>
                      <a:pt x="1044" y="46461"/>
                    </a:cubicBezTo>
                    <a:cubicBezTo>
                      <a:pt x="331" y="45233"/>
                      <a:pt x="331" y="43767"/>
                      <a:pt x="1031" y="42539"/>
                    </a:cubicBezTo>
                    <a:lnTo>
                      <a:pt x="12666" y="21210"/>
                    </a:lnTo>
                    <a:cubicBezTo>
                      <a:pt x="12679" y="21197"/>
                      <a:pt x="12679" y="21171"/>
                      <a:pt x="12679" y="21144"/>
                    </a:cubicBezTo>
                    <a:lnTo>
                      <a:pt x="12626" y="2325"/>
                    </a:lnTo>
                    <a:cubicBezTo>
                      <a:pt x="12613" y="1903"/>
                      <a:pt x="12785" y="1401"/>
                      <a:pt x="13062" y="991"/>
                    </a:cubicBezTo>
                    <a:cubicBezTo>
                      <a:pt x="13352" y="569"/>
                      <a:pt x="13722" y="318"/>
                      <a:pt x="14066" y="318"/>
                    </a:cubicBezTo>
                    <a:lnTo>
                      <a:pt x="16667" y="305"/>
                    </a:lnTo>
                    <a:close/>
                    <a:moveTo>
                      <a:pt x="16667" y="1"/>
                    </a:moveTo>
                    <a:lnTo>
                      <a:pt x="14066" y="14"/>
                    </a:lnTo>
                    <a:cubicBezTo>
                      <a:pt x="13603" y="14"/>
                      <a:pt x="13154" y="305"/>
                      <a:pt x="12811" y="820"/>
                    </a:cubicBezTo>
                    <a:cubicBezTo>
                      <a:pt x="12494" y="1282"/>
                      <a:pt x="12309" y="1850"/>
                      <a:pt x="12309" y="2325"/>
                    </a:cubicBezTo>
                    <a:lnTo>
                      <a:pt x="12375" y="21105"/>
                    </a:lnTo>
                    <a:lnTo>
                      <a:pt x="767" y="42394"/>
                    </a:lnTo>
                    <a:cubicBezTo>
                      <a:pt x="1" y="43714"/>
                      <a:pt x="14" y="45286"/>
                      <a:pt x="780" y="46607"/>
                    </a:cubicBezTo>
                    <a:cubicBezTo>
                      <a:pt x="1546" y="47927"/>
                      <a:pt x="2906" y="48706"/>
                      <a:pt x="4425" y="48706"/>
                    </a:cubicBezTo>
                    <a:lnTo>
                      <a:pt x="4438" y="48706"/>
                    </a:lnTo>
                    <a:lnTo>
                      <a:pt x="27616" y="48627"/>
                    </a:lnTo>
                    <a:cubicBezTo>
                      <a:pt x="29187" y="48614"/>
                      <a:pt x="30574" y="47795"/>
                      <a:pt x="31327" y="46409"/>
                    </a:cubicBezTo>
                    <a:cubicBezTo>
                      <a:pt x="32066" y="45022"/>
                      <a:pt x="32000" y="43411"/>
                      <a:pt x="31142" y="42103"/>
                    </a:cubicBezTo>
                    <a:lnTo>
                      <a:pt x="18490" y="21078"/>
                    </a:lnTo>
                    <a:lnTo>
                      <a:pt x="18437" y="2299"/>
                    </a:lnTo>
                    <a:cubicBezTo>
                      <a:pt x="18424" y="1374"/>
                      <a:pt x="17684" y="1"/>
                      <a:pt x="166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3638;p66"/>
              <p:cNvSpPr/>
              <p:nvPr/>
            </p:nvSpPr>
            <p:spPr>
              <a:xfrm>
                <a:off x="5397811" y="1506671"/>
                <a:ext cx="564964" cy="291550"/>
              </a:xfrm>
              <a:custGeom>
                <a:avLst/>
                <a:gdLst/>
                <a:ahLst/>
                <a:cxnLst/>
                <a:rect l="l" t="t" r="r" b="b"/>
                <a:pathLst>
                  <a:path w="9906" h="5112" extrusionOk="0">
                    <a:moveTo>
                      <a:pt x="437" y="1"/>
                    </a:moveTo>
                    <a:cubicBezTo>
                      <a:pt x="199" y="1"/>
                      <a:pt x="1" y="186"/>
                      <a:pt x="1" y="437"/>
                    </a:cubicBezTo>
                    <a:lnTo>
                      <a:pt x="1" y="4676"/>
                    </a:lnTo>
                    <a:cubicBezTo>
                      <a:pt x="1" y="4927"/>
                      <a:pt x="199" y="5112"/>
                      <a:pt x="437" y="5112"/>
                    </a:cubicBezTo>
                    <a:lnTo>
                      <a:pt x="9483" y="5112"/>
                    </a:lnTo>
                    <a:cubicBezTo>
                      <a:pt x="9721" y="5112"/>
                      <a:pt x="9906" y="4927"/>
                      <a:pt x="9906" y="4676"/>
                    </a:cubicBezTo>
                    <a:lnTo>
                      <a:pt x="9906" y="437"/>
                    </a:lnTo>
                    <a:cubicBezTo>
                      <a:pt x="9906" y="186"/>
                      <a:pt x="9721" y="1"/>
                      <a:pt x="948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3639;p66"/>
              <p:cNvSpPr/>
              <p:nvPr/>
            </p:nvSpPr>
            <p:spPr>
              <a:xfrm>
                <a:off x="5489747" y="1550358"/>
                <a:ext cx="95701" cy="198929"/>
              </a:xfrm>
              <a:custGeom>
                <a:avLst/>
                <a:gdLst/>
                <a:ahLst/>
                <a:cxnLst/>
                <a:rect l="l" t="t" r="r" b="b"/>
                <a:pathLst>
                  <a:path w="1678" h="3488" extrusionOk="0">
                    <a:moveTo>
                      <a:pt x="0" y="1"/>
                    </a:moveTo>
                    <a:lnTo>
                      <a:pt x="0" y="3487"/>
                    </a:lnTo>
                    <a:lnTo>
                      <a:pt x="1677" y="3487"/>
                    </a:lnTo>
                    <a:lnTo>
                      <a:pt x="167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3640;p66"/>
              <p:cNvSpPr/>
              <p:nvPr/>
            </p:nvSpPr>
            <p:spPr>
              <a:xfrm>
                <a:off x="6761106" y="1541404"/>
                <a:ext cx="495669" cy="437154"/>
              </a:xfrm>
              <a:custGeom>
                <a:avLst/>
                <a:gdLst/>
                <a:ahLst/>
                <a:cxnLst/>
                <a:rect l="l" t="t" r="r" b="b"/>
                <a:pathLst>
                  <a:path w="8691" h="7665" extrusionOk="0">
                    <a:moveTo>
                      <a:pt x="4345" y="1"/>
                    </a:moveTo>
                    <a:cubicBezTo>
                      <a:pt x="3861" y="1"/>
                      <a:pt x="3369" y="94"/>
                      <a:pt x="2893" y="290"/>
                    </a:cubicBezTo>
                    <a:cubicBezTo>
                      <a:pt x="925" y="1095"/>
                      <a:pt x="1" y="3327"/>
                      <a:pt x="793" y="5282"/>
                    </a:cubicBezTo>
                    <a:cubicBezTo>
                      <a:pt x="1403" y="6773"/>
                      <a:pt x="2833" y="7665"/>
                      <a:pt x="4346" y="7665"/>
                    </a:cubicBezTo>
                    <a:cubicBezTo>
                      <a:pt x="4829" y="7665"/>
                      <a:pt x="5322" y="7574"/>
                      <a:pt x="5798" y="7382"/>
                    </a:cubicBezTo>
                    <a:cubicBezTo>
                      <a:pt x="7753" y="6576"/>
                      <a:pt x="8691" y="4344"/>
                      <a:pt x="7885" y="2376"/>
                    </a:cubicBezTo>
                    <a:cubicBezTo>
                      <a:pt x="7275" y="898"/>
                      <a:pt x="5849" y="1"/>
                      <a:pt x="4345" y="1"/>
                    </a:cubicBezTo>
                    <a:close/>
                  </a:path>
                </a:pathLst>
              </a:custGeom>
              <a:solidFill>
                <a:srgbClr val="203B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3641;p66"/>
              <p:cNvSpPr/>
              <p:nvPr/>
            </p:nvSpPr>
            <p:spPr>
              <a:xfrm>
                <a:off x="6489976" y="4226488"/>
                <a:ext cx="379608" cy="183074"/>
              </a:xfrm>
              <a:custGeom>
                <a:avLst/>
                <a:gdLst/>
                <a:ahLst/>
                <a:cxnLst/>
                <a:rect l="l" t="t" r="r" b="b"/>
                <a:pathLst>
                  <a:path w="6656" h="3210" extrusionOk="0">
                    <a:moveTo>
                      <a:pt x="6169" y="1"/>
                    </a:moveTo>
                    <a:cubicBezTo>
                      <a:pt x="6168" y="1"/>
                      <a:pt x="6168" y="1"/>
                      <a:pt x="6168" y="1"/>
                    </a:cubicBezTo>
                    <a:lnTo>
                      <a:pt x="2510" y="2352"/>
                    </a:lnTo>
                    <a:cubicBezTo>
                      <a:pt x="2476" y="2351"/>
                      <a:pt x="2444" y="2351"/>
                      <a:pt x="2411" y="2351"/>
                    </a:cubicBezTo>
                    <a:cubicBezTo>
                      <a:pt x="244" y="2351"/>
                      <a:pt x="0" y="3210"/>
                      <a:pt x="0" y="3210"/>
                    </a:cubicBezTo>
                    <a:lnTo>
                      <a:pt x="4781" y="3210"/>
                    </a:lnTo>
                    <a:lnTo>
                      <a:pt x="6168" y="1612"/>
                    </a:lnTo>
                    <a:lnTo>
                      <a:pt x="6168" y="3210"/>
                    </a:lnTo>
                    <a:lnTo>
                      <a:pt x="6630" y="3210"/>
                    </a:lnTo>
                    <a:cubicBezTo>
                      <a:pt x="6630" y="3210"/>
                      <a:pt x="6604" y="1850"/>
                      <a:pt x="6630" y="912"/>
                    </a:cubicBezTo>
                    <a:cubicBezTo>
                      <a:pt x="6656" y="13"/>
                      <a:pt x="6195" y="1"/>
                      <a:pt x="6169" y="1"/>
                    </a:cubicBezTo>
                    <a:close/>
                  </a:path>
                </a:pathLst>
              </a:custGeom>
              <a:solidFill>
                <a:srgbClr val="1B04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3642;p66"/>
              <p:cNvSpPr/>
              <p:nvPr/>
            </p:nvSpPr>
            <p:spPr>
              <a:xfrm>
                <a:off x="6621035" y="3974919"/>
                <a:ext cx="223738" cy="409037"/>
              </a:xfrm>
              <a:custGeom>
                <a:avLst/>
                <a:gdLst/>
                <a:ahLst/>
                <a:cxnLst/>
                <a:rect l="l" t="t" r="r" b="b"/>
                <a:pathLst>
                  <a:path w="3923" h="7172" extrusionOk="0">
                    <a:moveTo>
                      <a:pt x="1585" y="1"/>
                    </a:moveTo>
                    <a:lnTo>
                      <a:pt x="2047" y="4808"/>
                    </a:lnTo>
                    <a:lnTo>
                      <a:pt x="0" y="7172"/>
                    </a:lnTo>
                    <a:lnTo>
                      <a:pt x="1057" y="7172"/>
                    </a:lnTo>
                    <a:cubicBezTo>
                      <a:pt x="1545" y="7172"/>
                      <a:pt x="2021" y="6987"/>
                      <a:pt x="2391" y="6657"/>
                    </a:cubicBezTo>
                    <a:cubicBezTo>
                      <a:pt x="2879" y="6208"/>
                      <a:pt x="3540" y="5521"/>
                      <a:pt x="3870" y="4808"/>
                    </a:cubicBezTo>
                    <a:lnTo>
                      <a:pt x="3923" y="397"/>
                    </a:lnTo>
                    <a:lnTo>
                      <a:pt x="1585" y="1"/>
                    </a:lnTo>
                    <a:close/>
                  </a:path>
                </a:pathLst>
              </a:custGeom>
              <a:solidFill>
                <a:srgbClr val="FFB4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3643;p66"/>
              <p:cNvSpPr/>
              <p:nvPr/>
            </p:nvSpPr>
            <p:spPr>
              <a:xfrm>
                <a:off x="6533662" y="2444398"/>
                <a:ext cx="345788" cy="1762589"/>
              </a:xfrm>
              <a:custGeom>
                <a:avLst/>
                <a:gdLst/>
                <a:ahLst/>
                <a:cxnLst/>
                <a:rect l="l" t="t" r="r" b="b"/>
                <a:pathLst>
                  <a:path w="6063" h="30905" extrusionOk="0">
                    <a:moveTo>
                      <a:pt x="1532" y="1"/>
                    </a:moveTo>
                    <a:cubicBezTo>
                      <a:pt x="1532" y="1"/>
                      <a:pt x="0" y="3659"/>
                      <a:pt x="1215" y="17103"/>
                    </a:cubicBezTo>
                    <a:cubicBezTo>
                      <a:pt x="1744" y="23046"/>
                      <a:pt x="2998" y="30904"/>
                      <a:pt x="2998" y="30904"/>
                    </a:cubicBezTo>
                    <a:lnTo>
                      <a:pt x="6062" y="30851"/>
                    </a:lnTo>
                    <a:lnTo>
                      <a:pt x="525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3644;p66"/>
              <p:cNvSpPr/>
              <p:nvPr/>
            </p:nvSpPr>
            <p:spPr>
              <a:xfrm>
                <a:off x="7206983" y="4206185"/>
                <a:ext cx="258414" cy="161231"/>
              </a:xfrm>
              <a:custGeom>
                <a:avLst/>
                <a:gdLst/>
                <a:ahLst/>
                <a:cxnLst/>
                <a:rect l="l" t="t" r="r" b="b"/>
                <a:pathLst>
                  <a:path w="4531" h="2827" extrusionOk="0">
                    <a:moveTo>
                      <a:pt x="384" y="1"/>
                    </a:moveTo>
                    <a:cubicBezTo>
                      <a:pt x="371" y="1"/>
                      <a:pt x="66" y="13"/>
                      <a:pt x="1" y="1229"/>
                    </a:cubicBezTo>
                    <a:lnTo>
                      <a:pt x="1" y="2827"/>
                    </a:lnTo>
                    <a:lnTo>
                      <a:pt x="384" y="2827"/>
                    </a:lnTo>
                    <a:lnTo>
                      <a:pt x="384" y="1718"/>
                    </a:lnTo>
                    <a:lnTo>
                      <a:pt x="807" y="2827"/>
                    </a:lnTo>
                    <a:lnTo>
                      <a:pt x="4333" y="2827"/>
                    </a:lnTo>
                    <a:cubicBezTo>
                      <a:pt x="4333" y="2827"/>
                      <a:pt x="4531" y="2074"/>
                      <a:pt x="3078" y="1718"/>
                    </a:cubicBezTo>
                    <a:lnTo>
                      <a:pt x="384" y="1"/>
                    </a:lnTo>
                    <a:cubicBezTo>
                      <a:pt x="384" y="1"/>
                      <a:pt x="384" y="1"/>
                      <a:pt x="384" y="1"/>
                    </a:cubicBezTo>
                    <a:close/>
                  </a:path>
                </a:pathLst>
              </a:custGeom>
              <a:solidFill>
                <a:srgbClr val="1B04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3645;p66"/>
              <p:cNvSpPr/>
              <p:nvPr/>
            </p:nvSpPr>
            <p:spPr>
              <a:xfrm>
                <a:off x="7161814" y="4016324"/>
                <a:ext cx="155242" cy="254650"/>
              </a:xfrm>
              <a:custGeom>
                <a:avLst/>
                <a:gdLst/>
                <a:ahLst/>
                <a:cxnLst/>
                <a:rect l="l" t="t" r="r" b="b"/>
                <a:pathLst>
                  <a:path w="2722" h="4465" extrusionOk="0">
                    <a:moveTo>
                      <a:pt x="1968" y="1"/>
                    </a:moveTo>
                    <a:lnTo>
                      <a:pt x="1" y="292"/>
                    </a:lnTo>
                    <a:lnTo>
                      <a:pt x="1176" y="4465"/>
                    </a:lnTo>
                    <a:lnTo>
                      <a:pt x="2721" y="4465"/>
                    </a:lnTo>
                    <a:lnTo>
                      <a:pt x="1968" y="1"/>
                    </a:lnTo>
                    <a:close/>
                  </a:path>
                </a:pathLst>
              </a:custGeom>
              <a:solidFill>
                <a:srgbClr val="FFB4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3646;p66"/>
              <p:cNvSpPr/>
              <p:nvPr/>
            </p:nvSpPr>
            <p:spPr>
              <a:xfrm>
                <a:off x="7227344" y="4158734"/>
                <a:ext cx="155242" cy="144691"/>
              </a:xfrm>
              <a:custGeom>
                <a:avLst/>
                <a:gdLst/>
                <a:ahLst/>
                <a:cxnLst/>
                <a:rect l="l" t="t" r="r" b="b"/>
                <a:pathLst>
                  <a:path w="2722" h="2537" extrusionOk="0">
                    <a:moveTo>
                      <a:pt x="1374" y="1"/>
                    </a:moveTo>
                    <a:lnTo>
                      <a:pt x="27" y="833"/>
                    </a:lnTo>
                    <a:lnTo>
                      <a:pt x="27" y="1216"/>
                    </a:lnTo>
                    <a:cubicBezTo>
                      <a:pt x="1" y="1942"/>
                      <a:pt x="595" y="2536"/>
                      <a:pt x="1321" y="2536"/>
                    </a:cubicBezTo>
                    <a:lnTo>
                      <a:pt x="2721" y="2536"/>
                    </a:lnTo>
                    <a:lnTo>
                      <a:pt x="1374" y="1"/>
                    </a:lnTo>
                    <a:close/>
                  </a:path>
                </a:pathLst>
              </a:custGeom>
              <a:solidFill>
                <a:srgbClr val="FFB4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3647;p66"/>
              <p:cNvSpPr/>
              <p:nvPr/>
            </p:nvSpPr>
            <p:spPr>
              <a:xfrm>
                <a:off x="6696318" y="2444398"/>
                <a:ext cx="645551" cy="1747533"/>
              </a:xfrm>
              <a:custGeom>
                <a:avLst/>
                <a:gdLst/>
                <a:ahLst/>
                <a:cxnLst/>
                <a:rect l="l" t="t" r="r" b="b"/>
                <a:pathLst>
                  <a:path w="11319" h="30641" extrusionOk="0">
                    <a:moveTo>
                      <a:pt x="437" y="1"/>
                    </a:moveTo>
                    <a:lnTo>
                      <a:pt x="1" y="2576"/>
                    </a:lnTo>
                    <a:lnTo>
                      <a:pt x="7463" y="30640"/>
                    </a:lnTo>
                    <a:lnTo>
                      <a:pt x="11319" y="30587"/>
                    </a:lnTo>
                    <a:cubicBezTo>
                      <a:pt x="11319" y="30587"/>
                      <a:pt x="8968" y="16879"/>
                      <a:pt x="7872" y="9536"/>
                    </a:cubicBezTo>
                    <a:cubicBezTo>
                      <a:pt x="6776" y="2193"/>
                      <a:pt x="4967" y="1"/>
                      <a:pt x="49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3648;p66"/>
              <p:cNvSpPr/>
              <p:nvPr/>
            </p:nvSpPr>
            <p:spPr>
              <a:xfrm>
                <a:off x="6585618" y="1855424"/>
                <a:ext cx="539356" cy="589032"/>
              </a:xfrm>
              <a:custGeom>
                <a:avLst/>
                <a:gdLst/>
                <a:ahLst/>
                <a:cxnLst/>
                <a:rect l="l" t="t" r="r" b="b"/>
                <a:pathLst>
                  <a:path w="9457" h="10328" extrusionOk="0">
                    <a:moveTo>
                      <a:pt x="3540" y="0"/>
                    </a:moveTo>
                    <a:lnTo>
                      <a:pt x="1097" y="397"/>
                    </a:lnTo>
                    <a:cubicBezTo>
                      <a:pt x="661" y="489"/>
                      <a:pt x="14" y="1242"/>
                      <a:pt x="1" y="1678"/>
                    </a:cubicBezTo>
                    <a:lnTo>
                      <a:pt x="608" y="10328"/>
                    </a:lnTo>
                    <a:lnTo>
                      <a:pt x="6908" y="10328"/>
                    </a:lnTo>
                    <a:cubicBezTo>
                      <a:pt x="8717" y="6141"/>
                      <a:pt x="9404" y="2034"/>
                      <a:pt x="9443" y="595"/>
                    </a:cubicBezTo>
                    <a:cubicBezTo>
                      <a:pt x="9456" y="265"/>
                      <a:pt x="8585" y="0"/>
                      <a:pt x="825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3649;p66"/>
              <p:cNvSpPr/>
              <p:nvPr/>
            </p:nvSpPr>
            <p:spPr>
              <a:xfrm>
                <a:off x="6685025" y="1855424"/>
                <a:ext cx="275011" cy="80644"/>
              </a:xfrm>
              <a:custGeom>
                <a:avLst/>
                <a:gdLst/>
                <a:ahLst/>
                <a:cxnLst/>
                <a:rect l="l" t="t" r="r" b="b"/>
                <a:pathLst>
                  <a:path w="4822" h="1414" extrusionOk="0">
                    <a:moveTo>
                      <a:pt x="4821" y="0"/>
                    </a:moveTo>
                    <a:lnTo>
                      <a:pt x="1506" y="27"/>
                    </a:lnTo>
                    <a:lnTo>
                      <a:pt x="740" y="172"/>
                    </a:lnTo>
                    <a:cubicBezTo>
                      <a:pt x="740" y="172"/>
                      <a:pt x="1" y="1414"/>
                      <a:pt x="1982" y="1414"/>
                    </a:cubicBezTo>
                    <a:cubicBezTo>
                      <a:pt x="3976" y="1414"/>
                      <a:pt x="4782" y="212"/>
                      <a:pt x="4821" y="0"/>
                    </a:cubicBezTo>
                    <a:close/>
                  </a:path>
                </a:pathLst>
              </a:custGeom>
              <a:solidFill>
                <a:srgbClr val="FFB4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3650;p66"/>
              <p:cNvSpPr/>
              <p:nvPr/>
            </p:nvSpPr>
            <p:spPr>
              <a:xfrm>
                <a:off x="6309925" y="1864606"/>
                <a:ext cx="380464" cy="660722"/>
              </a:xfrm>
              <a:custGeom>
                <a:avLst/>
                <a:gdLst/>
                <a:ahLst/>
                <a:cxnLst/>
                <a:rect l="l" t="t" r="r" b="b"/>
                <a:pathLst>
                  <a:path w="6671" h="11585" extrusionOk="0">
                    <a:moveTo>
                      <a:pt x="6117" y="1"/>
                    </a:moveTo>
                    <a:cubicBezTo>
                      <a:pt x="5509" y="1"/>
                      <a:pt x="3895" y="172"/>
                      <a:pt x="3237" y="1913"/>
                    </a:cubicBezTo>
                    <a:cubicBezTo>
                      <a:pt x="2550" y="3775"/>
                      <a:pt x="146" y="7988"/>
                      <a:pt x="14" y="10246"/>
                    </a:cubicBezTo>
                    <a:cubicBezTo>
                      <a:pt x="1" y="10391"/>
                      <a:pt x="41" y="10537"/>
                      <a:pt x="93" y="10669"/>
                    </a:cubicBezTo>
                    <a:cubicBezTo>
                      <a:pt x="309" y="11224"/>
                      <a:pt x="941" y="11584"/>
                      <a:pt x="1558" y="11584"/>
                    </a:cubicBezTo>
                    <a:cubicBezTo>
                      <a:pt x="1661" y="11584"/>
                      <a:pt x="1763" y="11574"/>
                      <a:pt x="1863" y="11554"/>
                    </a:cubicBezTo>
                    <a:cubicBezTo>
                      <a:pt x="2405" y="11435"/>
                      <a:pt x="2880" y="11105"/>
                      <a:pt x="3144" y="10616"/>
                    </a:cubicBezTo>
                    <a:lnTo>
                      <a:pt x="6670" y="4224"/>
                    </a:lnTo>
                    <a:lnTo>
                      <a:pt x="6353" y="11"/>
                    </a:lnTo>
                    <a:cubicBezTo>
                      <a:pt x="6353" y="11"/>
                      <a:pt x="6265" y="1"/>
                      <a:pt x="611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3651;p66"/>
              <p:cNvSpPr/>
              <p:nvPr/>
            </p:nvSpPr>
            <p:spPr>
              <a:xfrm>
                <a:off x="5859543" y="2149939"/>
                <a:ext cx="116061" cy="199614"/>
              </a:xfrm>
              <a:custGeom>
                <a:avLst/>
                <a:gdLst/>
                <a:ahLst/>
                <a:cxnLst/>
                <a:rect l="l" t="t" r="r" b="b"/>
                <a:pathLst>
                  <a:path w="2035" h="3500" extrusionOk="0">
                    <a:moveTo>
                      <a:pt x="516" y="0"/>
                    </a:moveTo>
                    <a:lnTo>
                      <a:pt x="0" y="845"/>
                    </a:lnTo>
                    <a:lnTo>
                      <a:pt x="0" y="3500"/>
                    </a:lnTo>
                    <a:lnTo>
                      <a:pt x="1374" y="2655"/>
                    </a:lnTo>
                    <a:lnTo>
                      <a:pt x="2034" y="1202"/>
                    </a:lnTo>
                    <a:lnTo>
                      <a:pt x="516" y="0"/>
                    </a:lnTo>
                    <a:close/>
                  </a:path>
                </a:pathLst>
              </a:custGeom>
              <a:solidFill>
                <a:srgbClr val="FFB4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3652;p66"/>
              <p:cNvSpPr/>
              <p:nvPr/>
            </p:nvSpPr>
            <p:spPr>
              <a:xfrm>
                <a:off x="5937848" y="2218435"/>
                <a:ext cx="189861" cy="139444"/>
              </a:xfrm>
              <a:custGeom>
                <a:avLst/>
                <a:gdLst/>
                <a:ahLst/>
                <a:cxnLst/>
                <a:rect l="l" t="t" r="r" b="b"/>
                <a:pathLst>
                  <a:path w="3329" h="2445" extrusionOk="0">
                    <a:moveTo>
                      <a:pt x="661" y="1"/>
                    </a:moveTo>
                    <a:lnTo>
                      <a:pt x="1" y="1454"/>
                    </a:lnTo>
                    <a:lnTo>
                      <a:pt x="2193" y="2444"/>
                    </a:lnTo>
                    <a:lnTo>
                      <a:pt x="3329" y="912"/>
                    </a:lnTo>
                    <a:lnTo>
                      <a:pt x="661" y="1"/>
                    </a:lnTo>
                    <a:close/>
                  </a:path>
                </a:pathLst>
              </a:custGeom>
              <a:solidFill>
                <a:srgbClr val="FFB4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3653;p66"/>
              <p:cNvSpPr/>
              <p:nvPr/>
            </p:nvSpPr>
            <p:spPr>
              <a:xfrm>
                <a:off x="5798518" y="2133229"/>
                <a:ext cx="117544" cy="141041"/>
              </a:xfrm>
              <a:custGeom>
                <a:avLst/>
                <a:gdLst/>
                <a:ahLst/>
                <a:cxnLst/>
                <a:rect l="l" t="t" r="r" b="b"/>
                <a:pathLst>
                  <a:path w="2061" h="2473" extrusionOk="0">
                    <a:moveTo>
                      <a:pt x="399" y="1"/>
                    </a:moveTo>
                    <a:cubicBezTo>
                      <a:pt x="216" y="1"/>
                      <a:pt x="61" y="143"/>
                      <a:pt x="27" y="333"/>
                    </a:cubicBezTo>
                    <a:cubicBezTo>
                      <a:pt x="1" y="491"/>
                      <a:pt x="93" y="650"/>
                      <a:pt x="238" y="729"/>
                    </a:cubicBezTo>
                    <a:lnTo>
                      <a:pt x="886" y="1046"/>
                    </a:lnTo>
                    <a:cubicBezTo>
                      <a:pt x="886" y="1046"/>
                      <a:pt x="740" y="2076"/>
                      <a:pt x="2061" y="2472"/>
                    </a:cubicBezTo>
                    <a:lnTo>
                      <a:pt x="1586" y="293"/>
                    </a:lnTo>
                    <a:lnTo>
                      <a:pt x="503" y="16"/>
                    </a:lnTo>
                    <a:cubicBezTo>
                      <a:pt x="468" y="6"/>
                      <a:pt x="433" y="1"/>
                      <a:pt x="399" y="1"/>
                    </a:cubicBezTo>
                    <a:close/>
                  </a:path>
                </a:pathLst>
              </a:custGeom>
              <a:solidFill>
                <a:srgbClr val="FFB4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3654;p66"/>
              <p:cNvSpPr/>
              <p:nvPr/>
            </p:nvSpPr>
            <p:spPr>
              <a:xfrm>
                <a:off x="5860284" y="2235773"/>
                <a:ext cx="57318" cy="39980"/>
              </a:xfrm>
              <a:custGeom>
                <a:avLst/>
                <a:gdLst/>
                <a:ahLst/>
                <a:cxnLst/>
                <a:rect l="l" t="t" r="r" b="b"/>
                <a:pathLst>
                  <a:path w="1005" h="701" extrusionOk="0">
                    <a:moveTo>
                      <a:pt x="14" y="1"/>
                    </a:moveTo>
                    <a:cubicBezTo>
                      <a:pt x="1" y="14"/>
                      <a:pt x="1" y="27"/>
                      <a:pt x="14" y="40"/>
                    </a:cubicBezTo>
                    <a:cubicBezTo>
                      <a:pt x="27" y="67"/>
                      <a:pt x="397" y="674"/>
                      <a:pt x="978" y="701"/>
                    </a:cubicBezTo>
                    <a:cubicBezTo>
                      <a:pt x="991" y="701"/>
                      <a:pt x="1004" y="687"/>
                      <a:pt x="1004" y="687"/>
                    </a:cubicBezTo>
                    <a:cubicBezTo>
                      <a:pt x="1004" y="661"/>
                      <a:pt x="991" y="661"/>
                      <a:pt x="978" y="661"/>
                    </a:cubicBezTo>
                    <a:cubicBezTo>
                      <a:pt x="423" y="621"/>
                      <a:pt x="53" y="27"/>
                      <a:pt x="53" y="14"/>
                    </a:cubicBezTo>
                    <a:cubicBezTo>
                      <a:pt x="40" y="1"/>
                      <a:pt x="27" y="1"/>
                      <a:pt x="14" y="1"/>
                    </a:cubicBezTo>
                    <a:close/>
                  </a:path>
                </a:pathLst>
              </a:custGeom>
              <a:solidFill>
                <a:srgbClr val="1B04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3655;p66"/>
              <p:cNvSpPr/>
              <p:nvPr/>
            </p:nvSpPr>
            <p:spPr>
              <a:xfrm>
                <a:off x="6001153" y="2201154"/>
                <a:ext cx="464758" cy="314135"/>
              </a:xfrm>
              <a:custGeom>
                <a:avLst/>
                <a:gdLst/>
                <a:ahLst/>
                <a:cxnLst/>
                <a:rect l="l" t="t" r="r" b="b"/>
                <a:pathLst>
                  <a:path w="8149" h="5508" extrusionOk="0">
                    <a:moveTo>
                      <a:pt x="1123" y="0"/>
                    </a:moveTo>
                    <a:lnTo>
                      <a:pt x="0" y="2879"/>
                    </a:lnTo>
                    <a:lnTo>
                      <a:pt x="6538" y="5507"/>
                    </a:lnTo>
                    <a:lnTo>
                      <a:pt x="8149" y="2126"/>
                    </a:lnTo>
                    <a:lnTo>
                      <a:pt x="112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3656;p66"/>
              <p:cNvSpPr/>
              <p:nvPr/>
            </p:nvSpPr>
            <p:spPr>
              <a:xfrm>
                <a:off x="6472638" y="1863694"/>
                <a:ext cx="265201" cy="1538109"/>
              </a:xfrm>
              <a:custGeom>
                <a:avLst/>
                <a:gdLst/>
                <a:ahLst/>
                <a:cxnLst/>
                <a:rect l="l" t="t" r="r" b="b"/>
                <a:pathLst>
                  <a:path w="4650" h="26969" extrusionOk="0">
                    <a:moveTo>
                      <a:pt x="4649" y="1"/>
                    </a:moveTo>
                    <a:lnTo>
                      <a:pt x="2972" y="40"/>
                    </a:lnTo>
                    <a:lnTo>
                      <a:pt x="1414" y="1269"/>
                    </a:lnTo>
                    <a:lnTo>
                      <a:pt x="1863" y="10183"/>
                    </a:lnTo>
                    <a:cubicBezTo>
                      <a:pt x="1" y="19177"/>
                      <a:pt x="674" y="26968"/>
                      <a:pt x="674" y="26968"/>
                    </a:cubicBezTo>
                    <a:lnTo>
                      <a:pt x="3514" y="26968"/>
                    </a:lnTo>
                    <a:cubicBezTo>
                      <a:pt x="2048" y="12270"/>
                      <a:pt x="4174" y="833"/>
                      <a:pt x="46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3657;p66"/>
              <p:cNvSpPr/>
              <p:nvPr/>
            </p:nvSpPr>
            <p:spPr>
              <a:xfrm>
                <a:off x="6831142" y="1855424"/>
                <a:ext cx="495669" cy="1552425"/>
              </a:xfrm>
              <a:custGeom>
                <a:avLst/>
                <a:gdLst/>
                <a:ahLst/>
                <a:cxnLst/>
                <a:rect l="l" t="t" r="r" b="b"/>
                <a:pathLst>
                  <a:path w="8691" h="27220" extrusionOk="0">
                    <a:moveTo>
                      <a:pt x="2035" y="0"/>
                    </a:moveTo>
                    <a:cubicBezTo>
                      <a:pt x="2035" y="0"/>
                      <a:pt x="1071" y="1321"/>
                      <a:pt x="529" y="7568"/>
                    </a:cubicBezTo>
                    <a:cubicBezTo>
                      <a:pt x="1" y="13814"/>
                      <a:pt x="3686" y="26889"/>
                      <a:pt x="3686" y="26889"/>
                    </a:cubicBezTo>
                    <a:lnTo>
                      <a:pt x="8691" y="27219"/>
                    </a:lnTo>
                    <a:lnTo>
                      <a:pt x="8691" y="27219"/>
                    </a:lnTo>
                    <a:lnTo>
                      <a:pt x="3831" y="9734"/>
                    </a:lnTo>
                    <a:lnTo>
                      <a:pt x="5270" y="3487"/>
                    </a:lnTo>
                    <a:lnTo>
                      <a:pt x="486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3658;p66"/>
              <p:cNvSpPr/>
              <p:nvPr/>
            </p:nvSpPr>
            <p:spPr>
              <a:xfrm>
                <a:off x="7023967" y="1855025"/>
                <a:ext cx="309858" cy="685816"/>
              </a:xfrm>
              <a:custGeom>
                <a:avLst/>
                <a:gdLst/>
                <a:ahLst/>
                <a:cxnLst/>
                <a:rect l="l" t="t" r="r" b="b"/>
                <a:pathLst>
                  <a:path w="5433" h="12025" extrusionOk="0">
                    <a:moveTo>
                      <a:pt x="1300" y="0"/>
                    </a:moveTo>
                    <a:cubicBezTo>
                      <a:pt x="1007" y="0"/>
                      <a:pt x="710" y="74"/>
                      <a:pt x="437" y="232"/>
                    </a:cubicBezTo>
                    <a:lnTo>
                      <a:pt x="1" y="3177"/>
                    </a:lnTo>
                    <a:cubicBezTo>
                      <a:pt x="714" y="4854"/>
                      <a:pt x="1625" y="8090"/>
                      <a:pt x="2061" y="10612"/>
                    </a:cubicBezTo>
                    <a:cubicBezTo>
                      <a:pt x="2167" y="11207"/>
                      <a:pt x="2563" y="11708"/>
                      <a:pt x="3131" y="11920"/>
                    </a:cubicBezTo>
                    <a:cubicBezTo>
                      <a:pt x="3324" y="11991"/>
                      <a:pt x="3520" y="12024"/>
                      <a:pt x="3712" y="12024"/>
                    </a:cubicBezTo>
                    <a:cubicBezTo>
                      <a:pt x="4621" y="12024"/>
                      <a:pt x="5433" y="11277"/>
                      <a:pt x="5389" y="10295"/>
                    </a:cubicBezTo>
                    <a:cubicBezTo>
                      <a:pt x="5336" y="9054"/>
                      <a:pt x="5019" y="6281"/>
                      <a:pt x="4293" y="4352"/>
                    </a:cubicBezTo>
                    <a:cubicBezTo>
                      <a:pt x="3712" y="2794"/>
                      <a:pt x="3236" y="1711"/>
                      <a:pt x="2867" y="972"/>
                    </a:cubicBezTo>
                    <a:cubicBezTo>
                      <a:pt x="2558" y="355"/>
                      <a:pt x="1939" y="0"/>
                      <a:pt x="130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3659;p66"/>
              <p:cNvSpPr/>
              <p:nvPr/>
            </p:nvSpPr>
            <p:spPr>
              <a:xfrm>
                <a:off x="6541190" y="2128837"/>
                <a:ext cx="491905" cy="500175"/>
              </a:xfrm>
              <a:custGeom>
                <a:avLst/>
                <a:gdLst/>
                <a:ahLst/>
                <a:cxnLst/>
                <a:rect l="l" t="t" r="r" b="b"/>
                <a:pathLst>
                  <a:path w="8625" h="8770" extrusionOk="0">
                    <a:moveTo>
                      <a:pt x="6802" y="0"/>
                    </a:moveTo>
                    <a:lnTo>
                      <a:pt x="0" y="1598"/>
                    </a:lnTo>
                    <a:lnTo>
                      <a:pt x="1546" y="7607"/>
                    </a:lnTo>
                    <a:lnTo>
                      <a:pt x="2959" y="8770"/>
                    </a:lnTo>
                    <a:lnTo>
                      <a:pt x="8624" y="7409"/>
                    </a:lnTo>
                    <a:lnTo>
                      <a:pt x="680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3660;p66"/>
              <p:cNvSpPr/>
              <p:nvPr/>
            </p:nvSpPr>
            <p:spPr>
              <a:xfrm>
                <a:off x="6541190" y="2128096"/>
                <a:ext cx="393239" cy="113038"/>
              </a:xfrm>
              <a:custGeom>
                <a:avLst/>
                <a:gdLst/>
                <a:ahLst/>
                <a:cxnLst/>
                <a:rect l="l" t="t" r="r" b="b"/>
                <a:pathLst>
                  <a:path w="6895" h="1982" extrusionOk="0">
                    <a:moveTo>
                      <a:pt x="6802" y="0"/>
                    </a:moveTo>
                    <a:lnTo>
                      <a:pt x="0" y="1598"/>
                    </a:lnTo>
                    <a:lnTo>
                      <a:pt x="80" y="1981"/>
                    </a:lnTo>
                    <a:lnTo>
                      <a:pt x="6894" y="383"/>
                    </a:lnTo>
                    <a:lnTo>
                      <a:pt x="6802" y="0"/>
                    </a:lnTo>
                    <a:close/>
                  </a:path>
                </a:pathLst>
              </a:custGeom>
              <a:solidFill>
                <a:srgbClr val="010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3661;p66"/>
              <p:cNvSpPr/>
              <p:nvPr/>
            </p:nvSpPr>
            <p:spPr>
              <a:xfrm>
                <a:off x="6673733" y="2141784"/>
                <a:ext cx="125072" cy="62451"/>
              </a:xfrm>
              <a:custGeom>
                <a:avLst/>
                <a:gdLst/>
                <a:ahLst/>
                <a:cxnLst/>
                <a:rect l="l" t="t" r="r" b="b"/>
                <a:pathLst>
                  <a:path w="2193" h="1095" extrusionOk="0">
                    <a:moveTo>
                      <a:pt x="1439" y="1"/>
                    </a:moveTo>
                    <a:cubicBezTo>
                      <a:pt x="1378" y="1"/>
                      <a:pt x="1317" y="9"/>
                      <a:pt x="1255" y="24"/>
                    </a:cubicBezTo>
                    <a:lnTo>
                      <a:pt x="674" y="156"/>
                    </a:lnTo>
                    <a:cubicBezTo>
                      <a:pt x="252" y="249"/>
                      <a:pt x="1" y="671"/>
                      <a:pt x="93" y="1094"/>
                    </a:cubicBezTo>
                    <a:lnTo>
                      <a:pt x="2193" y="592"/>
                    </a:lnTo>
                    <a:cubicBezTo>
                      <a:pt x="2103" y="244"/>
                      <a:pt x="1784" y="1"/>
                      <a:pt x="1439" y="1"/>
                    </a:cubicBezTo>
                    <a:close/>
                  </a:path>
                </a:pathLst>
              </a:custGeom>
              <a:solidFill>
                <a:srgbClr val="010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3662;p66"/>
              <p:cNvSpPr/>
              <p:nvPr/>
            </p:nvSpPr>
            <p:spPr>
              <a:xfrm>
                <a:off x="6563775" y="2483579"/>
                <a:ext cx="241818" cy="200298"/>
              </a:xfrm>
              <a:custGeom>
                <a:avLst/>
                <a:gdLst/>
                <a:ahLst/>
                <a:cxnLst/>
                <a:rect l="l" t="t" r="r" b="b"/>
                <a:pathLst>
                  <a:path w="4240" h="3512" extrusionOk="0">
                    <a:moveTo>
                      <a:pt x="1733" y="0"/>
                    </a:moveTo>
                    <a:cubicBezTo>
                      <a:pt x="1574" y="0"/>
                      <a:pt x="1431" y="99"/>
                      <a:pt x="1387" y="252"/>
                    </a:cubicBezTo>
                    <a:cubicBezTo>
                      <a:pt x="1348" y="410"/>
                      <a:pt x="1414" y="569"/>
                      <a:pt x="1559" y="661"/>
                    </a:cubicBezTo>
                    <a:lnTo>
                      <a:pt x="2166" y="1004"/>
                    </a:lnTo>
                    <a:lnTo>
                      <a:pt x="1084" y="1136"/>
                    </a:lnTo>
                    <a:lnTo>
                      <a:pt x="978" y="727"/>
                    </a:lnTo>
                    <a:cubicBezTo>
                      <a:pt x="978" y="727"/>
                      <a:pt x="1" y="1189"/>
                      <a:pt x="727" y="1876"/>
                    </a:cubicBezTo>
                    <a:cubicBezTo>
                      <a:pt x="727" y="1876"/>
                      <a:pt x="714" y="2272"/>
                      <a:pt x="951" y="2484"/>
                    </a:cubicBezTo>
                    <a:cubicBezTo>
                      <a:pt x="951" y="2484"/>
                      <a:pt x="978" y="2840"/>
                      <a:pt x="1295" y="3012"/>
                    </a:cubicBezTo>
                    <a:cubicBezTo>
                      <a:pt x="1295" y="3012"/>
                      <a:pt x="1564" y="3511"/>
                      <a:pt x="1999" y="3511"/>
                    </a:cubicBezTo>
                    <a:cubicBezTo>
                      <a:pt x="2065" y="3511"/>
                      <a:pt x="2134" y="3500"/>
                      <a:pt x="2206" y="3474"/>
                    </a:cubicBezTo>
                    <a:cubicBezTo>
                      <a:pt x="2761" y="3263"/>
                      <a:pt x="4240" y="2536"/>
                      <a:pt x="4240" y="2536"/>
                    </a:cubicBezTo>
                    <a:lnTo>
                      <a:pt x="3593" y="555"/>
                    </a:lnTo>
                    <a:lnTo>
                      <a:pt x="1836" y="14"/>
                    </a:lnTo>
                    <a:cubicBezTo>
                      <a:pt x="1802" y="5"/>
                      <a:pt x="1767" y="0"/>
                      <a:pt x="1733" y="0"/>
                    </a:cubicBezTo>
                    <a:close/>
                  </a:path>
                </a:pathLst>
              </a:custGeom>
              <a:solidFill>
                <a:srgbClr val="FFB4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3663;p66"/>
              <p:cNvSpPr/>
              <p:nvPr/>
            </p:nvSpPr>
            <p:spPr>
              <a:xfrm>
                <a:off x="6602956" y="2589203"/>
                <a:ext cx="53496" cy="11920"/>
              </a:xfrm>
              <a:custGeom>
                <a:avLst/>
                <a:gdLst/>
                <a:ahLst/>
                <a:cxnLst/>
                <a:rect l="l" t="t" r="r" b="b"/>
                <a:pathLst>
                  <a:path w="938" h="209" extrusionOk="0">
                    <a:moveTo>
                      <a:pt x="33" y="1"/>
                    </a:moveTo>
                    <a:cubicBezTo>
                      <a:pt x="27" y="1"/>
                      <a:pt x="20" y="4"/>
                      <a:pt x="14" y="11"/>
                    </a:cubicBezTo>
                    <a:cubicBezTo>
                      <a:pt x="0" y="24"/>
                      <a:pt x="14" y="37"/>
                      <a:pt x="14" y="50"/>
                    </a:cubicBezTo>
                    <a:cubicBezTo>
                      <a:pt x="27" y="50"/>
                      <a:pt x="225" y="209"/>
                      <a:pt x="555" y="209"/>
                    </a:cubicBezTo>
                    <a:cubicBezTo>
                      <a:pt x="661" y="209"/>
                      <a:pt x="793" y="196"/>
                      <a:pt x="925" y="143"/>
                    </a:cubicBezTo>
                    <a:cubicBezTo>
                      <a:pt x="938" y="143"/>
                      <a:pt x="938" y="130"/>
                      <a:pt x="938" y="116"/>
                    </a:cubicBezTo>
                    <a:cubicBezTo>
                      <a:pt x="938" y="107"/>
                      <a:pt x="931" y="98"/>
                      <a:pt x="923" y="98"/>
                    </a:cubicBezTo>
                    <a:cubicBezTo>
                      <a:pt x="919" y="98"/>
                      <a:pt x="915" y="99"/>
                      <a:pt x="912" y="103"/>
                    </a:cubicBezTo>
                    <a:cubicBezTo>
                      <a:pt x="782" y="145"/>
                      <a:pt x="664" y="161"/>
                      <a:pt x="561" y="161"/>
                    </a:cubicBezTo>
                    <a:cubicBezTo>
                      <a:pt x="241" y="161"/>
                      <a:pt x="53" y="11"/>
                      <a:pt x="53" y="11"/>
                    </a:cubicBezTo>
                    <a:cubicBezTo>
                      <a:pt x="47" y="4"/>
                      <a:pt x="40" y="1"/>
                      <a:pt x="33" y="1"/>
                    </a:cubicBezTo>
                    <a:close/>
                  </a:path>
                </a:pathLst>
              </a:custGeom>
              <a:solidFill>
                <a:srgbClr val="1B04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3664;p66"/>
              <p:cNvSpPr/>
              <p:nvPr/>
            </p:nvSpPr>
            <p:spPr>
              <a:xfrm>
                <a:off x="6616530" y="2623707"/>
                <a:ext cx="45227" cy="6787"/>
              </a:xfrm>
              <a:custGeom>
                <a:avLst/>
                <a:gdLst/>
                <a:ahLst/>
                <a:cxnLst/>
                <a:rect l="l" t="t" r="r" b="b"/>
                <a:pathLst>
                  <a:path w="793" h="119" extrusionOk="0">
                    <a:moveTo>
                      <a:pt x="40" y="0"/>
                    </a:moveTo>
                    <a:cubicBezTo>
                      <a:pt x="26" y="0"/>
                      <a:pt x="13" y="0"/>
                      <a:pt x="13" y="13"/>
                    </a:cubicBezTo>
                    <a:cubicBezTo>
                      <a:pt x="0" y="27"/>
                      <a:pt x="13" y="40"/>
                      <a:pt x="26" y="53"/>
                    </a:cubicBezTo>
                    <a:cubicBezTo>
                      <a:pt x="26" y="53"/>
                      <a:pt x="172" y="119"/>
                      <a:pt x="396" y="119"/>
                    </a:cubicBezTo>
                    <a:cubicBezTo>
                      <a:pt x="502" y="119"/>
                      <a:pt x="634" y="106"/>
                      <a:pt x="779" y="53"/>
                    </a:cubicBezTo>
                    <a:cubicBezTo>
                      <a:pt x="792" y="53"/>
                      <a:pt x="792" y="40"/>
                      <a:pt x="792" y="27"/>
                    </a:cubicBezTo>
                    <a:cubicBezTo>
                      <a:pt x="792" y="17"/>
                      <a:pt x="786" y="8"/>
                      <a:pt x="777" y="8"/>
                    </a:cubicBezTo>
                    <a:cubicBezTo>
                      <a:pt x="774" y="8"/>
                      <a:pt x="770" y="9"/>
                      <a:pt x="766" y="13"/>
                    </a:cubicBezTo>
                    <a:cubicBezTo>
                      <a:pt x="627" y="57"/>
                      <a:pt x="502" y="72"/>
                      <a:pt x="395" y="72"/>
                    </a:cubicBezTo>
                    <a:cubicBezTo>
                      <a:pt x="177" y="72"/>
                      <a:pt x="40" y="9"/>
                      <a:pt x="40" y="0"/>
                    </a:cubicBezTo>
                    <a:close/>
                  </a:path>
                </a:pathLst>
              </a:custGeom>
              <a:solidFill>
                <a:srgbClr val="1B04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3665;p66"/>
              <p:cNvSpPr/>
              <p:nvPr/>
            </p:nvSpPr>
            <p:spPr>
              <a:xfrm>
                <a:off x="6636092" y="2651539"/>
                <a:ext cx="32451" cy="7585"/>
              </a:xfrm>
              <a:custGeom>
                <a:avLst/>
                <a:gdLst/>
                <a:ahLst/>
                <a:cxnLst/>
                <a:rect l="l" t="t" r="r" b="b"/>
                <a:pathLst>
                  <a:path w="569" h="133" extrusionOk="0">
                    <a:moveTo>
                      <a:pt x="529" y="1"/>
                    </a:moveTo>
                    <a:cubicBezTo>
                      <a:pt x="401" y="65"/>
                      <a:pt x="293" y="83"/>
                      <a:pt x="212" y="83"/>
                    </a:cubicBezTo>
                    <a:cubicBezTo>
                      <a:pt x="109" y="83"/>
                      <a:pt x="47" y="54"/>
                      <a:pt x="40" y="54"/>
                    </a:cubicBezTo>
                    <a:cubicBezTo>
                      <a:pt x="40" y="50"/>
                      <a:pt x="38" y="48"/>
                      <a:pt x="35" y="48"/>
                    </a:cubicBezTo>
                    <a:cubicBezTo>
                      <a:pt x="27" y="48"/>
                      <a:pt x="14" y="57"/>
                      <a:pt x="14" y="67"/>
                    </a:cubicBezTo>
                    <a:cubicBezTo>
                      <a:pt x="0" y="80"/>
                      <a:pt x="14" y="93"/>
                      <a:pt x="27" y="93"/>
                    </a:cubicBezTo>
                    <a:cubicBezTo>
                      <a:pt x="27" y="93"/>
                      <a:pt x="93" y="133"/>
                      <a:pt x="212" y="133"/>
                    </a:cubicBezTo>
                    <a:cubicBezTo>
                      <a:pt x="304" y="133"/>
                      <a:pt x="410" y="106"/>
                      <a:pt x="555" y="40"/>
                    </a:cubicBezTo>
                    <a:cubicBezTo>
                      <a:pt x="568" y="40"/>
                      <a:pt x="568" y="27"/>
                      <a:pt x="568" y="14"/>
                    </a:cubicBezTo>
                    <a:cubicBezTo>
                      <a:pt x="555" y="1"/>
                      <a:pt x="542" y="1"/>
                      <a:pt x="529" y="1"/>
                    </a:cubicBezTo>
                    <a:close/>
                  </a:path>
                </a:pathLst>
              </a:custGeom>
              <a:solidFill>
                <a:srgbClr val="1B04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3666;p66"/>
              <p:cNvSpPr/>
              <p:nvPr/>
            </p:nvSpPr>
            <p:spPr>
              <a:xfrm>
                <a:off x="6768634" y="2498635"/>
                <a:ext cx="127354" cy="129635"/>
              </a:xfrm>
              <a:custGeom>
                <a:avLst/>
                <a:gdLst/>
                <a:ahLst/>
                <a:cxnLst/>
                <a:rect l="l" t="t" r="r" b="b"/>
                <a:pathLst>
                  <a:path w="2233" h="2273" extrusionOk="0">
                    <a:moveTo>
                      <a:pt x="1321" y="1"/>
                    </a:moveTo>
                    <a:lnTo>
                      <a:pt x="1" y="291"/>
                    </a:lnTo>
                    <a:lnTo>
                      <a:pt x="661" y="2272"/>
                    </a:lnTo>
                    <a:lnTo>
                      <a:pt x="2233" y="1718"/>
                    </a:lnTo>
                    <a:lnTo>
                      <a:pt x="1321" y="1"/>
                    </a:lnTo>
                    <a:close/>
                  </a:path>
                </a:pathLst>
              </a:custGeom>
              <a:solidFill>
                <a:srgbClr val="FFB4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3667;p66"/>
              <p:cNvSpPr/>
              <p:nvPr/>
            </p:nvSpPr>
            <p:spPr>
              <a:xfrm>
                <a:off x="6806333" y="2347500"/>
                <a:ext cx="535535" cy="284535"/>
              </a:xfrm>
              <a:custGeom>
                <a:avLst/>
                <a:gdLst/>
                <a:ahLst/>
                <a:cxnLst/>
                <a:rect l="l" t="t" r="r" b="b"/>
                <a:pathLst>
                  <a:path w="9390" h="4989" extrusionOk="0">
                    <a:moveTo>
                      <a:pt x="7236" y="1"/>
                    </a:moveTo>
                    <a:cubicBezTo>
                      <a:pt x="7075" y="1"/>
                      <a:pt x="6911" y="21"/>
                      <a:pt x="6749" y="62"/>
                    </a:cubicBezTo>
                    <a:lnTo>
                      <a:pt x="0" y="2123"/>
                    </a:lnTo>
                    <a:lnTo>
                      <a:pt x="581" y="4988"/>
                    </a:lnTo>
                    <a:lnTo>
                      <a:pt x="7501" y="3919"/>
                    </a:lnTo>
                    <a:cubicBezTo>
                      <a:pt x="8637" y="3760"/>
                      <a:pt x="9390" y="2690"/>
                      <a:pt x="9165" y="1568"/>
                    </a:cubicBezTo>
                    <a:cubicBezTo>
                      <a:pt x="8975" y="637"/>
                      <a:pt x="8145" y="1"/>
                      <a:pt x="723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3668;p66"/>
              <p:cNvSpPr/>
              <p:nvPr/>
            </p:nvSpPr>
            <p:spPr>
              <a:xfrm>
                <a:off x="6630046" y="1303921"/>
                <a:ext cx="391756" cy="367917"/>
              </a:xfrm>
              <a:custGeom>
                <a:avLst/>
                <a:gdLst/>
                <a:ahLst/>
                <a:cxnLst/>
                <a:rect l="l" t="t" r="r" b="b"/>
                <a:pathLst>
                  <a:path w="6869" h="6451" extrusionOk="0">
                    <a:moveTo>
                      <a:pt x="3426" y="1"/>
                    </a:moveTo>
                    <a:cubicBezTo>
                      <a:pt x="1621" y="1"/>
                      <a:pt x="131" y="1365"/>
                      <a:pt x="67" y="3107"/>
                    </a:cubicBezTo>
                    <a:cubicBezTo>
                      <a:pt x="1" y="4876"/>
                      <a:pt x="1453" y="6369"/>
                      <a:pt x="3316" y="6448"/>
                    </a:cubicBezTo>
                    <a:cubicBezTo>
                      <a:pt x="3358" y="6450"/>
                      <a:pt x="3401" y="6450"/>
                      <a:pt x="3443" y="6450"/>
                    </a:cubicBezTo>
                    <a:cubicBezTo>
                      <a:pt x="5248" y="6450"/>
                      <a:pt x="6738" y="5087"/>
                      <a:pt x="6802" y="3345"/>
                    </a:cubicBezTo>
                    <a:cubicBezTo>
                      <a:pt x="6868" y="1575"/>
                      <a:pt x="5415" y="82"/>
                      <a:pt x="3553" y="3"/>
                    </a:cubicBezTo>
                    <a:cubicBezTo>
                      <a:pt x="3511" y="2"/>
                      <a:pt x="3468" y="1"/>
                      <a:pt x="3426"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3669;p66"/>
              <p:cNvSpPr/>
              <p:nvPr/>
            </p:nvSpPr>
            <p:spPr>
              <a:xfrm>
                <a:off x="6588641" y="1506899"/>
                <a:ext cx="109274" cy="97183"/>
              </a:xfrm>
              <a:custGeom>
                <a:avLst/>
                <a:gdLst/>
                <a:ahLst/>
                <a:cxnLst/>
                <a:rect l="l" t="t" r="r" b="b"/>
                <a:pathLst>
                  <a:path w="1916" h="1704" extrusionOk="0">
                    <a:moveTo>
                      <a:pt x="945" y="0"/>
                    </a:moveTo>
                    <a:cubicBezTo>
                      <a:pt x="594" y="0"/>
                      <a:pt x="271" y="223"/>
                      <a:pt x="146" y="578"/>
                    </a:cubicBezTo>
                    <a:cubicBezTo>
                      <a:pt x="0" y="1014"/>
                      <a:pt x="225" y="1502"/>
                      <a:pt x="674" y="1661"/>
                    </a:cubicBezTo>
                    <a:cubicBezTo>
                      <a:pt x="763" y="1690"/>
                      <a:pt x="854" y="1704"/>
                      <a:pt x="944" y="1704"/>
                    </a:cubicBezTo>
                    <a:cubicBezTo>
                      <a:pt x="1304" y="1704"/>
                      <a:pt x="1641" y="1482"/>
                      <a:pt x="1757" y="1133"/>
                    </a:cubicBezTo>
                    <a:cubicBezTo>
                      <a:pt x="1915" y="684"/>
                      <a:pt x="1678" y="195"/>
                      <a:pt x="1229" y="50"/>
                    </a:cubicBezTo>
                    <a:cubicBezTo>
                      <a:pt x="1134" y="16"/>
                      <a:pt x="1039" y="0"/>
                      <a:pt x="945" y="0"/>
                    </a:cubicBezTo>
                    <a:close/>
                  </a:path>
                </a:pathLst>
              </a:custGeom>
              <a:solidFill>
                <a:srgbClr val="FA97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3670;p66"/>
              <p:cNvSpPr/>
              <p:nvPr/>
            </p:nvSpPr>
            <p:spPr>
              <a:xfrm>
                <a:off x="6764129" y="1559426"/>
                <a:ext cx="152220" cy="314135"/>
              </a:xfrm>
              <a:custGeom>
                <a:avLst/>
                <a:gdLst/>
                <a:ahLst/>
                <a:cxnLst/>
                <a:rect l="l" t="t" r="r" b="b"/>
                <a:pathLst>
                  <a:path w="2669" h="5508" extrusionOk="0">
                    <a:moveTo>
                      <a:pt x="2087" y="0"/>
                    </a:moveTo>
                    <a:lnTo>
                      <a:pt x="67" y="2074"/>
                    </a:lnTo>
                    <a:lnTo>
                      <a:pt x="1" y="5507"/>
                    </a:lnTo>
                    <a:lnTo>
                      <a:pt x="1" y="5507"/>
                    </a:lnTo>
                    <a:lnTo>
                      <a:pt x="2668" y="5441"/>
                    </a:lnTo>
                    <a:lnTo>
                      <a:pt x="2087" y="0"/>
                    </a:lnTo>
                    <a:close/>
                  </a:path>
                </a:pathLst>
              </a:custGeom>
              <a:solidFill>
                <a:srgbClr val="FFB4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3671;p66"/>
              <p:cNvSpPr/>
              <p:nvPr/>
            </p:nvSpPr>
            <p:spPr>
              <a:xfrm>
                <a:off x="6608944" y="1337285"/>
                <a:ext cx="337290" cy="374989"/>
              </a:xfrm>
              <a:custGeom>
                <a:avLst/>
                <a:gdLst/>
                <a:ahLst/>
                <a:cxnLst/>
                <a:rect l="l" t="t" r="r" b="b"/>
                <a:pathLst>
                  <a:path w="5914" h="6575" extrusionOk="0">
                    <a:moveTo>
                      <a:pt x="2844" y="0"/>
                    </a:moveTo>
                    <a:cubicBezTo>
                      <a:pt x="2197" y="0"/>
                      <a:pt x="1527" y="223"/>
                      <a:pt x="952" y="673"/>
                    </a:cubicBezTo>
                    <a:cubicBezTo>
                      <a:pt x="714" y="858"/>
                      <a:pt x="569" y="1122"/>
                      <a:pt x="503" y="1399"/>
                    </a:cubicBezTo>
                    <a:cubicBezTo>
                      <a:pt x="292" y="2258"/>
                      <a:pt x="1" y="3724"/>
                      <a:pt x="278" y="4648"/>
                    </a:cubicBezTo>
                    <a:cubicBezTo>
                      <a:pt x="585" y="5732"/>
                      <a:pt x="1280" y="6574"/>
                      <a:pt x="2543" y="6574"/>
                    </a:cubicBezTo>
                    <a:cubicBezTo>
                      <a:pt x="2695" y="6574"/>
                      <a:pt x="2856" y="6562"/>
                      <a:pt x="3025" y="6537"/>
                    </a:cubicBezTo>
                    <a:cubicBezTo>
                      <a:pt x="3025" y="6537"/>
                      <a:pt x="4914" y="6418"/>
                      <a:pt x="5376" y="4067"/>
                    </a:cubicBezTo>
                    <a:cubicBezTo>
                      <a:pt x="5913" y="1381"/>
                      <a:pt x="4453" y="0"/>
                      <a:pt x="2844" y="0"/>
                    </a:cubicBezTo>
                    <a:close/>
                  </a:path>
                </a:pathLst>
              </a:custGeom>
              <a:solidFill>
                <a:srgbClr val="FFB4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3672;p66"/>
              <p:cNvSpPr/>
              <p:nvPr/>
            </p:nvSpPr>
            <p:spPr>
              <a:xfrm>
                <a:off x="6662441" y="1551556"/>
                <a:ext cx="20418" cy="32794"/>
              </a:xfrm>
              <a:custGeom>
                <a:avLst/>
                <a:gdLst/>
                <a:ahLst/>
                <a:cxnLst/>
                <a:rect l="l" t="t" r="r" b="b"/>
                <a:pathLst>
                  <a:path w="358" h="575" extrusionOk="0">
                    <a:moveTo>
                      <a:pt x="187" y="1"/>
                    </a:moveTo>
                    <a:cubicBezTo>
                      <a:pt x="178" y="1"/>
                      <a:pt x="168" y="10"/>
                      <a:pt x="159" y="19"/>
                    </a:cubicBezTo>
                    <a:lnTo>
                      <a:pt x="14" y="376"/>
                    </a:lnTo>
                    <a:cubicBezTo>
                      <a:pt x="1" y="442"/>
                      <a:pt x="40" y="508"/>
                      <a:pt x="106" y="521"/>
                    </a:cubicBezTo>
                    <a:lnTo>
                      <a:pt x="318" y="574"/>
                    </a:lnTo>
                    <a:lnTo>
                      <a:pt x="331" y="574"/>
                    </a:lnTo>
                    <a:cubicBezTo>
                      <a:pt x="344" y="574"/>
                      <a:pt x="344" y="561"/>
                      <a:pt x="357" y="561"/>
                    </a:cubicBezTo>
                    <a:cubicBezTo>
                      <a:pt x="357" y="548"/>
                      <a:pt x="344" y="534"/>
                      <a:pt x="331" y="521"/>
                    </a:cubicBezTo>
                    <a:lnTo>
                      <a:pt x="119" y="482"/>
                    </a:lnTo>
                    <a:cubicBezTo>
                      <a:pt x="80" y="468"/>
                      <a:pt x="53" y="429"/>
                      <a:pt x="67" y="402"/>
                    </a:cubicBezTo>
                    <a:lnTo>
                      <a:pt x="212" y="33"/>
                    </a:lnTo>
                    <a:cubicBezTo>
                      <a:pt x="212" y="19"/>
                      <a:pt x="212" y="6"/>
                      <a:pt x="199" y="6"/>
                    </a:cubicBezTo>
                    <a:cubicBezTo>
                      <a:pt x="195" y="2"/>
                      <a:pt x="191" y="1"/>
                      <a:pt x="187" y="1"/>
                    </a:cubicBezTo>
                    <a:close/>
                  </a:path>
                </a:pathLst>
              </a:custGeom>
              <a:solidFill>
                <a:srgbClr val="1B04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3673;p66"/>
              <p:cNvSpPr/>
              <p:nvPr/>
            </p:nvSpPr>
            <p:spPr>
              <a:xfrm>
                <a:off x="6715187" y="1451863"/>
                <a:ext cx="90454" cy="33820"/>
              </a:xfrm>
              <a:custGeom>
                <a:avLst/>
                <a:gdLst/>
                <a:ahLst/>
                <a:cxnLst/>
                <a:rect l="l" t="t" r="r" b="b"/>
                <a:pathLst>
                  <a:path w="1586" h="593" extrusionOk="0">
                    <a:moveTo>
                      <a:pt x="712" y="0"/>
                    </a:moveTo>
                    <a:cubicBezTo>
                      <a:pt x="317" y="0"/>
                      <a:pt x="0" y="328"/>
                      <a:pt x="0" y="328"/>
                    </a:cubicBezTo>
                    <a:lnTo>
                      <a:pt x="1585" y="592"/>
                    </a:lnTo>
                    <a:cubicBezTo>
                      <a:pt x="1585" y="592"/>
                      <a:pt x="1295" y="77"/>
                      <a:pt x="832" y="11"/>
                    </a:cubicBezTo>
                    <a:cubicBezTo>
                      <a:pt x="791" y="4"/>
                      <a:pt x="751" y="0"/>
                      <a:pt x="712"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3674;p66"/>
              <p:cNvSpPr/>
              <p:nvPr/>
            </p:nvSpPr>
            <p:spPr>
              <a:xfrm>
                <a:off x="6607453" y="1447643"/>
                <a:ext cx="69352" cy="31995"/>
              </a:xfrm>
              <a:custGeom>
                <a:avLst/>
                <a:gdLst/>
                <a:ahLst/>
                <a:cxnLst/>
                <a:rect l="l" t="t" r="r" b="b"/>
                <a:pathLst>
                  <a:path w="1216" h="561" extrusionOk="0">
                    <a:moveTo>
                      <a:pt x="618" y="1"/>
                    </a:moveTo>
                    <a:cubicBezTo>
                      <a:pt x="597" y="1"/>
                      <a:pt x="576" y="2"/>
                      <a:pt x="555" y="6"/>
                    </a:cubicBezTo>
                    <a:cubicBezTo>
                      <a:pt x="199" y="59"/>
                      <a:pt x="1" y="560"/>
                      <a:pt x="1" y="560"/>
                    </a:cubicBezTo>
                    <a:lnTo>
                      <a:pt x="1216" y="362"/>
                    </a:lnTo>
                    <a:cubicBezTo>
                      <a:pt x="1216" y="362"/>
                      <a:pt x="936" y="1"/>
                      <a:pt x="618"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3675;p66"/>
              <p:cNvSpPr/>
              <p:nvPr/>
            </p:nvSpPr>
            <p:spPr>
              <a:xfrm>
                <a:off x="6669969" y="1603113"/>
                <a:ext cx="69352" cy="27946"/>
              </a:xfrm>
              <a:custGeom>
                <a:avLst/>
                <a:gdLst/>
                <a:ahLst/>
                <a:cxnLst/>
                <a:rect l="l" t="t" r="r" b="b"/>
                <a:pathLst>
                  <a:path w="1216" h="490" extrusionOk="0">
                    <a:moveTo>
                      <a:pt x="1" y="0"/>
                    </a:moveTo>
                    <a:cubicBezTo>
                      <a:pt x="1" y="0"/>
                      <a:pt x="146" y="462"/>
                      <a:pt x="608" y="489"/>
                    </a:cubicBezTo>
                    <a:cubicBezTo>
                      <a:pt x="614" y="489"/>
                      <a:pt x="620" y="489"/>
                      <a:pt x="626" y="489"/>
                    </a:cubicBezTo>
                    <a:cubicBezTo>
                      <a:pt x="1074" y="489"/>
                      <a:pt x="1216" y="0"/>
                      <a:pt x="121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3676;p66"/>
              <p:cNvSpPr/>
              <p:nvPr/>
            </p:nvSpPr>
            <p:spPr>
              <a:xfrm>
                <a:off x="6755232" y="1322399"/>
                <a:ext cx="221514" cy="149368"/>
              </a:xfrm>
              <a:custGeom>
                <a:avLst/>
                <a:gdLst/>
                <a:ahLst/>
                <a:cxnLst/>
                <a:rect l="l" t="t" r="r" b="b"/>
                <a:pathLst>
                  <a:path w="3884" h="2619" extrusionOk="0">
                    <a:moveTo>
                      <a:pt x="1290" y="1"/>
                    </a:moveTo>
                    <a:cubicBezTo>
                      <a:pt x="986" y="1"/>
                      <a:pt x="645" y="36"/>
                      <a:pt x="262" y="115"/>
                    </a:cubicBezTo>
                    <a:cubicBezTo>
                      <a:pt x="262" y="115"/>
                      <a:pt x="0" y="2619"/>
                      <a:pt x="3026" y="2619"/>
                    </a:cubicBezTo>
                    <a:cubicBezTo>
                      <a:pt x="3260" y="2619"/>
                      <a:pt x="3514" y="2604"/>
                      <a:pt x="3788" y="2571"/>
                    </a:cubicBezTo>
                    <a:cubicBezTo>
                      <a:pt x="3788" y="2571"/>
                      <a:pt x="3884" y="1"/>
                      <a:pt x="1290"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3677;p66"/>
              <p:cNvSpPr/>
              <p:nvPr/>
            </p:nvSpPr>
            <p:spPr>
              <a:xfrm>
                <a:off x="6869581" y="1411028"/>
                <a:ext cx="142410" cy="161972"/>
              </a:xfrm>
              <a:custGeom>
                <a:avLst/>
                <a:gdLst/>
                <a:ahLst/>
                <a:cxnLst/>
                <a:rect l="l" t="t" r="r" b="b"/>
                <a:pathLst>
                  <a:path w="2497" h="2840" extrusionOk="0">
                    <a:moveTo>
                      <a:pt x="0" y="1"/>
                    </a:moveTo>
                    <a:lnTo>
                      <a:pt x="265" y="2840"/>
                    </a:lnTo>
                    <a:lnTo>
                      <a:pt x="2496" y="951"/>
                    </a:lnTo>
                    <a:lnTo>
                      <a:pt x="0" y="1"/>
                    </a:lnTo>
                    <a:close/>
                  </a:path>
                </a:pathLst>
              </a:custGeom>
              <a:solidFill>
                <a:srgbClr val="203B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3678;p66"/>
              <p:cNvSpPr/>
              <p:nvPr/>
            </p:nvSpPr>
            <p:spPr>
              <a:xfrm>
                <a:off x="6872604" y="1506899"/>
                <a:ext cx="108476" cy="96784"/>
              </a:xfrm>
              <a:custGeom>
                <a:avLst/>
                <a:gdLst/>
                <a:ahLst/>
                <a:cxnLst/>
                <a:rect l="l" t="t" r="r" b="b"/>
                <a:pathLst>
                  <a:path w="1902" h="1697" extrusionOk="0">
                    <a:moveTo>
                      <a:pt x="945" y="0"/>
                    </a:moveTo>
                    <a:cubicBezTo>
                      <a:pt x="593" y="0"/>
                      <a:pt x="271" y="223"/>
                      <a:pt x="146" y="578"/>
                    </a:cubicBezTo>
                    <a:cubicBezTo>
                      <a:pt x="0" y="1014"/>
                      <a:pt x="238" y="1502"/>
                      <a:pt x="674" y="1648"/>
                    </a:cubicBezTo>
                    <a:cubicBezTo>
                      <a:pt x="768" y="1681"/>
                      <a:pt x="864" y="1697"/>
                      <a:pt x="957" y="1697"/>
                    </a:cubicBezTo>
                    <a:cubicBezTo>
                      <a:pt x="1309" y="1697"/>
                      <a:pt x="1632" y="1474"/>
                      <a:pt x="1757" y="1119"/>
                    </a:cubicBezTo>
                    <a:cubicBezTo>
                      <a:pt x="1902" y="684"/>
                      <a:pt x="1677" y="195"/>
                      <a:pt x="1228" y="50"/>
                    </a:cubicBezTo>
                    <a:cubicBezTo>
                      <a:pt x="1134" y="16"/>
                      <a:pt x="1038" y="0"/>
                      <a:pt x="945" y="0"/>
                    </a:cubicBezTo>
                    <a:close/>
                  </a:path>
                </a:pathLst>
              </a:custGeom>
              <a:solidFill>
                <a:srgbClr val="FFB4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3679;p66"/>
              <p:cNvSpPr/>
              <p:nvPr/>
            </p:nvSpPr>
            <p:spPr>
              <a:xfrm>
                <a:off x="6907222" y="1538609"/>
                <a:ext cx="43744" cy="28402"/>
              </a:xfrm>
              <a:custGeom>
                <a:avLst/>
                <a:gdLst/>
                <a:ahLst/>
                <a:cxnLst/>
                <a:rect l="l" t="t" r="r" b="b"/>
                <a:pathLst>
                  <a:path w="767" h="498" extrusionOk="0">
                    <a:moveTo>
                      <a:pt x="528" y="1"/>
                    </a:moveTo>
                    <a:cubicBezTo>
                      <a:pt x="450" y="1"/>
                      <a:pt x="361" y="15"/>
                      <a:pt x="278" y="62"/>
                    </a:cubicBezTo>
                    <a:cubicBezTo>
                      <a:pt x="146" y="141"/>
                      <a:pt x="54" y="273"/>
                      <a:pt x="14" y="471"/>
                    </a:cubicBezTo>
                    <a:cubicBezTo>
                      <a:pt x="1" y="484"/>
                      <a:pt x="14" y="497"/>
                      <a:pt x="27" y="497"/>
                    </a:cubicBezTo>
                    <a:cubicBezTo>
                      <a:pt x="40" y="497"/>
                      <a:pt x="54" y="497"/>
                      <a:pt x="54" y="484"/>
                    </a:cubicBezTo>
                    <a:cubicBezTo>
                      <a:pt x="93" y="299"/>
                      <a:pt x="186" y="167"/>
                      <a:pt x="305" y="101"/>
                    </a:cubicBezTo>
                    <a:cubicBezTo>
                      <a:pt x="381" y="60"/>
                      <a:pt x="462" y="47"/>
                      <a:pt x="532" y="47"/>
                    </a:cubicBezTo>
                    <a:cubicBezTo>
                      <a:pt x="643" y="47"/>
                      <a:pt x="727" y="80"/>
                      <a:pt x="727" y="88"/>
                    </a:cubicBezTo>
                    <a:cubicBezTo>
                      <a:pt x="740" y="88"/>
                      <a:pt x="754" y="75"/>
                      <a:pt x="767" y="62"/>
                    </a:cubicBezTo>
                    <a:cubicBezTo>
                      <a:pt x="767" y="62"/>
                      <a:pt x="767" y="48"/>
                      <a:pt x="754" y="35"/>
                    </a:cubicBezTo>
                    <a:cubicBezTo>
                      <a:pt x="745" y="35"/>
                      <a:pt x="649" y="1"/>
                      <a:pt x="528" y="1"/>
                    </a:cubicBezTo>
                    <a:close/>
                  </a:path>
                </a:pathLst>
              </a:custGeom>
              <a:solidFill>
                <a:srgbClr val="1B04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3680;p66"/>
              <p:cNvSpPr/>
              <p:nvPr/>
            </p:nvSpPr>
            <p:spPr>
              <a:xfrm>
                <a:off x="6566056" y="1286925"/>
                <a:ext cx="244841" cy="147771"/>
              </a:xfrm>
              <a:custGeom>
                <a:avLst/>
                <a:gdLst/>
                <a:ahLst/>
                <a:cxnLst/>
                <a:rect l="l" t="t" r="r" b="b"/>
                <a:pathLst>
                  <a:path w="4293" h="2591" extrusionOk="0">
                    <a:moveTo>
                      <a:pt x="2981" y="1"/>
                    </a:moveTo>
                    <a:cubicBezTo>
                      <a:pt x="2291" y="1"/>
                      <a:pt x="1541" y="327"/>
                      <a:pt x="1189" y="988"/>
                    </a:cubicBezTo>
                    <a:cubicBezTo>
                      <a:pt x="740" y="1846"/>
                      <a:pt x="0" y="2282"/>
                      <a:pt x="0" y="2282"/>
                    </a:cubicBezTo>
                    <a:cubicBezTo>
                      <a:pt x="489" y="2503"/>
                      <a:pt x="938" y="2591"/>
                      <a:pt x="1344" y="2591"/>
                    </a:cubicBezTo>
                    <a:cubicBezTo>
                      <a:pt x="2960" y="2591"/>
                      <a:pt x="3896" y="1199"/>
                      <a:pt x="3896" y="1199"/>
                    </a:cubicBezTo>
                    <a:lnTo>
                      <a:pt x="4292" y="618"/>
                    </a:lnTo>
                    <a:cubicBezTo>
                      <a:pt x="4046" y="208"/>
                      <a:pt x="3532" y="1"/>
                      <a:pt x="2981" y="1"/>
                    </a:cubicBezTo>
                    <a:close/>
                  </a:path>
                </a:pathLst>
              </a:custGeom>
              <a:solidFill>
                <a:srgbClr val="203B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 name="Google Shape;3681;p66"/>
            <p:cNvSpPr/>
            <p:nvPr/>
          </p:nvSpPr>
          <p:spPr>
            <a:xfrm>
              <a:off x="4848734" y="3644645"/>
              <a:ext cx="1906939" cy="776098"/>
            </a:xfrm>
            <a:custGeom>
              <a:avLst/>
              <a:gdLst/>
              <a:ahLst/>
              <a:cxnLst/>
              <a:rect l="l" t="t" r="r" b="b"/>
              <a:pathLst>
                <a:path w="33436" h="13608" extrusionOk="0">
                  <a:moveTo>
                    <a:pt x="23129" y="0"/>
                  </a:moveTo>
                  <a:cubicBezTo>
                    <a:pt x="21593" y="0"/>
                    <a:pt x="19695" y="294"/>
                    <a:pt x="17429" y="1154"/>
                  </a:cubicBezTo>
                  <a:cubicBezTo>
                    <a:pt x="15045" y="2065"/>
                    <a:pt x="12849" y="2366"/>
                    <a:pt x="10991" y="2366"/>
                  </a:cubicBezTo>
                  <a:cubicBezTo>
                    <a:pt x="7383" y="2366"/>
                    <a:pt x="5041" y="1233"/>
                    <a:pt x="5041" y="1233"/>
                  </a:cubicBezTo>
                  <a:lnTo>
                    <a:pt x="1938" y="6925"/>
                  </a:lnTo>
                  <a:cubicBezTo>
                    <a:pt x="0" y="9878"/>
                    <a:pt x="1457" y="13462"/>
                    <a:pt x="4969" y="13462"/>
                  </a:cubicBezTo>
                  <a:cubicBezTo>
                    <a:pt x="4976" y="13462"/>
                    <a:pt x="4982" y="13462"/>
                    <a:pt x="4989" y="13462"/>
                  </a:cubicBezTo>
                  <a:lnTo>
                    <a:pt x="27545" y="13607"/>
                  </a:lnTo>
                  <a:cubicBezTo>
                    <a:pt x="31256" y="13594"/>
                    <a:pt x="33436" y="9883"/>
                    <a:pt x="31098" y="6991"/>
                  </a:cubicBezTo>
                  <a:lnTo>
                    <a:pt x="28087" y="1378"/>
                  </a:lnTo>
                  <a:cubicBezTo>
                    <a:pt x="28087" y="1378"/>
                    <a:pt x="26455" y="0"/>
                    <a:pt x="231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 name="Google Shape;3682;p66"/>
            <p:cNvGrpSpPr/>
            <p:nvPr/>
          </p:nvGrpSpPr>
          <p:grpSpPr>
            <a:xfrm rot="1131465">
              <a:off x="6770117" y="1497502"/>
              <a:ext cx="86195" cy="63022"/>
              <a:chOff x="2659716" y="2883799"/>
              <a:chExt cx="199141" cy="136442"/>
            </a:xfrm>
          </p:grpSpPr>
          <p:sp>
            <p:nvSpPr>
              <p:cNvPr id="53" name="Google Shape;3683;p66"/>
              <p:cNvSpPr/>
              <p:nvPr/>
            </p:nvSpPr>
            <p:spPr>
              <a:xfrm>
                <a:off x="2659716" y="2893028"/>
                <a:ext cx="199141" cy="118604"/>
              </a:xfrm>
              <a:custGeom>
                <a:avLst/>
                <a:gdLst/>
                <a:ahLst/>
                <a:cxnLst/>
                <a:rect l="l" t="t" r="r" b="b"/>
                <a:pathLst>
                  <a:path w="13162" h="7839" extrusionOk="0">
                    <a:moveTo>
                      <a:pt x="7081" y="1"/>
                    </a:moveTo>
                    <a:cubicBezTo>
                      <a:pt x="6601" y="1"/>
                      <a:pt x="6101" y="45"/>
                      <a:pt x="5584" y="143"/>
                    </a:cubicBezTo>
                    <a:cubicBezTo>
                      <a:pt x="1153" y="985"/>
                      <a:pt x="1" y="5904"/>
                      <a:pt x="1" y="5904"/>
                    </a:cubicBezTo>
                    <a:cubicBezTo>
                      <a:pt x="1" y="5904"/>
                      <a:pt x="1321" y="7838"/>
                      <a:pt x="4944" y="7838"/>
                    </a:cubicBezTo>
                    <a:cubicBezTo>
                      <a:pt x="5621" y="7838"/>
                      <a:pt x="6379" y="7771"/>
                      <a:pt x="7224" y="7610"/>
                    </a:cubicBezTo>
                    <a:cubicBezTo>
                      <a:pt x="12585" y="6569"/>
                      <a:pt x="13161" y="2470"/>
                      <a:pt x="13161" y="2470"/>
                    </a:cubicBezTo>
                    <a:cubicBezTo>
                      <a:pt x="13161" y="2470"/>
                      <a:pt x="10693" y="1"/>
                      <a:pt x="708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3684;p66"/>
              <p:cNvSpPr/>
              <p:nvPr/>
            </p:nvSpPr>
            <p:spPr>
              <a:xfrm>
                <a:off x="2686425" y="2883799"/>
                <a:ext cx="135777" cy="136442"/>
              </a:xfrm>
              <a:custGeom>
                <a:avLst/>
                <a:gdLst/>
                <a:ahLst/>
                <a:cxnLst/>
                <a:rect l="l" t="t" r="r" b="b"/>
                <a:pathLst>
                  <a:path w="8974" h="9018" extrusionOk="0">
                    <a:moveTo>
                      <a:pt x="4476" y="0"/>
                    </a:moveTo>
                    <a:cubicBezTo>
                      <a:pt x="1994" y="0"/>
                      <a:pt x="0" y="2016"/>
                      <a:pt x="0" y="4498"/>
                    </a:cubicBezTo>
                    <a:cubicBezTo>
                      <a:pt x="0" y="7001"/>
                      <a:pt x="1994" y="9018"/>
                      <a:pt x="4476" y="9018"/>
                    </a:cubicBezTo>
                    <a:cubicBezTo>
                      <a:pt x="6957" y="9018"/>
                      <a:pt x="8974" y="7001"/>
                      <a:pt x="8974" y="4498"/>
                    </a:cubicBezTo>
                    <a:cubicBezTo>
                      <a:pt x="8974" y="2016"/>
                      <a:pt x="6957" y="0"/>
                      <a:pt x="4476" y="0"/>
                    </a:cubicBezTo>
                    <a:close/>
                  </a:path>
                </a:pathLst>
              </a:custGeom>
              <a:solidFill>
                <a:srgbClr val="1C1C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 name="Google Shape;3685;p66"/>
            <p:cNvGrpSpPr/>
            <p:nvPr/>
          </p:nvGrpSpPr>
          <p:grpSpPr>
            <a:xfrm rot="1125989">
              <a:off x="6663757" y="1497722"/>
              <a:ext cx="72919" cy="57409"/>
              <a:chOff x="2659716" y="2883799"/>
              <a:chExt cx="199141" cy="136442"/>
            </a:xfrm>
          </p:grpSpPr>
          <p:sp>
            <p:nvSpPr>
              <p:cNvPr id="51" name="Google Shape;3686;p66"/>
              <p:cNvSpPr/>
              <p:nvPr/>
            </p:nvSpPr>
            <p:spPr>
              <a:xfrm>
                <a:off x="2659716" y="2893028"/>
                <a:ext cx="199141" cy="118604"/>
              </a:xfrm>
              <a:custGeom>
                <a:avLst/>
                <a:gdLst/>
                <a:ahLst/>
                <a:cxnLst/>
                <a:rect l="l" t="t" r="r" b="b"/>
                <a:pathLst>
                  <a:path w="13162" h="7839" extrusionOk="0">
                    <a:moveTo>
                      <a:pt x="7081" y="1"/>
                    </a:moveTo>
                    <a:cubicBezTo>
                      <a:pt x="6601" y="1"/>
                      <a:pt x="6101" y="45"/>
                      <a:pt x="5584" y="143"/>
                    </a:cubicBezTo>
                    <a:cubicBezTo>
                      <a:pt x="1153" y="985"/>
                      <a:pt x="1" y="5904"/>
                      <a:pt x="1" y="5904"/>
                    </a:cubicBezTo>
                    <a:cubicBezTo>
                      <a:pt x="1" y="5904"/>
                      <a:pt x="1321" y="7838"/>
                      <a:pt x="4944" y="7838"/>
                    </a:cubicBezTo>
                    <a:cubicBezTo>
                      <a:pt x="5621" y="7838"/>
                      <a:pt x="6379" y="7771"/>
                      <a:pt x="7224" y="7610"/>
                    </a:cubicBezTo>
                    <a:cubicBezTo>
                      <a:pt x="12585" y="6569"/>
                      <a:pt x="13161" y="2470"/>
                      <a:pt x="13161" y="2470"/>
                    </a:cubicBezTo>
                    <a:cubicBezTo>
                      <a:pt x="13161" y="2470"/>
                      <a:pt x="10693" y="1"/>
                      <a:pt x="708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3687;p66"/>
              <p:cNvSpPr/>
              <p:nvPr/>
            </p:nvSpPr>
            <p:spPr>
              <a:xfrm>
                <a:off x="2686425" y="2883799"/>
                <a:ext cx="135777" cy="136442"/>
              </a:xfrm>
              <a:custGeom>
                <a:avLst/>
                <a:gdLst/>
                <a:ahLst/>
                <a:cxnLst/>
                <a:rect l="l" t="t" r="r" b="b"/>
                <a:pathLst>
                  <a:path w="8974" h="9018" extrusionOk="0">
                    <a:moveTo>
                      <a:pt x="4476" y="0"/>
                    </a:moveTo>
                    <a:cubicBezTo>
                      <a:pt x="1994" y="0"/>
                      <a:pt x="0" y="2016"/>
                      <a:pt x="0" y="4498"/>
                    </a:cubicBezTo>
                    <a:cubicBezTo>
                      <a:pt x="0" y="7001"/>
                      <a:pt x="1994" y="9018"/>
                      <a:pt x="4476" y="9018"/>
                    </a:cubicBezTo>
                    <a:cubicBezTo>
                      <a:pt x="6957" y="9018"/>
                      <a:pt x="8974" y="7001"/>
                      <a:pt x="8974" y="4498"/>
                    </a:cubicBezTo>
                    <a:cubicBezTo>
                      <a:pt x="8974" y="2016"/>
                      <a:pt x="6957" y="0"/>
                      <a:pt x="4476" y="0"/>
                    </a:cubicBezTo>
                    <a:close/>
                  </a:path>
                </a:pathLst>
              </a:custGeom>
              <a:solidFill>
                <a:srgbClr val="1C1C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1590556045"/>
      </p:ext>
    </p:extLst>
  </p:cSld>
  <p:clrMapOvr>
    <a:masterClrMapping/>
  </p:clrMapOvr>
  <p:transition spd="slow">
    <p:push dir="u"/>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791"/>
        <p:cNvGrpSpPr/>
        <p:nvPr/>
      </p:nvGrpSpPr>
      <p:grpSpPr>
        <a:xfrm>
          <a:off x="0" y="0"/>
          <a:ext cx="0" cy="0"/>
          <a:chOff x="0" y="0"/>
          <a:chExt cx="0" cy="0"/>
        </a:xfrm>
      </p:grpSpPr>
      <p:sp>
        <p:nvSpPr>
          <p:cNvPr id="1794" name="Google Shape;1794;p55"/>
          <p:cNvSpPr txBox="1">
            <a:spLocks noGrp="1"/>
          </p:cNvSpPr>
          <p:nvPr>
            <p:ph type="title"/>
          </p:nvPr>
        </p:nvSpPr>
        <p:spPr>
          <a:xfrm>
            <a:off x="1541075" y="540762"/>
            <a:ext cx="5277600" cy="478200"/>
          </a:xfrm>
          <a:prstGeom prst="rect">
            <a:avLst/>
          </a:prstGeom>
        </p:spPr>
        <p:txBody>
          <a:bodyPr spcFirstLastPara="1" wrap="square" lIns="91425" tIns="91425" rIns="91425" bIns="91425" anchor="ctr" anchorCtr="0">
            <a:noAutofit/>
          </a:bodyPr>
          <a:lstStyle/>
          <a:p>
            <a:pPr lvl="0"/>
            <a:r>
              <a:rPr lang="en" sz="2400" dirty="0"/>
              <a:t>1</a:t>
            </a:r>
            <a:r>
              <a:rPr lang="en" sz="2400" dirty="0" smtClean="0"/>
              <a:t>. </a:t>
            </a:r>
            <a:r>
              <a:rPr lang="en-US" sz="2400" dirty="0" smtClean="0"/>
              <a:t>Method</a:t>
            </a:r>
            <a:endParaRPr sz="2400" b="1" dirty="0"/>
          </a:p>
        </p:txBody>
      </p:sp>
      <p:sp>
        <p:nvSpPr>
          <p:cNvPr id="1801" name="Google Shape;1801;p55"/>
          <p:cNvSpPr/>
          <p:nvPr/>
        </p:nvSpPr>
        <p:spPr>
          <a:xfrm>
            <a:off x="7870218" y="695853"/>
            <a:ext cx="145409" cy="215293"/>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55"/>
          <p:cNvSpPr/>
          <p:nvPr/>
        </p:nvSpPr>
        <p:spPr>
          <a:xfrm rot="10800000">
            <a:off x="7575225" y="695855"/>
            <a:ext cx="145409" cy="215293"/>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55">
            <a:hlinkClick r:id="rId3" action="ppaction://hlinksldjump"/>
          </p:cNvPr>
          <p:cNvSpPr/>
          <p:nvPr/>
        </p:nvSpPr>
        <p:spPr>
          <a:xfrm rot="5400000">
            <a:off x="8135450" y="1556928"/>
            <a:ext cx="950100" cy="62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55">
            <a:hlinkClick r:id="rId4" action="ppaction://hlinksldjump"/>
          </p:cNvPr>
          <p:cNvSpPr/>
          <p:nvPr/>
        </p:nvSpPr>
        <p:spPr>
          <a:xfrm rot="5400000">
            <a:off x="8100942" y="589675"/>
            <a:ext cx="1019100" cy="62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55">
            <a:hlinkClick r:id="rId5" action="ppaction://hlinksldjump"/>
          </p:cNvPr>
          <p:cNvSpPr/>
          <p:nvPr/>
        </p:nvSpPr>
        <p:spPr>
          <a:xfrm rot="5400000">
            <a:off x="8089092" y="2537633"/>
            <a:ext cx="1042800" cy="62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55">
            <a:hlinkClick r:id="rId6" action="ppaction://hlinksldjump"/>
          </p:cNvPr>
          <p:cNvSpPr/>
          <p:nvPr/>
        </p:nvSpPr>
        <p:spPr>
          <a:xfrm rot="5400000">
            <a:off x="8100942" y="4501251"/>
            <a:ext cx="1019100" cy="62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55">
            <a:hlinkClick r:id="rId7" action="ppaction://hlinksldjump"/>
          </p:cNvPr>
          <p:cNvSpPr/>
          <p:nvPr/>
        </p:nvSpPr>
        <p:spPr>
          <a:xfrm rot="5400000">
            <a:off x="8141446" y="3528444"/>
            <a:ext cx="938100" cy="624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55">
            <a:hlinkClick r:id="rId4" action="ppaction://hlinksldjump"/>
          </p:cNvPr>
          <p:cNvSpPr txBox="1"/>
          <p:nvPr/>
        </p:nvSpPr>
        <p:spPr>
          <a:xfrm>
            <a:off x="8189650" y="470225"/>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4"/>
                </a:solidFill>
                <a:latin typeface="Ubuntu"/>
                <a:ea typeface="Ubuntu"/>
                <a:cs typeface="Ubuntu"/>
                <a:sym typeface="Ubuntu"/>
              </a:rPr>
              <a:t>M</a:t>
            </a:r>
            <a:endParaRPr b="1">
              <a:solidFill>
                <a:schemeClr val="accent4"/>
              </a:solidFill>
              <a:latin typeface="Ubuntu"/>
              <a:ea typeface="Ubuntu"/>
              <a:cs typeface="Ubuntu"/>
              <a:sym typeface="Ubuntu"/>
            </a:endParaRPr>
          </a:p>
        </p:txBody>
      </p:sp>
      <p:sp>
        <p:nvSpPr>
          <p:cNvPr id="1809" name="Google Shape;1809;p55">
            <a:hlinkClick r:id="rId3" action="ppaction://hlinksldjump"/>
          </p:cNvPr>
          <p:cNvSpPr txBox="1"/>
          <p:nvPr/>
        </p:nvSpPr>
        <p:spPr>
          <a:xfrm>
            <a:off x="8189650" y="1476316"/>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2"/>
                </a:solidFill>
                <a:latin typeface="Ubuntu"/>
                <a:ea typeface="Ubuntu"/>
                <a:cs typeface="Ubuntu"/>
                <a:sym typeface="Ubuntu"/>
              </a:rPr>
              <a:t>T</a:t>
            </a:r>
            <a:endParaRPr b="1">
              <a:solidFill>
                <a:schemeClr val="accent2"/>
              </a:solidFill>
              <a:latin typeface="Ubuntu"/>
              <a:ea typeface="Ubuntu"/>
              <a:cs typeface="Ubuntu"/>
              <a:sym typeface="Ubuntu"/>
            </a:endParaRPr>
          </a:p>
        </p:txBody>
      </p:sp>
      <p:sp>
        <p:nvSpPr>
          <p:cNvPr id="1810" name="Google Shape;1810;p55">
            <a:hlinkClick r:id="rId5" action="ppaction://hlinksldjump"/>
          </p:cNvPr>
          <p:cNvSpPr txBox="1"/>
          <p:nvPr/>
        </p:nvSpPr>
        <p:spPr>
          <a:xfrm>
            <a:off x="8189650" y="2400638"/>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1"/>
                </a:solidFill>
                <a:latin typeface="Ubuntu"/>
                <a:ea typeface="Ubuntu"/>
                <a:cs typeface="Ubuntu"/>
                <a:sym typeface="Ubuntu"/>
              </a:rPr>
              <a:t>X</a:t>
            </a:r>
            <a:endParaRPr b="1">
              <a:solidFill>
                <a:schemeClr val="accent1"/>
              </a:solidFill>
              <a:latin typeface="Ubuntu"/>
              <a:ea typeface="Ubuntu"/>
              <a:cs typeface="Ubuntu"/>
              <a:sym typeface="Ubuntu"/>
            </a:endParaRPr>
          </a:p>
        </p:txBody>
      </p:sp>
      <p:sp>
        <p:nvSpPr>
          <p:cNvPr id="1811" name="Google Shape;1811;p55">
            <a:hlinkClick r:id="rId7" action="ppaction://hlinksldjump"/>
          </p:cNvPr>
          <p:cNvSpPr txBox="1"/>
          <p:nvPr/>
        </p:nvSpPr>
        <p:spPr>
          <a:xfrm>
            <a:off x="8189650" y="3423511"/>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3"/>
                </a:solidFill>
                <a:latin typeface="Ubuntu"/>
                <a:ea typeface="Ubuntu"/>
                <a:cs typeface="Ubuntu"/>
                <a:sym typeface="Ubuntu"/>
              </a:rPr>
              <a:t>T</a:t>
            </a:r>
            <a:endParaRPr b="1">
              <a:solidFill>
                <a:schemeClr val="accent3"/>
              </a:solidFill>
              <a:latin typeface="Ubuntu"/>
              <a:ea typeface="Ubuntu"/>
              <a:cs typeface="Ubuntu"/>
              <a:sym typeface="Ubuntu"/>
            </a:endParaRPr>
          </a:p>
        </p:txBody>
      </p:sp>
      <p:sp>
        <p:nvSpPr>
          <p:cNvPr id="1812" name="Google Shape;1812;p55">
            <a:hlinkClick r:id="rId6" action="ppaction://hlinksldjump"/>
          </p:cNvPr>
          <p:cNvSpPr txBox="1"/>
          <p:nvPr/>
        </p:nvSpPr>
        <p:spPr>
          <a:xfrm>
            <a:off x="8189650" y="4362805"/>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4"/>
                </a:solidFill>
                <a:latin typeface="Ubuntu"/>
                <a:ea typeface="Ubuntu"/>
                <a:cs typeface="Ubuntu"/>
                <a:sym typeface="Ubuntu"/>
              </a:rPr>
              <a:t>F</a:t>
            </a:r>
            <a:endParaRPr b="1">
              <a:solidFill>
                <a:schemeClr val="accent4"/>
              </a:solidFill>
              <a:latin typeface="Ubuntu"/>
              <a:ea typeface="Ubuntu"/>
              <a:cs typeface="Ubuntu"/>
              <a:sym typeface="Ubuntu"/>
            </a:endParaRPr>
          </a:p>
        </p:txBody>
      </p:sp>
      <p:grpSp>
        <p:nvGrpSpPr>
          <p:cNvPr id="1813" name="Google Shape;1813;p55"/>
          <p:cNvGrpSpPr/>
          <p:nvPr/>
        </p:nvGrpSpPr>
        <p:grpSpPr>
          <a:xfrm>
            <a:off x="6935171" y="696541"/>
            <a:ext cx="195284" cy="195284"/>
            <a:chOff x="5660400" y="238125"/>
            <a:chExt cx="481825" cy="481825"/>
          </a:xfrm>
        </p:grpSpPr>
        <p:sp>
          <p:nvSpPr>
            <p:cNvPr id="1814" name="Google Shape;1814;p55"/>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815" name="Google Shape;1815;p55"/>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1816" name="Google Shape;1816;p55">
            <a:hlinkClick r:id="rId8" action="ppaction://hlinksldjump"/>
          </p:cNvPr>
          <p:cNvSpPr/>
          <p:nvPr/>
        </p:nvSpPr>
        <p:spPr>
          <a:xfrm>
            <a:off x="6934475" y="681975"/>
            <a:ext cx="195900" cy="215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55">
            <a:hlinkClick r:id="rId9" action="ppaction://hlinksldjump"/>
          </p:cNvPr>
          <p:cNvSpPr/>
          <p:nvPr/>
        </p:nvSpPr>
        <p:spPr>
          <a:xfrm>
            <a:off x="7246284" y="695850"/>
            <a:ext cx="213106" cy="195722"/>
          </a:xfrm>
          <a:custGeom>
            <a:avLst/>
            <a:gdLst/>
            <a:ahLst/>
            <a:cxnLst/>
            <a:rect l="l" t="t" r="r" b="b"/>
            <a:pathLst>
              <a:path w="34372" h="31568" extrusionOk="0">
                <a:moveTo>
                  <a:pt x="17158" y="1"/>
                </a:moveTo>
                <a:cubicBezTo>
                  <a:pt x="11439" y="3246"/>
                  <a:pt x="5719" y="6490"/>
                  <a:pt x="0" y="9735"/>
                </a:cubicBezTo>
                <a:lnTo>
                  <a:pt x="2750" y="9735"/>
                </a:lnTo>
                <a:lnTo>
                  <a:pt x="2750" y="31567"/>
                </a:lnTo>
                <a:lnTo>
                  <a:pt x="11659" y="31567"/>
                </a:lnTo>
                <a:lnTo>
                  <a:pt x="11659" y="17379"/>
                </a:lnTo>
                <a:lnTo>
                  <a:pt x="23373" y="17379"/>
                </a:lnTo>
                <a:lnTo>
                  <a:pt x="23373" y="31567"/>
                </a:lnTo>
                <a:lnTo>
                  <a:pt x="31622" y="31567"/>
                </a:lnTo>
                <a:lnTo>
                  <a:pt x="31622" y="9735"/>
                </a:lnTo>
                <a:lnTo>
                  <a:pt x="34371" y="9735"/>
                </a:lnTo>
                <a:cubicBezTo>
                  <a:pt x="28597" y="6490"/>
                  <a:pt x="22878" y="3246"/>
                  <a:pt x="1715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55">
            <a:hlinkClick r:id="" action="ppaction://hlinkshowjump?jump=nextslide"/>
          </p:cNvPr>
          <p:cNvSpPr/>
          <p:nvPr/>
        </p:nvSpPr>
        <p:spPr>
          <a:xfrm>
            <a:off x="7870218" y="695853"/>
            <a:ext cx="145409" cy="215293"/>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55">
            <a:hlinkClick r:id="" action="ppaction://hlinkshowjump?jump=previousslide"/>
          </p:cNvPr>
          <p:cNvSpPr/>
          <p:nvPr/>
        </p:nvSpPr>
        <p:spPr>
          <a:xfrm rot="10800000">
            <a:off x="7575225" y="695855"/>
            <a:ext cx="145409" cy="215293"/>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301;p46"/>
          <p:cNvSpPr txBox="1">
            <a:spLocks noGrp="1"/>
          </p:cNvSpPr>
          <p:nvPr>
            <p:ph type="subTitle" idx="1"/>
          </p:nvPr>
        </p:nvSpPr>
        <p:spPr>
          <a:xfrm>
            <a:off x="687651" y="1067572"/>
            <a:ext cx="7589362" cy="1885601"/>
          </a:xfrm>
          <a:prstGeom prst="rect">
            <a:avLst/>
          </a:prstGeom>
        </p:spPr>
        <p:txBody>
          <a:bodyPr spcFirstLastPara="1" wrap="square" lIns="91425" tIns="91425" rIns="91425" bIns="91425" anchor="ctr" anchorCtr="0">
            <a:noAutofit/>
          </a:bodyPr>
          <a:lstStyle/>
          <a:p>
            <a:pPr marL="0" lvl="0" indent="0" algn="l"/>
            <a:r>
              <a:rPr lang="vi-VN" b="0" dirty="0">
                <a:solidFill>
                  <a:schemeClr val="dk1"/>
                </a:solidFill>
              </a:rPr>
              <a:t>Methods là danh sách các phương thức của component, ở trong đây sẽ viết các phương thức mà từ đó có thể thực thi ở một nơi nào đó trong component.</a:t>
            </a:r>
          </a:p>
          <a:p>
            <a:pPr marL="0" lvl="0" indent="0" algn="l"/>
            <a:r>
              <a:rPr lang="vi-VN" b="0" dirty="0">
                <a:solidFill>
                  <a:schemeClr val="dk1"/>
                </a:solidFill>
              </a:rPr>
              <a:t>Một phương thức có thể trả về một giá trị hoặc cũng có thể không, phương thức có thể nhận tham số đầu vào và xử lý. Phương thức sẽ được gọi mỗi khi component được render.</a:t>
            </a:r>
          </a:p>
        </p:txBody>
      </p:sp>
    </p:spTree>
    <p:extLst>
      <p:ext uri="{BB962C8B-B14F-4D97-AF65-F5344CB8AC3E}">
        <p14:creationId xmlns:p14="http://schemas.microsoft.com/office/powerpoint/2010/main" val="386004655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2">
                                            <p:txEl>
                                              <p:pRg st="0" end="0"/>
                                            </p:txEl>
                                          </p:spTgt>
                                        </p:tgtEl>
                                        <p:attrNameLst>
                                          <p:attrName>style.visibility</p:attrName>
                                        </p:attrNameLst>
                                      </p:cBhvr>
                                      <p:to>
                                        <p:strVal val="visible"/>
                                      </p:to>
                                    </p:set>
                                    <p:animEffect transition="in" filter="fade">
                                      <p:cBhvr>
                                        <p:cTn id="7" dur="500"/>
                                        <p:tgtEl>
                                          <p:spTgt spid="11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2">
                                            <p:txEl>
                                              <p:pRg st="1" end="1"/>
                                            </p:txEl>
                                          </p:spTgt>
                                        </p:tgtEl>
                                        <p:attrNameLst>
                                          <p:attrName>style.visibility</p:attrName>
                                        </p:attrNameLst>
                                      </p:cBhvr>
                                      <p:to>
                                        <p:strVal val="visible"/>
                                      </p:to>
                                    </p:set>
                                    <p:animEffect transition="in" filter="fade">
                                      <p:cBhvr>
                                        <p:cTn id="12" dur="500"/>
                                        <p:tgtEl>
                                          <p:spTgt spid="11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791"/>
        <p:cNvGrpSpPr/>
        <p:nvPr/>
      </p:nvGrpSpPr>
      <p:grpSpPr>
        <a:xfrm>
          <a:off x="0" y="0"/>
          <a:ext cx="0" cy="0"/>
          <a:chOff x="0" y="0"/>
          <a:chExt cx="0" cy="0"/>
        </a:xfrm>
      </p:grpSpPr>
      <p:sp>
        <p:nvSpPr>
          <p:cNvPr id="1794" name="Google Shape;1794;p55"/>
          <p:cNvSpPr txBox="1">
            <a:spLocks noGrp="1"/>
          </p:cNvSpPr>
          <p:nvPr>
            <p:ph type="title"/>
          </p:nvPr>
        </p:nvSpPr>
        <p:spPr>
          <a:xfrm>
            <a:off x="1541075" y="540762"/>
            <a:ext cx="5277600" cy="478200"/>
          </a:xfrm>
          <a:prstGeom prst="rect">
            <a:avLst/>
          </a:prstGeom>
        </p:spPr>
        <p:txBody>
          <a:bodyPr spcFirstLastPara="1" wrap="square" lIns="91425" tIns="91425" rIns="91425" bIns="91425" anchor="ctr" anchorCtr="0">
            <a:noAutofit/>
          </a:bodyPr>
          <a:lstStyle/>
          <a:p>
            <a:pPr lvl="0"/>
            <a:r>
              <a:rPr lang="en" sz="2400" dirty="0"/>
              <a:t>1</a:t>
            </a:r>
            <a:r>
              <a:rPr lang="en" sz="2400" dirty="0" smtClean="0"/>
              <a:t>. </a:t>
            </a:r>
            <a:r>
              <a:rPr lang="en-US" sz="2400" dirty="0" smtClean="0"/>
              <a:t>Method</a:t>
            </a:r>
            <a:endParaRPr sz="2400" b="1" dirty="0"/>
          </a:p>
        </p:txBody>
      </p:sp>
      <p:sp>
        <p:nvSpPr>
          <p:cNvPr id="1801" name="Google Shape;1801;p55"/>
          <p:cNvSpPr/>
          <p:nvPr/>
        </p:nvSpPr>
        <p:spPr>
          <a:xfrm>
            <a:off x="7870218" y="695853"/>
            <a:ext cx="145409" cy="215293"/>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55"/>
          <p:cNvSpPr/>
          <p:nvPr/>
        </p:nvSpPr>
        <p:spPr>
          <a:xfrm rot="10800000">
            <a:off x="7575225" y="695855"/>
            <a:ext cx="145409" cy="215293"/>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55">
            <a:hlinkClick r:id="rId3" action="ppaction://hlinksldjump"/>
          </p:cNvPr>
          <p:cNvSpPr/>
          <p:nvPr/>
        </p:nvSpPr>
        <p:spPr>
          <a:xfrm rot="5400000">
            <a:off x="8135450" y="1556928"/>
            <a:ext cx="950100" cy="62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55">
            <a:hlinkClick r:id="rId4" action="ppaction://hlinksldjump"/>
          </p:cNvPr>
          <p:cNvSpPr/>
          <p:nvPr/>
        </p:nvSpPr>
        <p:spPr>
          <a:xfrm rot="5400000">
            <a:off x="8100942" y="589675"/>
            <a:ext cx="1019100" cy="62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55">
            <a:hlinkClick r:id="rId5" action="ppaction://hlinksldjump"/>
          </p:cNvPr>
          <p:cNvSpPr/>
          <p:nvPr/>
        </p:nvSpPr>
        <p:spPr>
          <a:xfrm rot="5400000">
            <a:off x="8089092" y="2537633"/>
            <a:ext cx="1042800" cy="62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55">
            <a:hlinkClick r:id="rId6" action="ppaction://hlinksldjump"/>
          </p:cNvPr>
          <p:cNvSpPr/>
          <p:nvPr/>
        </p:nvSpPr>
        <p:spPr>
          <a:xfrm rot="5400000">
            <a:off x="8100942" y="4501251"/>
            <a:ext cx="1019100" cy="62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55">
            <a:hlinkClick r:id="rId7" action="ppaction://hlinksldjump"/>
          </p:cNvPr>
          <p:cNvSpPr/>
          <p:nvPr/>
        </p:nvSpPr>
        <p:spPr>
          <a:xfrm rot="5400000">
            <a:off x="8141446" y="3528444"/>
            <a:ext cx="938100" cy="624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55">
            <a:hlinkClick r:id="rId4" action="ppaction://hlinksldjump"/>
          </p:cNvPr>
          <p:cNvSpPr txBox="1"/>
          <p:nvPr/>
        </p:nvSpPr>
        <p:spPr>
          <a:xfrm>
            <a:off x="8189650" y="470225"/>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4"/>
                </a:solidFill>
                <a:latin typeface="Ubuntu"/>
                <a:ea typeface="Ubuntu"/>
                <a:cs typeface="Ubuntu"/>
                <a:sym typeface="Ubuntu"/>
              </a:rPr>
              <a:t>M</a:t>
            </a:r>
            <a:endParaRPr b="1">
              <a:solidFill>
                <a:schemeClr val="accent4"/>
              </a:solidFill>
              <a:latin typeface="Ubuntu"/>
              <a:ea typeface="Ubuntu"/>
              <a:cs typeface="Ubuntu"/>
              <a:sym typeface="Ubuntu"/>
            </a:endParaRPr>
          </a:p>
        </p:txBody>
      </p:sp>
      <p:sp>
        <p:nvSpPr>
          <p:cNvPr id="1809" name="Google Shape;1809;p55">
            <a:hlinkClick r:id="rId3" action="ppaction://hlinksldjump"/>
          </p:cNvPr>
          <p:cNvSpPr txBox="1"/>
          <p:nvPr/>
        </p:nvSpPr>
        <p:spPr>
          <a:xfrm>
            <a:off x="8189650" y="1476316"/>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2"/>
                </a:solidFill>
                <a:latin typeface="Ubuntu"/>
                <a:ea typeface="Ubuntu"/>
                <a:cs typeface="Ubuntu"/>
                <a:sym typeface="Ubuntu"/>
              </a:rPr>
              <a:t>T</a:t>
            </a:r>
            <a:endParaRPr b="1">
              <a:solidFill>
                <a:schemeClr val="accent2"/>
              </a:solidFill>
              <a:latin typeface="Ubuntu"/>
              <a:ea typeface="Ubuntu"/>
              <a:cs typeface="Ubuntu"/>
              <a:sym typeface="Ubuntu"/>
            </a:endParaRPr>
          </a:p>
        </p:txBody>
      </p:sp>
      <p:sp>
        <p:nvSpPr>
          <p:cNvPr id="1810" name="Google Shape;1810;p55">
            <a:hlinkClick r:id="rId5" action="ppaction://hlinksldjump"/>
          </p:cNvPr>
          <p:cNvSpPr txBox="1"/>
          <p:nvPr/>
        </p:nvSpPr>
        <p:spPr>
          <a:xfrm>
            <a:off x="8189650" y="2400638"/>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1"/>
                </a:solidFill>
                <a:latin typeface="Ubuntu"/>
                <a:ea typeface="Ubuntu"/>
                <a:cs typeface="Ubuntu"/>
                <a:sym typeface="Ubuntu"/>
              </a:rPr>
              <a:t>X</a:t>
            </a:r>
            <a:endParaRPr b="1">
              <a:solidFill>
                <a:schemeClr val="accent1"/>
              </a:solidFill>
              <a:latin typeface="Ubuntu"/>
              <a:ea typeface="Ubuntu"/>
              <a:cs typeface="Ubuntu"/>
              <a:sym typeface="Ubuntu"/>
            </a:endParaRPr>
          </a:p>
        </p:txBody>
      </p:sp>
      <p:sp>
        <p:nvSpPr>
          <p:cNvPr id="1811" name="Google Shape;1811;p55">
            <a:hlinkClick r:id="rId7" action="ppaction://hlinksldjump"/>
          </p:cNvPr>
          <p:cNvSpPr txBox="1"/>
          <p:nvPr/>
        </p:nvSpPr>
        <p:spPr>
          <a:xfrm>
            <a:off x="8189650" y="3423511"/>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3"/>
                </a:solidFill>
                <a:latin typeface="Ubuntu"/>
                <a:ea typeface="Ubuntu"/>
                <a:cs typeface="Ubuntu"/>
                <a:sym typeface="Ubuntu"/>
              </a:rPr>
              <a:t>T</a:t>
            </a:r>
            <a:endParaRPr b="1">
              <a:solidFill>
                <a:schemeClr val="accent3"/>
              </a:solidFill>
              <a:latin typeface="Ubuntu"/>
              <a:ea typeface="Ubuntu"/>
              <a:cs typeface="Ubuntu"/>
              <a:sym typeface="Ubuntu"/>
            </a:endParaRPr>
          </a:p>
        </p:txBody>
      </p:sp>
      <p:sp>
        <p:nvSpPr>
          <p:cNvPr id="1812" name="Google Shape;1812;p55">
            <a:hlinkClick r:id="rId6" action="ppaction://hlinksldjump"/>
          </p:cNvPr>
          <p:cNvSpPr txBox="1"/>
          <p:nvPr/>
        </p:nvSpPr>
        <p:spPr>
          <a:xfrm>
            <a:off x="8189650" y="4362805"/>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4"/>
                </a:solidFill>
                <a:latin typeface="Ubuntu"/>
                <a:ea typeface="Ubuntu"/>
                <a:cs typeface="Ubuntu"/>
                <a:sym typeface="Ubuntu"/>
              </a:rPr>
              <a:t>F</a:t>
            </a:r>
            <a:endParaRPr b="1">
              <a:solidFill>
                <a:schemeClr val="accent4"/>
              </a:solidFill>
              <a:latin typeface="Ubuntu"/>
              <a:ea typeface="Ubuntu"/>
              <a:cs typeface="Ubuntu"/>
              <a:sym typeface="Ubuntu"/>
            </a:endParaRPr>
          </a:p>
        </p:txBody>
      </p:sp>
      <p:grpSp>
        <p:nvGrpSpPr>
          <p:cNvPr id="1813" name="Google Shape;1813;p55"/>
          <p:cNvGrpSpPr/>
          <p:nvPr/>
        </p:nvGrpSpPr>
        <p:grpSpPr>
          <a:xfrm>
            <a:off x="6935171" y="696541"/>
            <a:ext cx="195284" cy="195284"/>
            <a:chOff x="5660400" y="238125"/>
            <a:chExt cx="481825" cy="481825"/>
          </a:xfrm>
        </p:grpSpPr>
        <p:sp>
          <p:nvSpPr>
            <p:cNvPr id="1814" name="Google Shape;1814;p55"/>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815" name="Google Shape;1815;p55"/>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1816" name="Google Shape;1816;p55">
            <a:hlinkClick r:id="rId8" action="ppaction://hlinksldjump"/>
          </p:cNvPr>
          <p:cNvSpPr/>
          <p:nvPr/>
        </p:nvSpPr>
        <p:spPr>
          <a:xfrm>
            <a:off x="6934475" y="681975"/>
            <a:ext cx="195900" cy="215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55">
            <a:hlinkClick r:id="rId9" action="ppaction://hlinksldjump"/>
          </p:cNvPr>
          <p:cNvSpPr/>
          <p:nvPr/>
        </p:nvSpPr>
        <p:spPr>
          <a:xfrm>
            <a:off x="7246284" y="695850"/>
            <a:ext cx="213106" cy="195722"/>
          </a:xfrm>
          <a:custGeom>
            <a:avLst/>
            <a:gdLst/>
            <a:ahLst/>
            <a:cxnLst/>
            <a:rect l="l" t="t" r="r" b="b"/>
            <a:pathLst>
              <a:path w="34372" h="31568" extrusionOk="0">
                <a:moveTo>
                  <a:pt x="17158" y="1"/>
                </a:moveTo>
                <a:cubicBezTo>
                  <a:pt x="11439" y="3246"/>
                  <a:pt x="5719" y="6490"/>
                  <a:pt x="0" y="9735"/>
                </a:cubicBezTo>
                <a:lnTo>
                  <a:pt x="2750" y="9735"/>
                </a:lnTo>
                <a:lnTo>
                  <a:pt x="2750" y="31567"/>
                </a:lnTo>
                <a:lnTo>
                  <a:pt x="11659" y="31567"/>
                </a:lnTo>
                <a:lnTo>
                  <a:pt x="11659" y="17379"/>
                </a:lnTo>
                <a:lnTo>
                  <a:pt x="23373" y="17379"/>
                </a:lnTo>
                <a:lnTo>
                  <a:pt x="23373" y="31567"/>
                </a:lnTo>
                <a:lnTo>
                  <a:pt x="31622" y="31567"/>
                </a:lnTo>
                <a:lnTo>
                  <a:pt x="31622" y="9735"/>
                </a:lnTo>
                <a:lnTo>
                  <a:pt x="34371" y="9735"/>
                </a:lnTo>
                <a:cubicBezTo>
                  <a:pt x="28597" y="6490"/>
                  <a:pt x="22878" y="3246"/>
                  <a:pt x="1715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55">
            <a:hlinkClick r:id="" action="ppaction://hlinkshowjump?jump=nextslide"/>
          </p:cNvPr>
          <p:cNvSpPr/>
          <p:nvPr/>
        </p:nvSpPr>
        <p:spPr>
          <a:xfrm>
            <a:off x="7870218" y="695853"/>
            <a:ext cx="145409" cy="215293"/>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55">
            <a:hlinkClick r:id="" action="ppaction://hlinkshowjump?jump=previousslide"/>
          </p:cNvPr>
          <p:cNvSpPr/>
          <p:nvPr/>
        </p:nvSpPr>
        <p:spPr>
          <a:xfrm rot="10800000">
            <a:off x="7575225" y="695855"/>
            <a:ext cx="145409" cy="215293"/>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301;p46"/>
          <p:cNvSpPr txBox="1">
            <a:spLocks noGrp="1"/>
          </p:cNvSpPr>
          <p:nvPr>
            <p:ph type="subTitle" idx="1"/>
          </p:nvPr>
        </p:nvSpPr>
        <p:spPr>
          <a:xfrm>
            <a:off x="687651" y="1067572"/>
            <a:ext cx="7589362" cy="326975"/>
          </a:xfrm>
          <a:prstGeom prst="rect">
            <a:avLst/>
          </a:prstGeom>
        </p:spPr>
        <p:txBody>
          <a:bodyPr spcFirstLastPara="1" wrap="square" lIns="91425" tIns="91425" rIns="91425" bIns="91425" anchor="ctr" anchorCtr="0">
            <a:noAutofit/>
          </a:bodyPr>
          <a:lstStyle/>
          <a:p>
            <a:pPr marL="0" lvl="0" indent="0" algn="l"/>
            <a:r>
              <a:rPr lang="en-US" b="0" dirty="0" smtClean="0">
                <a:solidFill>
                  <a:schemeClr val="dk1"/>
                </a:solidFill>
              </a:rPr>
              <a:t>VD:</a:t>
            </a:r>
            <a:endParaRPr lang="vi-VN" b="0" dirty="0">
              <a:solidFill>
                <a:schemeClr val="dk1"/>
              </a:solidFill>
            </a:endParaRPr>
          </a:p>
        </p:txBody>
      </p:sp>
      <p:pic>
        <p:nvPicPr>
          <p:cNvPr id="2" name="Picture 1"/>
          <p:cNvPicPr>
            <a:picLocks noChangeAspect="1"/>
          </p:cNvPicPr>
          <p:nvPr/>
        </p:nvPicPr>
        <p:blipFill>
          <a:blip r:embed="rId10"/>
          <a:stretch>
            <a:fillRect/>
          </a:stretch>
        </p:blipFill>
        <p:spPr>
          <a:xfrm>
            <a:off x="937723" y="1394547"/>
            <a:ext cx="6818675" cy="3611767"/>
          </a:xfrm>
          <a:prstGeom prst="rect">
            <a:avLst/>
          </a:prstGeom>
        </p:spPr>
      </p:pic>
    </p:spTree>
    <p:extLst>
      <p:ext uri="{BB962C8B-B14F-4D97-AF65-F5344CB8AC3E}">
        <p14:creationId xmlns:p14="http://schemas.microsoft.com/office/powerpoint/2010/main" val="426657300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2">
                                            <p:txEl>
                                              <p:pRg st="0" end="0"/>
                                            </p:txEl>
                                          </p:spTgt>
                                        </p:tgtEl>
                                        <p:attrNameLst>
                                          <p:attrName>style.visibility</p:attrName>
                                        </p:attrNameLst>
                                      </p:cBhvr>
                                      <p:to>
                                        <p:strVal val="visible"/>
                                      </p:to>
                                    </p:set>
                                    <p:animEffect transition="in" filter="fade">
                                      <p:cBhvr>
                                        <p:cTn id="7" dur="500"/>
                                        <p:tgtEl>
                                          <p:spTgt spid="11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791"/>
        <p:cNvGrpSpPr/>
        <p:nvPr/>
      </p:nvGrpSpPr>
      <p:grpSpPr>
        <a:xfrm>
          <a:off x="0" y="0"/>
          <a:ext cx="0" cy="0"/>
          <a:chOff x="0" y="0"/>
          <a:chExt cx="0" cy="0"/>
        </a:xfrm>
      </p:grpSpPr>
      <p:sp>
        <p:nvSpPr>
          <p:cNvPr id="1794" name="Google Shape;1794;p55"/>
          <p:cNvSpPr txBox="1">
            <a:spLocks noGrp="1"/>
          </p:cNvSpPr>
          <p:nvPr>
            <p:ph type="title"/>
          </p:nvPr>
        </p:nvSpPr>
        <p:spPr>
          <a:xfrm>
            <a:off x="1541075" y="540762"/>
            <a:ext cx="5277600" cy="478200"/>
          </a:xfrm>
          <a:prstGeom prst="rect">
            <a:avLst/>
          </a:prstGeom>
        </p:spPr>
        <p:txBody>
          <a:bodyPr spcFirstLastPara="1" wrap="square" lIns="91425" tIns="91425" rIns="91425" bIns="91425" anchor="ctr" anchorCtr="0">
            <a:noAutofit/>
          </a:bodyPr>
          <a:lstStyle/>
          <a:p>
            <a:pPr lvl="0"/>
            <a:r>
              <a:rPr lang="en" sz="2400" dirty="0"/>
              <a:t>1</a:t>
            </a:r>
            <a:r>
              <a:rPr lang="en" sz="2400" dirty="0" smtClean="0"/>
              <a:t>. </a:t>
            </a:r>
            <a:r>
              <a:rPr lang="en-US" sz="2400" dirty="0" smtClean="0"/>
              <a:t>Method</a:t>
            </a:r>
            <a:endParaRPr sz="2400" b="1" dirty="0"/>
          </a:p>
        </p:txBody>
      </p:sp>
      <p:sp>
        <p:nvSpPr>
          <p:cNvPr id="1801" name="Google Shape;1801;p55"/>
          <p:cNvSpPr/>
          <p:nvPr/>
        </p:nvSpPr>
        <p:spPr>
          <a:xfrm>
            <a:off x="7870218" y="695853"/>
            <a:ext cx="145409" cy="215293"/>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55"/>
          <p:cNvSpPr/>
          <p:nvPr/>
        </p:nvSpPr>
        <p:spPr>
          <a:xfrm rot="10800000">
            <a:off x="7575225" y="695855"/>
            <a:ext cx="145409" cy="215293"/>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55">
            <a:hlinkClick r:id="rId3" action="ppaction://hlinksldjump"/>
          </p:cNvPr>
          <p:cNvSpPr/>
          <p:nvPr/>
        </p:nvSpPr>
        <p:spPr>
          <a:xfrm rot="5400000">
            <a:off x="8135450" y="1556928"/>
            <a:ext cx="950100" cy="62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55">
            <a:hlinkClick r:id="rId4" action="ppaction://hlinksldjump"/>
          </p:cNvPr>
          <p:cNvSpPr/>
          <p:nvPr/>
        </p:nvSpPr>
        <p:spPr>
          <a:xfrm rot="5400000">
            <a:off x="8100942" y="589675"/>
            <a:ext cx="1019100" cy="62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55">
            <a:hlinkClick r:id="rId5" action="ppaction://hlinksldjump"/>
          </p:cNvPr>
          <p:cNvSpPr/>
          <p:nvPr/>
        </p:nvSpPr>
        <p:spPr>
          <a:xfrm rot="5400000">
            <a:off x="8089092" y="2537633"/>
            <a:ext cx="1042800" cy="62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55">
            <a:hlinkClick r:id="rId6" action="ppaction://hlinksldjump"/>
          </p:cNvPr>
          <p:cNvSpPr/>
          <p:nvPr/>
        </p:nvSpPr>
        <p:spPr>
          <a:xfrm rot="5400000">
            <a:off x="8100942" y="4501251"/>
            <a:ext cx="1019100" cy="62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55">
            <a:hlinkClick r:id="rId7" action="ppaction://hlinksldjump"/>
          </p:cNvPr>
          <p:cNvSpPr/>
          <p:nvPr/>
        </p:nvSpPr>
        <p:spPr>
          <a:xfrm rot="5400000">
            <a:off x="8141446" y="3528444"/>
            <a:ext cx="938100" cy="624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55">
            <a:hlinkClick r:id="rId4" action="ppaction://hlinksldjump"/>
          </p:cNvPr>
          <p:cNvSpPr txBox="1"/>
          <p:nvPr/>
        </p:nvSpPr>
        <p:spPr>
          <a:xfrm>
            <a:off x="8189650" y="470225"/>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4"/>
                </a:solidFill>
                <a:latin typeface="Ubuntu"/>
                <a:ea typeface="Ubuntu"/>
                <a:cs typeface="Ubuntu"/>
                <a:sym typeface="Ubuntu"/>
              </a:rPr>
              <a:t>M</a:t>
            </a:r>
            <a:endParaRPr b="1">
              <a:solidFill>
                <a:schemeClr val="accent4"/>
              </a:solidFill>
              <a:latin typeface="Ubuntu"/>
              <a:ea typeface="Ubuntu"/>
              <a:cs typeface="Ubuntu"/>
              <a:sym typeface="Ubuntu"/>
            </a:endParaRPr>
          </a:p>
        </p:txBody>
      </p:sp>
      <p:sp>
        <p:nvSpPr>
          <p:cNvPr id="1809" name="Google Shape;1809;p55">
            <a:hlinkClick r:id="rId3" action="ppaction://hlinksldjump"/>
          </p:cNvPr>
          <p:cNvSpPr txBox="1"/>
          <p:nvPr/>
        </p:nvSpPr>
        <p:spPr>
          <a:xfrm>
            <a:off x="8189650" y="1476316"/>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2"/>
                </a:solidFill>
                <a:latin typeface="Ubuntu"/>
                <a:ea typeface="Ubuntu"/>
                <a:cs typeface="Ubuntu"/>
                <a:sym typeface="Ubuntu"/>
              </a:rPr>
              <a:t>T</a:t>
            </a:r>
            <a:endParaRPr b="1">
              <a:solidFill>
                <a:schemeClr val="accent2"/>
              </a:solidFill>
              <a:latin typeface="Ubuntu"/>
              <a:ea typeface="Ubuntu"/>
              <a:cs typeface="Ubuntu"/>
              <a:sym typeface="Ubuntu"/>
            </a:endParaRPr>
          </a:p>
        </p:txBody>
      </p:sp>
      <p:sp>
        <p:nvSpPr>
          <p:cNvPr id="1810" name="Google Shape;1810;p55">
            <a:hlinkClick r:id="rId5" action="ppaction://hlinksldjump"/>
          </p:cNvPr>
          <p:cNvSpPr txBox="1"/>
          <p:nvPr/>
        </p:nvSpPr>
        <p:spPr>
          <a:xfrm>
            <a:off x="8189650" y="2400638"/>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1"/>
                </a:solidFill>
                <a:latin typeface="Ubuntu"/>
                <a:ea typeface="Ubuntu"/>
                <a:cs typeface="Ubuntu"/>
                <a:sym typeface="Ubuntu"/>
              </a:rPr>
              <a:t>X</a:t>
            </a:r>
            <a:endParaRPr b="1">
              <a:solidFill>
                <a:schemeClr val="accent1"/>
              </a:solidFill>
              <a:latin typeface="Ubuntu"/>
              <a:ea typeface="Ubuntu"/>
              <a:cs typeface="Ubuntu"/>
              <a:sym typeface="Ubuntu"/>
            </a:endParaRPr>
          </a:p>
        </p:txBody>
      </p:sp>
      <p:sp>
        <p:nvSpPr>
          <p:cNvPr id="1811" name="Google Shape;1811;p55">
            <a:hlinkClick r:id="rId7" action="ppaction://hlinksldjump"/>
          </p:cNvPr>
          <p:cNvSpPr txBox="1"/>
          <p:nvPr/>
        </p:nvSpPr>
        <p:spPr>
          <a:xfrm>
            <a:off x="8189650" y="3423511"/>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3"/>
                </a:solidFill>
                <a:latin typeface="Ubuntu"/>
                <a:ea typeface="Ubuntu"/>
                <a:cs typeface="Ubuntu"/>
                <a:sym typeface="Ubuntu"/>
              </a:rPr>
              <a:t>T</a:t>
            </a:r>
            <a:endParaRPr b="1">
              <a:solidFill>
                <a:schemeClr val="accent3"/>
              </a:solidFill>
              <a:latin typeface="Ubuntu"/>
              <a:ea typeface="Ubuntu"/>
              <a:cs typeface="Ubuntu"/>
              <a:sym typeface="Ubuntu"/>
            </a:endParaRPr>
          </a:p>
        </p:txBody>
      </p:sp>
      <p:sp>
        <p:nvSpPr>
          <p:cNvPr id="1812" name="Google Shape;1812;p55">
            <a:hlinkClick r:id="rId6" action="ppaction://hlinksldjump"/>
          </p:cNvPr>
          <p:cNvSpPr txBox="1"/>
          <p:nvPr/>
        </p:nvSpPr>
        <p:spPr>
          <a:xfrm>
            <a:off x="8189650" y="4362805"/>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4"/>
                </a:solidFill>
                <a:latin typeface="Ubuntu"/>
                <a:ea typeface="Ubuntu"/>
                <a:cs typeface="Ubuntu"/>
                <a:sym typeface="Ubuntu"/>
              </a:rPr>
              <a:t>F</a:t>
            </a:r>
            <a:endParaRPr b="1">
              <a:solidFill>
                <a:schemeClr val="accent4"/>
              </a:solidFill>
              <a:latin typeface="Ubuntu"/>
              <a:ea typeface="Ubuntu"/>
              <a:cs typeface="Ubuntu"/>
              <a:sym typeface="Ubuntu"/>
            </a:endParaRPr>
          </a:p>
        </p:txBody>
      </p:sp>
      <p:grpSp>
        <p:nvGrpSpPr>
          <p:cNvPr id="1813" name="Google Shape;1813;p55"/>
          <p:cNvGrpSpPr/>
          <p:nvPr/>
        </p:nvGrpSpPr>
        <p:grpSpPr>
          <a:xfrm>
            <a:off x="6935171" y="696541"/>
            <a:ext cx="195284" cy="195284"/>
            <a:chOff x="5660400" y="238125"/>
            <a:chExt cx="481825" cy="481825"/>
          </a:xfrm>
        </p:grpSpPr>
        <p:sp>
          <p:nvSpPr>
            <p:cNvPr id="1814" name="Google Shape;1814;p55"/>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815" name="Google Shape;1815;p55"/>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1816" name="Google Shape;1816;p55">
            <a:hlinkClick r:id="rId8" action="ppaction://hlinksldjump"/>
          </p:cNvPr>
          <p:cNvSpPr/>
          <p:nvPr/>
        </p:nvSpPr>
        <p:spPr>
          <a:xfrm>
            <a:off x="6934475" y="681975"/>
            <a:ext cx="195900" cy="215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55">
            <a:hlinkClick r:id="rId9" action="ppaction://hlinksldjump"/>
          </p:cNvPr>
          <p:cNvSpPr/>
          <p:nvPr/>
        </p:nvSpPr>
        <p:spPr>
          <a:xfrm>
            <a:off x="7246284" y="695850"/>
            <a:ext cx="213106" cy="195722"/>
          </a:xfrm>
          <a:custGeom>
            <a:avLst/>
            <a:gdLst/>
            <a:ahLst/>
            <a:cxnLst/>
            <a:rect l="l" t="t" r="r" b="b"/>
            <a:pathLst>
              <a:path w="34372" h="31568" extrusionOk="0">
                <a:moveTo>
                  <a:pt x="17158" y="1"/>
                </a:moveTo>
                <a:cubicBezTo>
                  <a:pt x="11439" y="3246"/>
                  <a:pt x="5719" y="6490"/>
                  <a:pt x="0" y="9735"/>
                </a:cubicBezTo>
                <a:lnTo>
                  <a:pt x="2750" y="9735"/>
                </a:lnTo>
                <a:lnTo>
                  <a:pt x="2750" y="31567"/>
                </a:lnTo>
                <a:lnTo>
                  <a:pt x="11659" y="31567"/>
                </a:lnTo>
                <a:lnTo>
                  <a:pt x="11659" y="17379"/>
                </a:lnTo>
                <a:lnTo>
                  <a:pt x="23373" y="17379"/>
                </a:lnTo>
                <a:lnTo>
                  <a:pt x="23373" y="31567"/>
                </a:lnTo>
                <a:lnTo>
                  <a:pt x="31622" y="31567"/>
                </a:lnTo>
                <a:lnTo>
                  <a:pt x="31622" y="9735"/>
                </a:lnTo>
                <a:lnTo>
                  <a:pt x="34371" y="9735"/>
                </a:lnTo>
                <a:cubicBezTo>
                  <a:pt x="28597" y="6490"/>
                  <a:pt x="22878" y="3246"/>
                  <a:pt x="1715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55">
            <a:hlinkClick r:id="" action="ppaction://hlinkshowjump?jump=nextslide"/>
          </p:cNvPr>
          <p:cNvSpPr/>
          <p:nvPr/>
        </p:nvSpPr>
        <p:spPr>
          <a:xfrm>
            <a:off x="7870218" y="695853"/>
            <a:ext cx="145409" cy="215293"/>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55">
            <a:hlinkClick r:id="" action="ppaction://hlinkshowjump?jump=previousslide"/>
          </p:cNvPr>
          <p:cNvSpPr/>
          <p:nvPr/>
        </p:nvSpPr>
        <p:spPr>
          <a:xfrm rot="10800000">
            <a:off x="7575225" y="695855"/>
            <a:ext cx="145409" cy="215293"/>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301;p46"/>
          <p:cNvSpPr txBox="1">
            <a:spLocks noGrp="1"/>
          </p:cNvSpPr>
          <p:nvPr>
            <p:ph type="subTitle" idx="1"/>
          </p:nvPr>
        </p:nvSpPr>
        <p:spPr>
          <a:xfrm>
            <a:off x="687651" y="1067572"/>
            <a:ext cx="7589362" cy="326975"/>
          </a:xfrm>
          <a:prstGeom prst="rect">
            <a:avLst/>
          </a:prstGeom>
        </p:spPr>
        <p:txBody>
          <a:bodyPr spcFirstLastPara="1" wrap="square" lIns="91425" tIns="91425" rIns="91425" bIns="91425" anchor="ctr" anchorCtr="0">
            <a:noAutofit/>
          </a:bodyPr>
          <a:lstStyle/>
          <a:p>
            <a:pPr marL="0" lvl="0" indent="0" algn="l"/>
            <a:r>
              <a:rPr lang="en-US" b="0" dirty="0" smtClean="0">
                <a:solidFill>
                  <a:schemeClr val="dk1"/>
                </a:solidFill>
              </a:rPr>
              <a:t>VD:</a:t>
            </a:r>
            <a:endParaRPr lang="vi-VN" b="0" dirty="0">
              <a:solidFill>
                <a:schemeClr val="dk1"/>
              </a:solidFill>
            </a:endParaRPr>
          </a:p>
        </p:txBody>
      </p:sp>
      <p:pic>
        <p:nvPicPr>
          <p:cNvPr id="3" name="Picture 2"/>
          <p:cNvPicPr>
            <a:picLocks noChangeAspect="1"/>
          </p:cNvPicPr>
          <p:nvPr/>
        </p:nvPicPr>
        <p:blipFill>
          <a:blip r:embed="rId10"/>
          <a:stretch>
            <a:fillRect/>
          </a:stretch>
        </p:blipFill>
        <p:spPr>
          <a:xfrm>
            <a:off x="954074" y="1394547"/>
            <a:ext cx="6766560" cy="3582504"/>
          </a:xfrm>
          <a:prstGeom prst="rect">
            <a:avLst/>
          </a:prstGeom>
        </p:spPr>
      </p:pic>
    </p:spTree>
    <p:extLst>
      <p:ext uri="{BB962C8B-B14F-4D97-AF65-F5344CB8AC3E}">
        <p14:creationId xmlns:p14="http://schemas.microsoft.com/office/powerpoint/2010/main" val="192675493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2">
                                            <p:txEl>
                                              <p:pRg st="0" end="0"/>
                                            </p:txEl>
                                          </p:spTgt>
                                        </p:tgtEl>
                                        <p:attrNameLst>
                                          <p:attrName>style.visibility</p:attrName>
                                        </p:attrNameLst>
                                      </p:cBhvr>
                                      <p:to>
                                        <p:strVal val="visible"/>
                                      </p:to>
                                    </p:set>
                                    <p:animEffect transition="in" filter="fade">
                                      <p:cBhvr>
                                        <p:cTn id="7" dur="500"/>
                                        <p:tgtEl>
                                          <p:spTgt spid="11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791"/>
        <p:cNvGrpSpPr/>
        <p:nvPr/>
      </p:nvGrpSpPr>
      <p:grpSpPr>
        <a:xfrm>
          <a:off x="0" y="0"/>
          <a:ext cx="0" cy="0"/>
          <a:chOff x="0" y="0"/>
          <a:chExt cx="0" cy="0"/>
        </a:xfrm>
      </p:grpSpPr>
      <p:sp>
        <p:nvSpPr>
          <p:cNvPr id="1794" name="Google Shape;1794;p55"/>
          <p:cNvSpPr txBox="1">
            <a:spLocks noGrp="1"/>
          </p:cNvSpPr>
          <p:nvPr>
            <p:ph type="title"/>
          </p:nvPr>
        </p:nvSpPr>
        <p:spPr>
          <a:xfrm>
            <a:off x="1541075" y="540762"/>
            <a:ext cx="5277600" cy="478200"/>
          </a:xfrm>
          <a:prstGeom prst="rect">
            <a:avLst/>
          </a:prstGeom>
        </p:spPr>
        <p:txBody>
          <a:bodyPr spcFirstLastPara="1" wrap="square" lIns="91425" tIns="91425" rIns="91425" bIns="91425" anchor="ctr" anchorCtr="0">
            <a:noAutofit/>
          </a:bodyPr>
          <a:lstStyle/>
          <a:p>
            <a:pPr lvl="0"/>
            <a:r>
              <a:rPr lang="en" sz="2400" dirty="0" smtClean="0"/>
              <a:t>2. </a:t>
            </a:r>
            <a:r>
              <a:rPr lang="en-US" sz="2400" dirty="0" smtClean="0"/>
              <a:t>Computed property.</a:t>
            </a:r>
            <a:endParaRPr sz="2400" b="1" dirty="0"/>
          </a:p>
        </p:txBody>
      </p:sp>
      <p:sp>
        <p:nvSpPr>
          <p:cNvPr id="1801" name="Google Shape;1801;p55"/>
          <p:cNvSpPr/>
          <p:nvPr/>
        </p:nvSpPr>
        <p:spPr>
          <a:xfrm>
            <a:off x="7870218" y="695853"/>
            <a:ext cx="145409" cy="215293"/>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55"/>
          <p:cNvSpPr/>
          <p:nvPr/>
        </p:nvSpPr>
        <p:spPr>
          <a:xfrm rot="10800000">
            <a:off x="7575225" y="695855"/>
            <a:ext cx="145409" cy="215293"/>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55">
            <a:hlinkClick r:id="rId3" action="ppaction://hlinksldjump"/>
          </p:cNvPr>
          <p:cNvSpPr/>
          <p:nvPr/>
        </p:nvSpPr>
        <p:spPr>
          <a:xfrm rot="5400000">
            <a:off x="8135450" y="1556928"/>
            <a:ext cx="950100" cy="62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55">
            <a:hlinkClick r:id="rId4" action="ppaction://hlinksldjump"/>
          </p:cNvPr>
          <p:cNvSpPr/>
          <p:nvPr/>
        </p:nvSpPr>
        <p:spPr>
          <a:xfrm rot="5400000">
            <a:off x="8100942" y="589675"/>
            <a:ext cx="1019100" cy="62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55">
            <a:hlinkClick r:id="rId5" action="ppaction://hlinksldjump"/>
          </p:cNvPr>
          <p:cNvSpPr/>
          <p:nvPr/>
        </p:nvSpPr>
        <p:spPr>
          <a:xfrm rot="5400000">
            <a:off x="8089092" y="2537633"/>
            <a:ext cx="1042800" cy="62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55">
            <a:hlinkClick r:id="rId6" action="ppaction://hlinksldjump"/>
          </p:cNvPr>
          <p:cNvSpPr/>
          <p:nvPr/>
        </p:nvSpPr>
        <p:spPr>
          <a:xfrm rot="5400000">
            <a:off x="8100942" y="4501251"/>
            <a:ext cx="1019100" cy="62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55">
            <a:hlinkClick r:id="rId7" action="ppaction://hlinksldjump"/>
          </p:cNvPr>
          <p:cNvSpPr/>
          <p:nvPr/>
        </p:nvSpPr>
        <p:spPr>
          <a:xfrm rot="5400000">
            <a:off x="8141446" y="3528444"/>
            <a:ext cx="938100" cy="624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55">
            <a:hlinkClick r:id="rId4" action="ppaction://hlinksldjump"/>
          </p:cNvPr>
          <p:cNvSpPr txBox="1"/>
          <p:nvPr/>
        </p:nvSpPr>
        <p:spPr>
          <a:xfrm>
            <a:off x="8189650" y="470225"/>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4"/>
                </a:solidFill>
                <a:latin typeface="Ubuntu"/>
                <a:ea typeface="Ubuntu"/>
                <a:cs typeface="Ubuntu"/>
                <a:sym typeface="Ubuntu"/>
              </a:rPr>
              <a:t>M</a:t>
            </a:r>
            <a:endParaRPr b="1">
              <a:solidFill>
                <a:schemeClr val="accent4"/>
              </a:solidFill>
              <a:latin typeface="Ubuntu"/>
              <a:ea typeface="Ubuntu"/>
              <a:cs typeface="Ubuntu"/>
              <a:sym typeface="Ubuntu"/>
            </a:endParaRPr>
          </a:p>
        </p:txBody>
      </p:sp>
      <p:sp>
        <p:nvSpPr>
          <p:cNvPr id="1809" name="Google Shape;1809;p55">
            <a:hlinkClick r:id="rId3" action="ppaction://hlinksldjump"/>
          </p:cNvPr>
          <p:cNvSpPr txBox="1"/>
          <p:nvPr/>
        </p:nvSpPr>
        <p:spPr>
          <a:xfrm>
            <a:off x="8189650" y="1476316"/>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2"/>
                </a:solidFill>
                <a:latin typeface="Ubuntu"/>
                <a:ea typeface="Ubuntu"/>
                <a:cs typeface="Ubuntu"/>
                <a:sym typeface="Ubuntu"/>
              </a:rPr>
              <a:t>T</a:t>
            </a:r>
            <a:endParaRPr b="1">
              <a:solidFill>
                <a:schemeClr val="accent2"/>
              </a:solidFill>
              <a:latin typeface="Ubuntu"/>
              <a:ea typeface="Ubuntu"/>
              <a:cs typeface="Ubuntu"/>
              <a:sym typeface="Ubuntu"/>
            </a:endParaRPr>
          </a:p>
        </p:txBody>
      </p:sp>
      <p:sp>
        <p:nvSpPr>
          <p:cNvPr id="1810" name="Google Shape;1810;p55">
            <a:hlinkClick r:id="rId5" action="ppaction://hlinksldjump"/>
          </p:cNvPr>
          <p:cNvSpPr txBox="1"/>
          <p:nvPr/>
        </p:nvSpPr>
        <p:spPr>
          <a:xfrm>
            <a:off x="8189650" y="2400638"/>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1"/>
                </a:solidFill>
                <a:latin typeface="Ubuntu"/>
                <a:ea typeface="Ubuntu"/>
                <a:cs typeface="Ubuntu"/>
                <a:sym typeface="Ubuntu"/>
              </a:rPr>
              <a:t>X</a:t>
            </a:r>
            <a:endParaRPr b="1">
              <a:solidFill>
                <a:schemeClr val="accent1"/>
              </a:solidFill>
              <a:latin typeface="Ubuntu"/>
              <a:ea typeface="Ubuntu"/>
              <a:cs typeface="Ubuntu"/>
              <a:sym typeface="Ubuntu"/>
            </a:endParaRPr>
          </a:p>
        </p:txBody>
      </p:sp>
      <p:sp>
        <p:nvSpPr>
          <p:cNvPr id="1811" name="Google Shape;1811;p55">
            <a:hlinkClick r:id="rId7" action="ppaction://hlinksldjump"/>
          </p:cNvPr>
          <p:cNvSpPr txBox="1"/>
          <p:nvPr/>
        </p:nvSpPr>
        <p:spPr>
          <a:xfrm>
            <a:off x="8189650" y="3423511"/>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3"/>
                </a:solidFill>
                <a:latin typeface="Ubuntu"/>
                <a:ea typeface="Ubuntu"/>
                <a:cs typeface="Ubuntu"/>
                <a:sym typeface="Ubuntu"/>
              </a:rPr>
              <a:t>T</a:t>
            </a:r>
            <a:endParaRPr b="1">
              <a:solidFill>
                <a:schemeClr val="accent3"/>
              </a:solidFill>
              <a:latin typeface="Ubuntu"/>
              <a:ea typeface="Ubuntu"/>
              <a:cs typeface="Ubuntu"/>
              <a:sym typeface="Ubuntu"/>
            </a:endParaRPr>
          </a:p>
        </p:txBody>
      </p:sp>
      <p:sp>
        <p:nvSpPr>
          <p:cNvPr id="1812" name="Google Shape;1812;p55">
            <a:hlinkClick r:id="rId6" action="ppaction://hlinksldjump"/>
          </p:cNvPr>
          <p:cNvSpPr txBox="1"/>
          <p:nvPr/>
        </p:nvSpPr>
        <p:spPr>
          <a:xfrm>
            <a:off x="8189650" y="4362805"/>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4"/>
                </a:solidFill>
                <a:latin typeface="Ubuntu"/>
                <a:ea typeface="Ubuntu"/>
                <a:cs typeface="Ubuntu"/>
                <a:sym typeface="Ubuntu"/>
              </a:rPr>
              <a:t>F</a:t>
            </a:r>
            <a:endParaRPr b="1">
              <a:solidFill>
                <a:schemeClr val="accent4"/>
              </a:solidFill>
              <a:latin typeface="Ubuntu"/>
              <a:ea typeface="Ubuntu"/>
              <a:cs typeface="Ubuntu"/>
              <a:sym typeface="Ubuntu"/>
            </a:endParaRPr>
          </a:p>
        </p:txBody>
      </p:sp>
      <p:grpSp>
        <p:nvGrpSpPr>
          <p:cNvPr id="1813" name="Google Shape;1813;p55"/>
          <p:cNvGrpSpPr/>
          <p:nvPr/>
        </p:nvGrpSpPr>
        <p:grpSpPr>
          <a:xfrm>
            <a:off x="6935171" y="696541"/>
            <a:ext cx="195284" cy="195284"/>
            <a:chOff x="5660400" y="238125"/>
            <a:chExt cx="481825" cy="481825"/>
          </a:xfrm>
        </p:grpSpPr>
        <p:sp>
          <p:nvSpPr>
            <p:cNvPr id="1814" name="Google Shape;1814;p55"/>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815" name="Google Shape;1815;p55"/>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1816" name="Google Shape;1816;p55">
            <a:hlinkClick r:id="rId8" action="ppaction://hlinksldjump"/>
          </p:cNvPr>
          <p:cNvSpPr/>
          <p:nvPr/>
        </p:nvSpPr>
        <p:spPr>
          <a:xfrm>
            <a:off x="6934475" y="681975"/>
            <a:ext cx="195900" cy="215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55">
            <a:hlinkClick r:id="rId9" action="ppaction://hlinksldjump"/>
          </p:cNvPr>
          <p:cNvSpPr/>
          <p:nvPr/>
        </p:nvSpPr>
        <p:spPr>
          <a:xfrm>
            <a:off x="7246284" y="695850"/>
            <a:ext cx="213106" cy="195722"/>
          </a:xfrm>
          <a:custGeom>
            <a:avLst/>
            <a:gdLst/>
            <a:ahLst/>
            <a:cxnLst/>
            <a:rect l="l" t="t" r="r" b="b"/>
            <a:pathLst>
              <a:path w="34372" h="31568" extrusionOk="0">
                <a:moveTo>
                  <a:pt x="17158" y="1"/>
                </a:moveTo>
                <a:cubicBezTo>
                  <a:pt x="11439" y="3246"/>
                  <a:pt x="5719" y="6490"/>
                  <a:pt x="0" y="9735"/>
                </a:cubicBezTo>
                <a:lnTo>
                  <a:pt x="2750" y="9735"/>
                </a:lnTo>
                <a:lnTo>
                  <a:pt x="2750" y="31567"/>
                </a:lnTo>
                <a:lnTo>
                  <a:pt x="11659" y="31567"/>
                </a:lnTo>
                <a:lnTo>
                  <a:pt x="11659" y="17379"/>
                </a:lnTo>
                <a:lnTo>
                  <a:pt x="23373" y="17379"/>
                </a:lnTo>
                <a:lnTo>
                  <a:pt x="23373" y="31567"/>
                </a:lnTo>
                <a:lnTo>
                  <a:pt x="31622" y="31567"/>
                </a:lnTo>
                <a:lnTo>
                  <a:pt x="31622" y="9735"/>
                </a:lnTo>
                <a:lnTo>
                  <a:pt x="34371" y="9735"/>
                </a:lnTo>
                <a:cubicBezTo>
                  <a:pt x="28597" y="6490"/>
                  <a:pt x="22878" y="3246"/>
                  <a:pt x="1715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55">
            <a:hlinkClick r:id="" action="ppaction://hlinkshowjump?jump=nextslide"/>
          </p:cNvPr>
          <p:cNvSpPr/>
          <p:nvPr/>
        </p:nvSpPr>
        <p:spPr>
          <a:xfrm>
            <a:off x="7870218" y="695853"/>
            <a:ext cx="145409" cy="215293"/>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55">
            <a:hlinkClick r:id="" action="ppaction://hlinkshowjump?jump=previousslide"/>
          </p:cNvPr>
          <p:cNvSpPr/>
          <p:nvPr/>
        </p:nvSpPr>
        <p:spPr>
          <a:xfrm rot="10800000">
            <a:off x="7575225" y="695855"/>
            <a:ext cx="145409" cy="215293"/>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301;p46"/>
          <p:cNvSpPr txBox="1">
            <a:spLocks noGrp="1"/>
          </p:cNvSpPr>
          <p:nvPr>
            <p:ph type="subTitle" idx="1"/>
          </p:nvPr>
        </p:nvSpPr>
        <p:spPr>
          <a:xfrm>
            <a:off x="687651" y="1067572"/>
            <a:ext cx="7589362" cy="1885601"/>
          </a:xfrm>
          <a:prstGeom prst="rect">
            <a:avLst/>
          </a:prstGeom>
        </p:spPr>
        <p:txBody>
          <a:bodyPr spcFirstLastPara="1" wrap="square" lIns="91425" tIns="91425" rIns="91425" bIns="91425" anchor="ctr" anchorCtr="0">
            <a:noAutofit/>
          </a:bodyPr>
          <a:lstStyle/>
          <a:p>
            <a:pPr marL="0" lvl="0" indent="0" algn="l"/>
            <a:r>
              <a:rPr lang="vi-VN" b="0" dirty="0">
                <a:solidFill>
                  <a:schemeClr val="dk1"/>
                </a:solidFill>
              </a:rPr>
              <a:t>Computed property trong Vue.js được thể hiện dưới dạng một phương thức hoặc một object chứa các phương thức setter và getter, nhưng khi </a:t>
            </a:r>
            <a:r>
              <a:rPr lang="en-US" b="0" dirty="0" smtClean="0">
                <a:solidFill>
                  <a:schemeClr val="dk1"/>
                </a:solidFill>
              </a:rPr>
              <a:t>ta </a:t>
            </a:r>
            <a:r>
              <a:rPr lang="vi-VN" b="0" dirty="0" smtClean="0">
                <a:solidFill>
                  <a:schemeClr val="dk1"/>
                </a:solidFill>
              </a:rPr>
              <a:t>gọi </a:t>
            </a:r>
            <a:r>
              <a:rPr lang="vi-VN" b="0" dirty="0">
                <a:solidFill>
                  <a:schemeClr val="dk1"/>
                </a:solidFill>
              </a:rPr>
              <a:t>một computed property thì </a:t>
            </a:r>
            <a:r>
              <a:rPr lang="en-US" b="0" dirty="0" smtClean="0">
                <a:solidFill>
                  <a:schemeClr val="dk1"/>
                </a:solidFill>
              </a:rPr>
              <a:t>ta </a:t>
            </a:r>
            <a:r>
              <a:rPr lang="vi-VN" b="0" dirty="0" smtClean="0">
                <a:solidFill>
                  <a:schemeClr val="dk1"/>
                </a:solidFill>
              </a:rPr>
              <a:t>sẽ </a:t>
            </a:r>
            <a:r>
              <a:rPr lang="vi-VN" b="0" dirty="0">
                <a:solidFill>
                  <a:schemeClr val="dk1"/>
                </a:solidFill>
              </a:rPr>
              <a:t>gọi nó như một thuộc tính bình thường. Và khi đó các hành động trong computed property sẽ được thực thi.</a:t>
            </a:r>
          </a:p>
        </p:txBody>
      </p:sp>
    </p:spTree>
    <p:extLst>
      <p:ext uri="{BB962C8B-B14F-4D97-AF65-F5344CB8AC3E}">
        <p14:creationId xmlns:p14="http://schemas.microsoft.com/office/powerpoint/2010/main" val="136732524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2">
                                            <p:txEl>
                                              <p:pRg st="0" end="0"/>
                                            </p:txEl>
                                          </p:spTgt>
                                        </p:tgtEl>
                                        <p:attrNameLst>
                                          <p:attrName>style.visibility</p:attrName>
                                        </p:attrNameLst>
                                      </p:cBhvr>
                                      <p:to>
                                        <p:strVal val="visible"/>
                                      </p:to>
                                    </p:set>
                                    <p:animEffect transition="in" filter="fade">
                                      <p:cBhvr>
                                        <p:cTn id="7" dur="500"/>
                                        <p:tgtEl>
                                          <p:spTgt spid="1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 grpId="0"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791"/>
        <p:cNvGrpSpPr/>
        <p:nvPr/>
      </p:nvGrpSpPr>
      <p:grpSpPr>
        <a:xfrm>
          <a:off x="0" y="0"/>
          <a:ext cx="0" cy="0"/>
          <a:chOff x="0" y="0"/>
          <a:chExt cx="0" cy="0"/>
        </a:xfrm>
      </p:grpSpPr>
      <p:sp>
        <p:nvSpPr>
          <p:cNvPr id="1794" name="Google Shape;1794;p55"/>
          <p:cNvSpPr txBox="1">
            <a:spLocks noGrp="1"/>
          </p:cNvSpPr>
          <p:nvPr>
            <p:ph type="title"/>
          </p:nvPr>
        </p:nvSpPr>
        <p:spPr>
          <a:xfrm>
            <a:off x="1541075" y="540762"/>
            <a:ext cx="5277600" cy="478200"/>
          </a:xfrm>
          <a:prstGeom prst="rect">
            <a:avLst/>
          </a:prstGeom>
        </p:spPr>
        <p:txBody>
          <a:bodyPr spcFirstLastPara="1" wrap="square" lIns="91425" tIns="91425" rIns="91425" bIns="91425" anchor="ctr" anchorCtr="0">
            <a:noAutofit/>
          </a:bodyPr>
          <a:lstStyle/>
          <a:p>
            <a:pPr lvl="0"/>
            <a:r>
              <a:rPr lang="en" sz="2400" dirty="0" smtClean="0"/>
              <a:t>2. </a:t>
            </a:r>
            <a:r>
              <a:rPr lang="en-US" sz="2400" dirty="0" smtClean="0"/>
              <a:t>Computed property.</a:t>
            </a:r>
            <a:endParaRPr sz="2400" b="1" dirty="0"/>
          </a:p>
        </p:txBody>
      </p:sp>
      <p:sp>
        <p:nvSpPr>
          <p:cNvPr id="1801" name="Google Shape;1801;p55"/>
          <p:cNvSpPr/>
          <p:nvPr/>
        </p:nvSpPr>
        <p:spPr>
          <a:xfrm>
            <a:off x="7870218" y="695853"/>
            <a:ext cx="145409" cy="215293"/>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55"/>
          <p:cNvSpPr/>
          <p:nvPr/>
        </p:nvSpPr>
        <p:spPr>
          <a:xfrm rot="10800000">
            <a:off x="7575225" y="695855"/>
            <a:ext cx="145409" cy="215293"/>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55">
            <a:hlinkClick r:id="rId3" action="ppaction://hlinksldjump"/>
          </p:cNvPr>
          <p:cNvSpPr/>
          <p:nvPr/>
        </p:nvSpPr>
        <p:spPr>
          <a:xfrm rot="5400000">
            <a:off x="8135450" y="1556928"/>
            <a:ext cx="950100" cy="62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55">
            <a:hlinkClick r:id="rId4" action="ppaction://hlinksldjump"/>
          </p:cNvPr>
          <p:cNvSpPr/>
          <p:nvPr/>
        </p:nvSpPr>
        <p:spPr>
          <a:xfrm rot="5400000">
            <a:off x="8100942" y="589675"/>
            <a:ext cx="1019100" cy="62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55">
            <a:hlinkClick r:id="rId5" action="ppaction://hlinksldjump"/>
          </p:cNvPr>
          <p:cNvSpPr/>
          <p:nvPr/>
        </p:nvSpPr>
        <p:spPr>
          <a:xfrm rot="5400000">
            <a:off x="8089092" y="2537633"/>
            <a:ext cx="1042800" cy="62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55">
            <a:hlinkClick r:id="rId6" action="ppaction://hlinksldjump"/>
          </p:cNvPr>
          <p:cNvSpPr/>
          <p:nvPr/>
        </p:nvSpPr>
        <p:spPr>
          <a:xfrm rot="5400000">
            <a:off x="8100942" y="4501251"/>
            <a:ext cx="1019100" cy="62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55">
            <a:hlinkClick r:id="rId7" action="ppaction://hlinksldjump"/>
          </p:cNvPr>
          <p:cNvSpPr/>
          <p:nvPr/>
        </p:nvSpPr>
        <p:spPr>
          <a:xfrm rot="5400000">
            <a:off x="8141446" y="3528444"/>
            <a:ext cx="938100" cy="624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55">
            <a:hlinkClick r:id="rId4" action="ppaction://hlinksldjump"/>
          </p:cNvPr>
          <p:cNvSpPr txBox="1"/>
          <p:nvPr/>
        </p:nvSpPr>
        <p:spPr>
          <a:xfrm>
            <a:off x="8189650" y="470225"/>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4"/>
                </a:solidFill>
                <a:latin typeface="Ubuntu"/>
                <a:ea typeface="Ubuntu"/>
                <a:cs typeface="Ubuntu"/>
                <a:sym typeface="Ubuntu"/>
              </a:rPr>
              <a:t>M</a:t>
            </a:r>
            <a:endParaRPr b="1">
              <a:solidFill>
                <a:schemeClr val="accent4"/>
              </a:solidFill>
              <a:latin typeface="Ubuntu"/>
              <a:ea typeface="Ubuntu"/>
              <a:cs typeface="Ubuntu"/>
              <a:sym typeface="Ubuntu"/>
            </a:endParaRPr>
          </a:p>
        </p:txBody>
      </p:sp>
      <p:sp>
        <p:nvSpPr>
          <p:cNvPr id="1809" name="Google Shape;1809;p55">
            <a:hlinkClick r:id="rId3" action="ppaction://hlinksldjump"/>
          </p:cNvPr>
          <p:cNvSpPr txBox="1"/>
          <p:nvPr/>
        </p:nvSpPr>
        <p:spPr>
          <a:xfrm>
            <a:off x="8189650" y="1476316"/>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2"/>
                </a:solidFill>
                <a:latin typeface="Ubuntu"/>
                <a:ea typeface="Ubuntu"/>
                <a:cs typeface="Ubuntu"/>
                <a:sym typeface="Ubuntu"/>
              </a:rPr>
              <a:t>T</a:t>
            </a:r>
            <a:endParaRPr b="1">
              <a:solidFill>
                <a:schemeClr val="accent2"/>
              </a:solidFill>
              <a:latin typeface="Ubuntu"/>
              <a:ea typeface="Ubuntu"/>
              <a:cs typeface="Ubuntu"/>
              <a:sym typeface="Ubuntu"/>
            </a:endParaRPr>
          </a:p>
        </p:txBody>
      </p:sp>
      <p:sp>
        <p:nvSpPr>
          <p:cNvPr id="1810" name="Google Shape;1810;p55">
            <a:hlinkClick r:id="rId5" action="ppaction://hlinksldjump"/>
          </p:cNvPr>
          <p:cNvSpPr txBox="1"/>
          <p:nvPr/>
        </p:nvSpPr>
        <p:spPr>
          <a:xfrm>
            <a:off x="8189650" y="2400638"/>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1"/>
                </a:solidFill>
                <a:latin typeface="Ubuntu"/>
                <a:ea typeface="Ubuntu"/>
                <a:cs typeface="Ubuntu"/>
                <a:sym typeface="Ubuntu"/>
              </a:rPr>
              <a:t>X</a:t>
            </a:r>
            <a:endParaRPr b="1">
              <a:solidFill>
                <a:schemeClr val="accent1"/>
              </a:solidFill>
              <a:latin typeface="Ubuntu"/>
              <a:ea typeface="Ubuntu"/>
              <a:cs typeface="Ubuntu"/>
              <a:sym typeface="Ubuntu"/>
            </a:endParaRPr>
          </a:p>
        </p:txBody>
      </p:sp>
      <p:sp>
        <p:nvSpPr>
          <p:cNvPr id="1811" name="Google Shape;1811;p55">
            <a:hlinkClick r:id="rId7" action="ppaction://hlinksldjump"/>
          </p:cNvPr>
          <p:cNvSpPr txBox="1"/>
          <p:nvPr/>
        </p:nvSpPr>
        <p:spPr>
          <a:xfrm>
            <a:off x="8189650" y="3423511"/>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3"/>
                </a:solidFill>
                <a:latin typeface="Ubuntu"/>
                <a:ea typeface="Ubuntu"/>
                <a:cs typeface="Ubuntu"/>
                <a:sym typeface="Ubuntu"/>
              </a:rPr>
              <a:t>T</a:t>
            </a:r>
            <a:endParaRPr b="1">
              <a:solidFill>
                <a:schemeClr val="accent3"/>
              </a:solidFill>
              <a:latin typeface="Ubuntu"/>
              <a:ea typeface="Ubuntu"/>
              <a:cs typeface="Ubuntu"/>
              <a:sym typeface="Ubuntu"/>
            </a:endParaRPr>
          </a:p>
        </p:txBody>
      </p:sp>
      <p:sp>
        <p:nvSpPr>
          <p:cNvPr id="1812" name="Google Shape;1812;p55">
            <a:hlinkClick r:id="rId6" action="ppaction://hlinksldjump"/>
          </p:cNvPr>
          <p:cNvSpPr txBox="1"/>
          <p:nvPr/>
        </p:nvSpPr>
        <p:spPr>
          <a:xfrm>
            <a:off x="8189650" y="4362805"/>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4"/>
                </a:solidFill>
                <a:latin typeface="Ubuntu"/>
                <a:ea typeface="Ubuntu"/>
                <a:cs typeface="Ubuntu"/>
                <a:sym typeface="Ubuntu"/>
              </a:rPr>
              <a:t>F</a:t>
            </a:r>
            <a:endParaRPr b="1">
              <a:solidFill>
                <a:schemeClr val="accent4"/>
              </a:solidFill>
              <a:latin typeface="Ubuntu"/>
              <a:ea typeface="Ubuntu"/>
              <a:cs typeface="Ubuntu"/>
              <a:sym typeface="Ubuntu"/>
            </a:endParaRPr>
          </a:p>
        </p:txBody>
      </p:sp>
      <p:grpSp>
        <p:nvGrpSpPr>
          <p:cNvPr id="1813" name="Google Shape;1813;p55"/>
          <p:cNvGrpSpPr/>
          <p:nvPr/>
        </p:nvGrpSpPr>
        <p:grpSpPr>
          <a:xfrm>
            <a:off x="6935171" y="696541"/>
            <a:ext cx="195284" cy="195284"/>
            <a:chOff x="5660400" y="238125"/>
            <a:chExt cx="481825" cy="481825"/>
          </a:xfrm>
        </p:grpSpPr>
        <p:sp>
          <p:nvSpPr>
            <p:cNvPr id="1814" name="Google Shape;1814;p55"/>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815" name="Google Shape;1815;p55"/>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1816" name="Google Shape;1816;p55">
            <a:hlinkClick r:id="rId8" action="ppaction://hlinksldjump"/>
          </p:cNvPr>
          <p:cNvSpPr/>
          <p:nvPr/>
        </p:nvSpPr>
        <p:spPr>
          <a:xfrm>
            <a:off x="6934475" y="681975"/>
            <a:ext cx="195900" cy="215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55">
            <a:hlinkClick r:id="rId9" action="ppaction://hlinksldjump"/>
          </p:cNvPr>
          <p:cNvSpPr/>
          <p:nvPr/>
        </p:nvSpPr>
        <p:spPr>
          <a:xfrm>
            <a:off x="7246284" y="695850"/>
            <a:ext cx="213106" cy="195722"/>
          </a:xfrm>
          <a:custGeom>
            <a:avLst/>
            <a:gdLst/>
            <a:ahLst/>
            <a:cxnLst/>
            <a:rect l="l" t="t" r="r" b="b"/>
            <a:pathLst>
              <a:path w="34372" h="31568" extrusionOk="0">
                <a:moveTo>
                  <a:pt x="17158" y="1"/>
                </a:moveTo>
                <a:cubicBezTo>
                  <a:pt x="11439" y="3246"/>
                  <a:pt x="5719" y="6490"/>
                  <a:pt x="0" y="9735"/>
                </a:cubicBezTo>
                <a:lnTo>
                  <a:pt x="2750" y="9735"/>
                </a:lnTo>
                <a:lnTo>
                  <a:pt x="2750" y="31567"/>
                </a:lnTo>
                <a:lnTo>
                  <a:pt x="11659" y="31567"/>
                </a:lnTo>
                <a:lnTo>
                  <a:pt x="11659" y="17379"/>
                </a:lnTo>
                <a:lnTo>
                  <a:pt x="23373" y="17379"/>
                </a:lnTo>
                <a:lnTo>
                  <a:pt x="23373" y="31567"/>
                </a:lnTo>
                <a:lnTo>
                  <a:pt x="31622" y="31567"/>
                </a:lnTo>
                <a:lnTo>
                  <a:pt x="31622" y="9735"/>
                </a:lnTo>
                <a:lnTo>
                  <a:pt x="34371" y="9735"/>
                </a:lnTo>
                <a:cubicBezTo>
                  <a:pt x="28597" y="6490"/>
                  <a:pt x="22878" y="3246"/>
                  <a:pt x="1715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55">
            <a:hlinkClick r:id="" action="ppaction://hlinkshowjump?jump=nextslide"/>
          </p:cNvPr>
          <p:cNvSpPr/>
          <p:nvPr/>
        </p:nvSpPr>
        <p:spPr>
          <a:xfrm>
            <a:off x="7870218" y="695853"/>
            <a:ext cx="145409" cy="215293"/>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55">
            <a:hlinkClick r:id="" action="ppaction://hlinkshowjump?jump=previousslide"/>
          </p:cNvPr>
          <p:cNvSpPr/>
          <p:nvPr/>
        </p:nvSpPr>
        <p:spPr>
          <a:xfrm rot="10800000">
            <a:off x="7575225" y="695855"/>
            <a:ext cx="145409" cy="215293"/>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301;p46"/>
          <p:cNvSpPr txBox="1">
            <a:spLocks noGrp="1"/>
          </p:cNvSpPr>
          <p:nvPr>
            <p:ph type="subTitle" idx="1"/>
          </p:nvPr>
        </p:nvSpPr>
        <p:spPr>
          <a:xfrm>
            <a:off x="687651" y="1067572"/>
            <a:ext cx="7589362" cy="284307"/>
          </a:xfrm>
          <a:prstGeom prst="rect">
            <a:avLst/>
          </a:prstGeom>
        </p:spPr>
        <p:txBody>
          <a:bodyPr spcFirstLastPara="1" wrap="square" lIns="91425" tIns="91425" rIns="91425" bIns="91425" anchor="ctr" anchorCtr="0">
            <a:noAutofit/>
          </a:bodyPr>
          <a:lstStyle/>
          <a:p>
            <a:pPr marL="0" lvl="0" indent="0" algn="l"/>
            <a:r>
              <a:rPr lang="en-US" b="0" dirty="0" smtClean="0">
                <a:solidFill>
                  <a:schemeClr val="dk1"/>
                </a:solidFill>
              </a:rPr>
              <a:t>VD: </a:t>
            </a:r>
            <a:r>
              <a:rPr lang="en-US" b="0" dirty="0" err="1" smtClean="0">
                <a:solidFill>
                  <a:schemeClr val="dk1"/>
                </a:solidFill>
              </a:rPr>
              <a:t>Trường</a:t>
            </a:r>
            <a:r>
              <a:rPr lang="en-US" b="0" dirty="0" smtClean="0">
                <a:solidFill>
                  <a:schemeClr val="dk1"/>
                </a:solidFill>
              </a:rPr>
              <a:t> </a:t>
            </a:r>
            <a:r>
              <a:rPr lang="en-US" b="0" dirty="0" err="1" smtClean="0">
                <a:solidFill>
                  <a:schemeClr val="dk1"/>
                </a:solidFill>
              </a:rPr>
              <a:t>hợp</a:t>
            </a:r>
            <a:r>
              <a:rPr lang="en-US" b="0" dirty="0" smtClean="0">
                <a:solidFill>
                  <a:schemeClr val="dk1"/>
                </a:solidFill>
              </a:rPr>
              <a:t> </a:t>
            </a:r>
            <a:r>
              <a:rPr lang="en-US" b="0" dirty="0" err="1" smtClean="0">
                <a:solidFill>
                  <a:schemeClr val="dk1"/>
                </a:solidFill>
              </a:rPr>
              <a:t>các</a:t>
            </a:r>
            <a:r>
              <a:rPr lang="en-US" b="0" dirty="0" smtClean="0">
                <a:solidFill>
                  <a:schemeClr val="dk1"/>
                </a:solidFill>
              </a:rPr>
              <a:t> </a:t>
            </a:r>
            <a:r>
              <a:rPr lang="en-US" b="0" dirty="0" err="1" smtClean="0">
                <a:solidFill>
                  <a:schemeClr val="dk1"/>
                </a:solidFill>
              </a:rPr>
              <a:t>biểu</a:t>
            </a:r>
            <a:r>
              <a:rPr lang="en-US" b="0" dirty="0" smtClean="0">
                <a:solidFill>
                  <a:schemeClr val="dk1"/>
                </a:solidFill>
              </a:rPr>
              <a:t> </a:t>
            </a:r>
            <a:r>
              <a:rPr lang="en-US" b="0" dirty="0" err="1" smtClean="0">
                <a:solidFill>
                  <a:schemeClr val="dk1"/>
                </a:solidFill>
              </a:rPr>
              <a:t>thức</a:t>
            </a:r>
            <a:r>
              <a:rPr lang="en-US" b="0" dirty="0" smtClean="0">
                <a:solidFill>
                  <a:schemeClr val="dk1"/>
                </a:solidFill>
              </a:rPr>
              <a:t> </a:t>
            </a:r>
            <a:r>
              <a:rPr lang="en-US" b="0" dirty="0" err="1" smtClean="0">
                <a:solidFill>
                  <a:schemeClr val="dk1"/>
                </a:solidFill>
              </a:rPr>
              <a:t>phức</a:t>
            </a:r>
            <a:r>
              <a:rPr lang="en-US" b="0" dirty="0" smtClean="0">
                <a:solidFill>
                  <a:schemeClr val="dk1"/>
                </a:solidFill>
              </a:rPr>
              <a:t> </a:t>
            </a:r>
            <a:r>
              <a:rPr lang="en-US" b="0" dirty="0" err="1" smtClean="0">
                <a:solidFill>
                  <a:schemeClr val="dk1"/>
                </a:solidFill>
              </a:rPr>
              <a:t>tạp</a:t>
            </a:r>
            <a:r>
              <a:rPr lang="en-US" b="0" dirty="0" smtClean="0">
                <a:solidFill>
                  <a:schemeClr val="dk1"/>
                </a:solidFill>
              </a:rPr>
              <a:t>.</a:t>
            </a:r>
            <a:endParaRPr lang="vi-VN" b="0" dirty="0">
              <a:solidFill>
                <a:schemeClr val="dk1"/>
              </a:solidFill>
            </a:endParaRPr>
          </a:p>
        </p:txBody>
      </p:sp>
      <p:pic>
        <p:nvPicPr>
          <p:cNvPr id="2" name="Picture 1"/>
          <p:cNvPicPr>
            <a:picLocks noChangeAspect="1"/>
          </p:cNvPicPr>
          <p:nvPr/>
        </p:nvPicPr>
        <p:blipFill>
          <a:blip r:embed="rId10"/>
          <a:stretch>
            <a:fillRect/>
          </a:stretch>
        </p:blipFill>
        <p:spPr>
          <a:xfrm>
            <a:off x="879985" y="1349054"/>
            <a:ext cx="6850492" cy="3642892"/>
          </a:xfrm>
          <a:prstGeom prst="rect">
            <a:avLst/>
          </a:prstGeom>
        </p:spPr>
      </p:pic>
    </p:spTree>
    <p:extLst>
      <p:ext uri="{BB962C8B-B14F-4D97-AF65-F5344CB8AC3E}">
        <p14:creationId xmlns:p14="http://schemas.microsoft.com/office/powerpoint/2010/main" val="347606649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2">
                                            <p:txEl>
                                              <p:pRg st="0" end="0"/>
                                            </p:txEl>
                                          </p:spTgt>
                                        </p:tgtEl>
                                        <p:attrNameLst>
                                          <p:attrName>style.visibility</p:attrName>
                                        </p:attrNameLst>
                                      </p:cBhvr>
                                      <p:to>
                                        <p:strVal val="visible"/>
                                      </p:to>
                                    </p:set>
                                    <p:animEffect transition="in" filter="fade">
                                      <p:cBhvr>
                                        <p:cTn id="7" dur="500"/>
                                        <p:tgtEl>
                                          <p:spTgt spid="11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791"/>
        <p:cNvGrpSpPr/>
        <p:nvPr/>
      </p:nvGrpSpPr>
      <p:grpSpPr>
        <a:xfrm>
          <a:off x="0" y="0"/>
          <a:ext cx="0" cy="0"/>
          <a:chOff x="0" y="0"/>
          <a:chExt cx="0" cy="0"/>
        </a:xfrm>
      </p:grpSpPr>
      <p:sp>
        <p:nvSpPr>
          <p:cNvPr id="1794" name="Google Shape;1794;p55"/>
          <p:cNvSpPr txBox="1">
            <a:spLocks noGrp="1"/>
          </p:cNvSpPr>
          <p:nvPr>
            <p:ph type="title"/>
          </p:nvPr>
        </p:nvSpPr>
        <p:spPr>
          <a:xfrm>
            <a:off x="1541075" y="540762"/>
            <a:ext cx="5277600" cy="478200"/>
          </a:xfrm>
          <a:prstGeom prst="rect">
            <a:avLst/>
          </a:prstGeom>
        </p:spPr>
        <p:txBody>
          <a:bodyPr spcFirstLastPara="1" wrap="square" lIns="91425" tIns="91425" rIns="91425" bIns="91425" anchor="ctr" anchorCtr="0">
            <a:noAutofit/>
          </a:bodyPr>
          <a:lstStyle/>
          <a:p>
            <a:pPr lvl="0"/>
            <a:r>
              <a:rPr lang="en" sz="2400" dirty="0"/>
              <a:t>2. </a:t>
            </a:r>
            <a:r>
              <a:rPr lang="en-US" sz="2400" dirty="0"/>
              <a:t>Computed property.</a:t>
            </a:r>
            <a:endParaRPr sz="2400" b="1" dirty="0"/>
          </a:p>
        </p:txBody>
      </p:sp>
      <p:sp>
        <p:nvSpPr>
          <p:cNvPr id="1801" name="Google Shape;1801;p55"/>
          <p:cNvSpPr/>
          <p:nvPr/>
        </p:nvSpPr>
        <p:spPr>
          <a:xfrm>
            <a:off x="7870218" y="695853"/>
            <a:ext cx="145409" cy="215293"/>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55"/>
          <p:cNvSpPr/>
          <p:nvPr/>
        </p:nvSpPr>
        <p:spPr>
          <a:xfrm rot="10800000">
            <a:off x="7575225" y="695855"/>
            <a:ext cx="145409" cy="215293"/>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55">
            <a:hlinkClick r:id="rId3" action="ppaction://hlinksldjump"/>
          </p:cNvPr>
          <p:cNvSpPr/>
          <p:nvPr/>
        </p:nvSpPr>
        <p:spPr>
          <a:xfrm rot="5400000">
            <a:off x="8135450" y="1556928"/>
            <a:ext cx="950100" cy="62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55">
            <a:hlinkClick r:id="rId4" action="ppaction://hlinksldjump"/>
          </p:cNvPr>
          <p:cNvSpPr/>
          <p:nvPr/>
        </p:nvSpPr>
        <p:spPr>
          <a:xfrm rot="5400000">
            <a:off x="8100942" y="589675"/>
            <a:ext cx="1019100" cy="62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55">
            <a:hlinkClick r:id="rId5" action="ppaction://hlinksldjump"/>
          </p:cNvPr>
          <p:cNvSpPr/>
          <p:nvPr/>
        </p:nvSpPr>
        <p:spPr>
          <a:xfrm rot="5400000">
            <a:off x="8089092" y="2537633"/>
            <a:ext cx="1042800" cy="62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55">
            <a:hlinkClick r:id="rId6" action="ppaction://hlinksldjump"/>
          </p:cNvPr>
          <p:cNvSpPr/>
          <p:nvPr/>
        </p:nvSpPr>
        <p:spPr>
          <a:xfrm rot="5400000">
            <a:off x="8100942" y="4501251"/>
            <a:ext cx="1019100" cy="62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55">
            <a:hlinkClick r:id="rId7" action="ppaction://hlinksldjump"/>
          </p:cNvPr>
          <p:cNvSpPr/>
          <p:nvPr/>
        </p:nvSpPr>
        <p:spPr>
          <a:xfrm rot="5400000">
            <a:off x="8141446" y="3528444"/>
            <a:ext cx="938100" cy="624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55">
            <a:hlinkClick r:id="rId4" action="ppaction://hlinksldjump"/>
          </p:cNvPr>
          <p:cNvSpPr txBox="1"/>
          <p:nvPr/>
        </p:nvSpPr>
        <p:spPr>
          <a:xfrm>
            <a:off x="8189650" y="470225"/>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4"/>
                </a:solidFill>
                <a:latin typeface="Ubuntu"/>
                <a:ea typeface="Ubuntu"/>
                <a:cs typeface="Ubuntu"/>
                <a:sym typeface="Ubuntu"/>
              </a:rPr>
              <a:t>M</a:t>
            </a:r>
            <a:endParaRPr b="1">
              <a:solidFill>
                <a:schemeClr val="accent4"/>
              </a:solidFill>
              <a:latin typeface="Ubuntu"/>
              <a:ea typeface="Ubuntu"/>
              <a:cs typeface="Ubuntu"/>
              <a:sym typeface="Ubuntu"/>
            </a:endParaRPr>
          </a:p>
        </p:txBody>
      </p:sp>
      <p:sp>
        <p:nvSpPr>
          <p:cNvPr id="1809" name="Google Shape;1809;p55">
            <a:hlinkClick r:id="rId3" action="ppaction://hlinksldjump"/>
          </p:cNvPr>
          <p:cNvSpPr txBox="1"/>
          <p:nvPr/>
        </p:nvSpPr>
        <p:spPr>
          <a:xfrm>
            <a:off x="8189650" y="1476316"/>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2"/>
                </a:solidFill>
                <a:latin typeface="Ubuntu"/>
                <a:ea typeface="Ubuntu"/>
                <a:cs typeface="Ubuntu"/>
                <a:sym typeface="Ubuntu"/>
              </a:rPr>
              <a:t>T</a:t>
            </a:r>
            <a:endParaRPr b="1">
              <a:solidFill>
                <a:schemeClr val="accent2"/>
              </a:solidFill>
              <a:latin typeface="Ubuntu"/>
              <a:ea typeface="Ubuntu"/>
              <a:cs typeface="Ubuntu"/>
              <a:sym typeface="Ubuntu"/>
            </a:endParaRPr>
          </a:p>
        </p:txBody>
      </p:sp>
      <p:sp>
        <p:nvSpPr>
          <p:cNvPr id="1810" name="Google Shape;1810;p55">
            <a:hlinkClick r:id="rId5" action="ppaction://hlinksldjump"/>
          </p:cNvPr>
          <p:cNvSpPr txBox="1"/>
          <p:nvPr/>
        </p:nvSpPr>
        <p:spPr>
          <a:xfrm>
            <a:off x="8189650" y="2400638"/>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1"/>
                </a:solidFill>
                <a:latin typeface="Ubuntu"/>
                <a:ea typeface="Ubuntu"/>
                <a:cs typeface="Ubuntu"/>
                <a:sym typeface="Ubuntu"/>
              </a:rPr>
              <a:t>X</a:t>
            </a:r>
            <a:endParaRPr b="1">
              <a:solidFill>
                <a:schemeClr val="accent1"/>
              </a:solidFill>
              <a:latin typeface="Ubuntu"/>
              <a:ea typeface="Ubuntu"/>
              <a:cs typeface="Ubuntu"/>
              <a:sym typeface="Ubuntu"/>
            </a:endParaRPr>
          </a:p>
        </p:txBody>
      </p:sp>
      <p:sp>
        <p:nvSpPr>
          <p:cNvPr id="1811" name="Google Shape;1811;p55">
            <a:hlinkClick r:id="rId7" action="ppaction://hlinksldjump"/>
          </p:cNvPr>
          <p:cNvSpPr txBox="1"/>
          <p:nvPr/>
        </p:nvSpPr>
        <p:spPr>
          <a:xfrm>
            <a:off x="8189650" y="3423511"/>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3"/>
                </a:solidFill>
                <a:latin typeface="Ubuntu"/>
                <a:ea typeface="Ubuntu"/>
                <a:cs typeface="Ubuntu"/>
                <a:sym typeface="Ubuntu"/>
              </a:rPr>
              <a:t>T</a:t>
            </a:r>
            <a:endParaRPr b="1">
              <a:solidFill>
                <a:schemeClr val="accent3"/>
              </a:solidFill>
              <a:latin typeface="Ubuntu"/>
              <a:ea typeface="Ubuntu"/>
              <a:cs typeface="Ubuntu"/>
              <a:sym typeface="Ubuntu"/>
            </a:endParaRPr>
          </a:p>
        </p:txBody>
      </p:sp>
      <p:sp>
        <p:nvSpPr>
          <p:cNvPr id="1812" name="Google Shape;1812;p55">
            <a:hlinkClick r:id="rId6" action="ppaction://hlinksldjump"/>
          </p:cNvPr>
          <p:cNvSpPr txBox="1"/>
          <p:nvPr/>
        </p:nvSpPr>
        <p:spPr>
          <a:xfrm>
            <a:off x="8189650" y="4362805"/>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4"/>
                </a:solidFill>
                <a:latin typeface="Ubuntu"/>
                <a:ea typeface="Ubuntu"/>
                <a:cs typeface="Ubuntu"/>
                <a:sym typeface="Ubuntu"/>
              </a:rPr>
              <a:t>F</a:t>
            </a:r>
            <a:endParaRPr b="1">
              <a:solidFill>
                <a:schemeClr val="accent4"/>
              </a:solidFill>
              <a:latin typeface="Ubuntu"/>
              <a:ea typeface="Ubuntu"/>
              <a:cs typeface="Ubuntu"/>
              <a:sym typeface="Ubuntu"/>
            </a:endParaRPr>
          </a:p>
        </p:txBody>
      </p:sp>
      <p:grpSp>
        <p:nvGrpSpPr>
          <p:cNvPr id="1813" name="Google Shape;1813;p55"/>
          <p:cNvGrpSpPr/>
          <p:nvPr/>
        </p:nvGrpSpPr>
        <p:grpSpPr>
          <a:xfrm>
            <a:off x="6935171" y="696541"/>
            <a:ext cx="195284" cy="195284"/>
            <a:chOff x="5660400" y="238125"/>
            <a:chExt cx="481825" cy="481825"/>
          </a:xfrm>
        </p:grpSpPr>
        <p:sp>
          <p:nvSpPr>
            <p:cNvPr id="1814" name="Google Shape;1814;p55"/>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815" name="Google Shape;1815;p55"/>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1816" name="Google Shape;1816;p55">
            <a:hlinkClick r:id="rId8" action="ppaction://hlinksldjump"/>
          </p:cNvPr>
          <p:cNvSpPr/>
          <p:nvPr/>
        </p:nvSpPr>
        <p:spPr>
          <a:xfrm>
            <a:off x="6934475" y="681975"/>
            <a:ext cx="195900" cy="215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55">
            <a:hlinkClick r:id="rId9" action="ppaction://hlinksldjump"/>
          </p:cNvPr>
          <p:cNvSpPr/>
          <p:nvPr/>
        </p:nvSpPr>
        <p:spPr>
          <a:xfrm>
            <a:off x="7246284" y="695850"/>
            <a:ext cx="213106" cy="195722"/>
          </a:xfrm>
          <a:custGeom>
            <a:avLst/>
            <a:gdLst/>
            <a:ahLst/>
            <a:cxnLst/>
            <a:rect l="l" t="t" r="r" b="b"/>
            <a:pathLst>
              <a:path w="34372" h="31568" extrusionOk="0">
                <a:moveTo>
                  <a:pt x="17158" y="1"/>
                </a:moveTo>
                <a:cubicBezTo>
                  <a:pt x="11439" y="3246"/>
                  <a:pt x="5719" y="6490"/>
                  <a:pt x="0" y="9735"/>
                </a:cubicBezTo>
                <a:lnTo>
                  <a:pt x="2750" y="9735"/>
                </a:lnTo>
                <a:lnTo>
                  <a:pt x="2750" y="31567"/>
                </a:lnTo>
                <a:lnTo>
                  <a:pt x="11659" y="31567"/>
                </a:lnTo>
                <a:lnTo>
                  <a:pt x="11659" y="17379"/>
                </a:lnTo>
                <a:lnTo>
                  <a:pt x="23373" y="17379"/>
                </a:lnTo>
                <a:lnTo>
                  <a:pt x="23373" y="31567"/>
                </a:lnTo>
                <a:lnTo>
                  <a:pt x="31622" y="31567"/>
                </a:lnTo>
                <a:lnTo>
                  <a:pt x="31622" y="9735"/>
                </a:lnTo>
                <a:lnTo>
                  <a:pt x="34371" y="9735"/>
                </a:lnTo>
                <a:cubicBezTo>
                  <a:pt x="28597" y="6490"/>
                  <a:pt x="22878" y="3246"/>
                  <a:pt x="1715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55">
            <a:hlinkClick r:id="" action="ppaction://hlinkshowjump?jump=nextslide"/>
          </p:cNvPr>
          <p:cNvSpPr/>
          <p:nvPr/>
        </p:nvSpPr>
        <p:spPr>
          <a:xfrm>
            <a:off x="7870218" y="695853"/>
            <a:ext cx="145409" cy="215293"/>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55">
            <a:hlinkClick r:id="" action="ppaction://hlinkshowjump?jump=previousslide"/>
          </p:cNvPr>
          <p:cNvSpPr/>
          <p:nvPr/>
        </p:nvSpPr>
        <p:spPr>
          <a:xfrm rot="10800000">
            <a:off x="7575225" y="695855"/>
            <a:ext cx="145409" cy="215293"/>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 name="Google Shape;3606;p66"/>
          <p:cNvGrpSpPr/>
          <p:nvPr/>
        </p:nvGrpSpPr>
        <p:grpSpPr>
          <a:xfrm>
            <a:off x="1018725" y="1676946"/>
            <a:ext cx="3132775" cy="305215"/>
            <a:chOff x="1384025" y="1945908"/>
            <a:chExt cx="3132775" cy="305215"/>
          </a:xfrm>
        </p:grpSpPr>
        <p:sp>
          <p:nvSpPr>
            <p:cNvPr id="35" name="Google Shape;3607;p66"/>
            <p:cNvSpPr/>
            <p:nvPr/>
          </p:nvSpPr>
          <p:spPr>
            <a:xfrm>
              <a:off x="1389900" y="1950823"/>
              <a:ext cx="3126900" cy="300300"/>
            </a:xfrm>
            <a:prstGeom prst="roundRect">
              <a:avLst>
                <a:gd name="adj" fmla="val 50000"/>
              </a:avLst>
            </a:prstGeom>
            <a:solidFill>
              <a:schemeClr val="accent5"/>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08;p66"/>
            <p:cNvSpPr/>
            <p:nvPr/>
          </p:nvSpPr>
          <p:spPr>
            <a:xfrm>
              <a:off x="1384025" y="1945908"/>
              <a:ext cx="300900" cy="3009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 name="Google Shape;3609;p66"/>
          <p:cNvGrpSpPr/>
          <p:nvPr/>
        </p:nvGrpSpPr>
        <p:grpSpPr>
          <a:xfrm>
            <a:off x="1018726" y="2214943"/>
            <a:ext cx="3132774" cy="307218"/>
            <a:chOff x="1384026" y="2431680"/>
            <a:chExt cx="3132774" cy="307218"/>
          </a:xfrm>
        </p:grpSpPr>
        <p:sp>
          <p:nvSpPr>
            <p:cNvPr id="38" name="Google Shape;3610;p66"/>
            <p:cNvSpPr/>
            <p:nvPr/>
          </p:nvSpPr>
          <p:spPr>
            <a:xfrm>
              <a:off x="1389900" y="2431680"/>
              <a:ext cx="3126900" cy="301800"/>
            </a:xfrm>
            <a:prstGeom prst="roundRect">
              <a:avLst>
                <a:gd name="adj" fmla="val 50000"/>
              </a:avLst>
            </a:prstGeom>
            <a:solidFill>
              <a:schemeClr val="accent5"/>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611;p66"/>
            <p:cNvSpPr/>
            <p:nvPr/>
          </p:nvSpPr>
          <p:spPr>
            <a:xfrm>
              <a:off x="1384026" y="2437099"/>
              <a:ext cx="301800" cy="3018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 name="Google Shape;3612;p66"/>
          <p:cNvGrpSpPr/>
          <p:nvPr/>
        </p:nvGrpSpPr>
        <p:grpSpPr>
          <a:xfrm>
            <a:off x="1018726" y="2754931"/>
            <a:ext cx="3132774" cy="307223"/>
            <a:chOff x="1384026" y="2887116"/>
            <a:chExt cx="3132774" cy="307223"/>
          </a:xfrm>
        </p:grpSpPr>
        <p:sp>
          <p:nvSpPr>
            <p:cNvPr id="41" name="Google Shape;3613;p66"/>
            <p:cNvSpPr/>
            <p:nvPr/>
          </p:nvSpPr>
          <p:spPr>
            <a:xfrm>
              <a:off x="1389900" y="2887116"/>
              <a:ext cx="3126900" cy="301800"/>
            </a:xfrm>
            <a:prstGeom prst="roundRect">
              <a:avLst>
                <a:gd name="adj" fmla="val 50000"/>
              </a:avLst>
            </a:prstGeom>
            <a:solidFill>
              <a:schemeClr val="accent5"/>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3614;p66"/>
            <p:cNvSpPr/>
            <p:nvPr/>
          </p:nvSpPr>
          <p:spPr>
            <a:xfrm>
              <a:off x="1384026" y="2892539"/>
              <a:ext cx="301800" cy="3018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 name="Google Shape;3618;p66"/>
          <p:cNvSpPr txBox="1">
            <a:spLocks noGrp="1"/>
          </p:cNvSpPr>
          <p:nvPr>
            <p:ph type="subTitle" idx="1"/>
          </p:nvPr>
        </p:nvSpPr>
        <p:spPr>
          <a:xfrm>
            <a:off x="1281513" y="2789742"/>
            <a:ext cx="2736300" cy="237600"/>
          </a:xfrm>
          <a:prstGeom prst="rect">
            <a:avLst/>
          </a:prstGeom>
        </p:spPr>
        <p:txBody>
          <a:bodyPr spcFirstLastPara="1" wrap="square" lIns="91425" tIns="91425" rIns="91425" bIns="91425" anchor="ctr" anchorCtr="0">
            <a:noAutofit/>
          </a:bodyPr>
          <a:lstStyle/>
          <a:p>
            <a:pPr marL="0" indent="0" algn="l"/>
            <a:r>
              <a:rPr lang="en-US" sz="1600" b="0" dirty="0" smtClean="0">
                <a:solidFill>
                  <a:schemeClr val="dk2"/>
                </a:solidFill>
              </a:rPr>
              <a:t>c. Getter and setter.</a:t>
            </a:r>
            <a:endParaRPr sz="1600" b="0" dirty="0">
              <a:solidFill>
                <a:schemeClr val="dk2"/>
              </a:solidFill>
            </a:endParaRPr>
          </a:p>
        </p:txBody>
      </p:sp>
      <p:sp>
        <p:nvSpPr>
          <p:cNvPr id="44" name="Google Shape;3620;p66"/>
          <p:cNvSpPr txBox="1">
            <a:spLocks noGrp="1"/>
          </p:cNvSpPr>
          <p:nvPr>
            <p:ph type="subTitle" idx="3"/>
          </p:nvPr>
        </p:nvSpPr>
        <p:spPr>
          <a:xfrm>
            <a:off x="1281513" y="2249752"/>
            <a:ext cx="2736300" cy="237600"/>
          </a:xfrm>
          <a:prstGeom prst="rect">
            <a:avLst/>
          </a:prstGeom>
        </p:spPr>
        <p:txBody>
          <a:bodyPr spcFirstLastPara="1" wrap="square" lIns="91425" tIns="91425" rIns="91425" bIns="91425" anchor="ctr" anchorCtr="0">
            <a:noAutofit/>
          </a:bodyPr>
          <a:lstStyle/>
          <a:p>
            <a:pPr marL="0" lvl="0" indent="0" algn="l"/>
            <a:r>
              <a:rPr lang="en-US" sz="1600" b="0" dirty="0" smtClean="0">
                <a:solidFill>
                  <a:schemeClr val="dk2"/>
                </a:solidFill>
              </a:rPr>
              <a:t>b. Computed vs Methods.</a:t>
            </a:r>
            <a:endParaRPr sz="1600" b="0" dirty="0">
              <a:solidFill>
                <a:schemeClr val="dk2"/>
              </a:solidFill>
            </a:endParaRPr>
          </a:p>
        </p:txBody>
      </p:sp>
      <p:sp>
        <p:nvSpPr>
          <p:cNvPr id="45" name="Google Shape;3621;p66"/>
          <p:cNvSpPr txBox="1">
            <a:spLocks noGrp="1"/>
          </p:cNvSpPr>
          <p:nvPr>
            <p:ph type="subTitle" idx="4"/>
          </p:nvPr>
        </p:nvSpPr>
        <p:spPr>
          <a:xfrm>
            <a:off x="1281513" y="1710753"/>
            <a:ext cx="2736300" cy="237600"/>
          </a:xfrm>
          <a:prstGeom prst="rect">
            <a:avLst/>
          </a:prstGeom>
        </p:spPr>
        <p:txBody>
          <a:bodyPr spcFirstLastPara="1" wrap="square" lIns="91425" tIns="91425" rIns="91425" bIns="91425" anchor="ctr" anchorCtr="0">
            <a:noAutofit/>
          </a:bodyPr>
          <a:lstStyle/>
          <a:p>
            <a:pPr marL="0" lvl="0" indent="0" algn="l"/>
            <a:r>
              <a:rPr lang="en-US" dirty="0" smtClean="0"/>
              <a:t>a. </a:t>
            </a:r>
            <a:r>
              <a:rPr lang="en-US" dirty="0" err="1" smtClean="0"/>
              <a:t>Cú</a:t>
            </a:r>
            <a:r>
              <a:rPr lang="en-US" dirty="0" smtClean="0"/>
              <a:t> </a:t>
            </a:r>
            <a:r>
              <a:rPr lang="en-US" dirty="0" err="1" smtClean="0"/>
              <a:t>pháp</a:t>
            </a:r>
            <a:r>
              <a:rPr lang="en-US" dirty="0" smtClean="0"/>
              <a:t>.</a:t>
            </a:r>
            <a:endParaRPr dirty="0"/>
          </a:p>
        </p:txBody>
      </p:sp>
      <p:grpSp>
        <p:nvGrpSpPr>
          <p:cNvPr id="46" name="Google Shape;3622;p66"/>
          <p:cNvGrpSpPr/>
          <p:nvPr/>
        </p:nvGrpSpPr>
        <p:grpSpPr>
          <a:xfrm>
            <a:off x="4820537" y="1296060"/>
            <a:ext cx="2700072" cy="3140665"/>
            <a:chOff x="4820537" y="1296060"/>
            <a:chExt cx="2700072" cy="3140665"/>
          </a:xfrm>
        </p:grpSpPr>
        <p:grpSp>
          <p:nvGrpSpPr>
            <p:cNvPr id="47" name="Google Shape;3623;p66"/>
            <p:cNvGrpSpPr/>
            <p:nvPr/>
          </p:nvGrpSpPr>
          <p:grpSpPr>
            <a:xfrm>
              <a:off x="4820537" y="1296060"/>
              <a:ext cx="2700072" cy="3140665"/>
              <a:chOff x="4765325" y="1286925"/>
              <a:chExt cx="2700072" cy="3140665"/>
            </a:xfrm>
          </p:grpSpPr>
          <p:sp>
            <p:nvSpPr>
              <p:cNvPr id="55" name="Google Shape;3624;p66"/>
              <p:cNvSpPr/>
              <p:nvPr/>
            </p:nvSpPr>
            <p:spPr>
              <a:xfrm>
                <a:off x="4765325" y="1649822"/>
                <a:ext cx="1906996" cy="2760544"/>
              </a:xfrm>
              <a:custGeom>
                <a:avLst/>
                <a:gdLst/>
                <a:ahLst/>
                <a:cxnLst/>
                <a:rect l="l" t="t" r="r" b="b"/>
                <a:pathLst>
                  <a:path w="33437" h="48403" extrusionOk="0">
                    <a:moveTo>
                      <a:pt x="17324" y="0"/>
                    </a:moveTo>
                    <a:lnTo>
                      <a:pt x="14723" y="13"/>
                    </a:lnTo>
                    <a:cubicBezTo>
                      <a:pt x="13838" y="13"/>
                      <a:pt x="13125" y="1281"/>
                      <a:pt x="13125" y="2179"/>
                    </a:cubicBezTo>
                    <a:lnTo>
                      <a:pt x="13191" y="20998"/>
                    </a:lnTo>
                    <a:lnTo>
                      <a:pt x="1556" y="42314"/>
                    </a:lnTo>
                    <a:cubicBezTo>
                      <a:pt x="0" y="45029"/>
                      <a:pt x="1957" y="48402"/>
                      <a:pt x="5077" y="48402"/>
                    </a:cubicBezTo>
                    <a:cubicBezTo>
                      <a:pt x="5083" y="48402"/>
                      <a:pt x="5089" y="48402"/>
                      <a:pt x="5095" y="48402"/>
                    </a:cubicBezTo>
                    <a:lnTo>
                      <a:pt x="28273" y="48323"/>
                    </a:lnTo>
                    <a:cubicBezTo>
                      <a:pt x="31495" y="48310"/>
                      <a:pt x="33436" y="44731"/>
                      <a:pt x="31667" y="42036"/>
                    </a:cubicBezTo>
                    <a:lnTo>
                      <a:pt x="19002" y="20972"/>
                    </a:lnTo>
                    <a:lnTo>
                      <a:pt x="18936" y="2153"/>
                    </a:lnTo>
                    <a:cubicBezTo>
                      <a:pt x="18936" y="1268"/>
                      <a:pt x="18209" y="0"/>
                      <a:pt x="173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3625;p66"/>
              <p:cNvSpPr/>
              <p:nvPr/>
            </p:nvSpPr>
            <p:spPr>
              <a:xfrm>
                <a:off x="4766123" y="3643275"/>
                <a:ext cx="1906939" cy="776098"/>
              </a:xfrm>
              <a:custGeom>
                <a:avLst/>
                <a:gdLst/>
                <a:ahLst/>
                <a:cxnLst/>
                <a:rect l="l" t="t" r="r" b="b"/>
                <a:pathLst>
                  <a:path w="33436" h="13608" extrusionOk="0">
                    <a:moveTo>
                      <a:pt x="23129" y="0"/>
                    </a:moveTo>
                    <a:cubicBezTo>
                      <a:pt x="21593" y="0"/>
                      <a:pt x="19695" y="294"/>
                      <a:pt x="17429" y="1154"/>
                    </a:cubicBezTo>
                    <a:cubicBezTo>
                      <a:pt x="15045" y="2065"/>
                      <a:pt x="12849" y="2366"/>
                      <a:pt x="10991" y="2366"/>
                    </a:cubicBezTo>
                    <a:cubicBezTo>
                      <a:pt x="7383" y="2366"/>
                      <a:pt x="5041" y="1233"/>
                      <a:pt x="5041" y="1233"/>
                    </a:cubicBezTo>
                    <a:lnTo>
                      <a:pt x="1938" y="6925"/>
                    </a:lnTo>
                    <a:cubicBezTo>
                      <a:pt x="0" y="9878"/>
                      <a:pt x="1457" y="13462"/>
                      <a:pt x="4969" y="13462"/>
                    </a:cubicBezTo>
                    <a:cubicBezTo>
                      <a:pt x="4976" y="13462"/>
                      <a:pt x="4982" y="13462"/>
                      <a:pt x="4989" y="13462"/>
                    </a:cubicBezTo>
                    <a:lnTo>
                      <a:pt x="27545" y="13607"/>
                    </a:lnTo>
                    <a:cubicBezTo>
                      <a:pt x="31256" y="13594"/>
                      <a:pt x="33436" y="9883"/>
                      <a:pt x="31098" y="6991"/>
                    </a:cubicBezTo>
                    <a:lnTo>
                      <a:pt x="28087" y="1378"/>
                    </a:lnTo>
                    <a:cubicBezTo>
                      <a:pt x="28087" y="1378"/>
                      <a:pt x="26455" y="0"/>
                      <a:pt x="231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3626;p66"/>
              <p:cNvSpPr/>
              <p:nvPr/>
            </p:nvSpPr>
            <p:spPr>
              <a:xfrm>
                <a:off x="5206525" y="3837813"/>
                <a:ext cx="76138" cy="76138"/>
              </a:xfrm>
              <a:custGeom>
                <a:avLst/>
                <a:gdLst/>
                <a:ahLst/>
                <a:cxnLst/>
                <a:rect l="l" t="t" r="r" b="b"/>
                <a:pathLst>
                  <a:path w="1335" h="1335" extrusionOk="0">
                    <a:moveTo>
                      <a:pt x="684" y="1"/>
                    </a:moveTo>
                    <a:cubicBezTo>
                      <a:pt x="676" y="1"/>
                      <a:pt x="668" y="1"/>
                      <a:pt x="661" y="1"/>
                    </a:cubicBezTo>
                    <a:cubicBezTo>
                      <a:pt x="291" y="1"/>
                      <a:pt x="0" y="292"/>
                      <a:pt x="0" y="661"/>
                    </a:cubicBezTo>
                    <a:cubicBezTo>
                      <a:pt x="0" y="1031"/>
                      <a:pt x="304" y="1335"/>
                      <a:pt x="674" y="1335"/>
                    </a:cubicBezTo>
                    <a:cubicBezTo>
                      <a:pt x="1044" y="1335"/>
                      <a:pt x="1334" y="1031"/>
                      <a:pt x="1334" y="661"/>
                    </a:cubicBezTo>
                    <a:cubicBezTo>
                      <a:pt x="1334" y="299"/>
                      <a:pt x="1043" y="1"/>
                      <a:pt x="684" y="1"/>
                    </a:cubicBezTo>
                    <a:close/>
                  </a:path>
                </a:pathLst>
              </a:custGeom>
              <a:solidFill>
                <a:srgbClr val="6889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3627;p66"/>
              <p:cNvSpPr/>
              <p:nvPr/>
            </p:nvSpPr>
            <p:spPr>
              <a:xfrm>
                <a:off x="6086987" y="3820532"/>
                <a:ext cx="76138" cy="76138"/>
              </a:xfrm>
              <a:custGeom>
                <a:avLst/>
                <a:gdLst/>
                <a:ahLst/>
                <a:cxnLst/>
                <a:rect l="l" t="t" r="r" b="b"/>
                <a:pathLst>
                  <a:path w="1335" h="1335" extrusionOk="0">
                    <a:moveTo>
                      <a:pt x="661" y="0"/>
                    </a:moveTo>
                    <a:cubicBezTo>
                      <a:pt x="291" y="0"/>
                      <a:pt x="1" y="291"/>
                      <a:pt x="1" y="661"/>
                    </a:cubicBezTo>
                    <a:cubicBezTo>
                      <a:pt x="1" y="1030"/>
                      <a:pt x="305" y="1334"/>
                      <a:pt x="674" y="1334"/>
                    </a:cubicBezTo>
                    <a:cubicBezTo>
                      <a:pt x="1044" y="1334"/>
                      <a:pt x="1335" y="1030"/>
                      <a:pt x="1335" y="661"/>
                    </a:cubicBezTo>
                    <a:cubicBezTo>
                      <a:pt x="1335" y="291"/>
                      <a:pt x="1031" y="0"/>
                      <a:pt x="661" y="0"/>
                    </a:cubicBezTo>
                    <a:close/>
                  </a:path>
                </a:pathLst>
              </a:custGeom>
              <a:solidFill>
                <a:srgbClr val="6889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3628;p66"/>
              <p:cNvSpPr/>
              <p:nvPr/>
            </p:nvSpPr>
            <p:spPr>
              <a:xfrm>
                <a:off x="5905511" y="3356573"/>
                <a:ext cx="72317" cy="72317"/>
              </a:xfrm>
              <a:custGeom>
                <a:avLst/>
                <a:gdLst/>
                <a:ahLst/>
                <a:cxnLst/>
                <a:rect l="l" t="t" r="r" b="b"/>
                <a:pathLst>
                  <a:path w="1268" h="1268" extrusionOk="0">
                    <a:moveTo>
                      <a:pt x="634" y="0"/>
                    </a:moveTo>
                    <a:cubicBezTo>
                      <a:pt x="291" y="0"/>
                      <a:pt x="0" y="291"/>
                      <a:pt x="13" y="634"/>
                    </a:cubicBezTo>
                    <a:cubicBezTo>
                      <a:pt x="13" y="991"/>
                      <a:pt x="291" y="1268"/>
                      <a:pt x="634" y="1268"/>
                    </a:cubicBezTo>
                    <a:cubicBezTo>
                      <a:pt x="991" y="1268"/>
                      <a:pt x="1268" y="977"/>
                      <a:pt x="1268" y="634"/>
                    </a:cubicBezTo>
                    <a:cubicBezTo>
                      <a:pt x="1268" y="291"/>
                      <a:pt x="977" y="0"/>
                      <a:pt x="634" y="0"/>
                    </a:cubicBezTo>
                    <a:close/>
                  </a:path>
                </a:pathLst>
              </a:custGeom>
              <a:solidFill>
                <a:srgbClr val="6889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3629;p66"/>
              <p:cNvSpPr/>
              <p:nvPr/>
            </p:nvSpPr>
            <p:spPr>
              <a:xfrm>
                <a:off x="5885150" y="3905624"/>
                <a:ext cx="72374" cy="72374"/>
              </a:xfrm>
              <a:custGeom>
                <a:avLst/>
                <a:gdLst/>
                <a:ahLst/>
                <a:cxnLst/>
                <a:rect l="l" t="t" r="r" b="b"/>
                <a:pathLst>
                  <a:path w="1269" h="1269" extrusionOk="0">
                    <a:moveTo>
                      <a:pt x="634" y="1"/>
                    </a:moveTo>
                    <a:cubicBezTo>
                      <a:pt x="291" y="1"/>
                      <a:pt x="0" y="291"/>
                      <a:pt x="0" y="635"/>
                    </a:cubicBezTo>
                    <a:cubicBezTo>
                      <a:pt x="0" y="991"/>
                      <a:pt x="291" y="1268"/>
                      <a:pt x="634" y="1268"/>
                    </a:cubicBezTo>
                    <a:cubicBezTo>
                      <a:pt x="991" y="1268"/>
                      <a:pt x="1268" y="978"/>
                      <a:pt x="1268" y="635"/>
                    </a:cubicBezTo>
                    <a:cubicBezTo>
                      <a:pt x="1268" y="291"/>
                      <a:pt x="978" y="1"/>
                      <a:pt x="634" y="1"/>
                    </a:cubicBezTo>
                    <a:close/>
                  </a:path>
                </a:pathLst>
              </a:custGeom>
              <a:solidFill>
                <a:srgbClr val="6889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3630;p66"/>
              <p:cNvSpPr/>
              <p:nvPr/>
            </p:nvSpPr>
            <p:spPr>
              <a:xfrm>
                <a:off x="5656166" y="3131353"/>
                <a:ext cx="72374" cy="71633"/>
              </a:xfrm>
              <a:custGeom>
                <a:avLst/>
                <a:gdLst/>
                <a:ahLst/>
                <a:cxnLst/>
                <a:rect l="l" t="t" r="r" b="b"/>
                <a:pathLst>
                  <a:path w="1269" h="1256" extrusionOk="0">
                    <a:moveTo>
                      <a:pt x="635" y="0"/>
                    </a:moveTo>
                    <a:cubicBezTo>
                      <a:pt x="291" y="0"/>
                      <a:pt x="1" y="291"/>
                      <a:pt x="14" y="634"/>
                    </a:cubicBezTo>
                    <a:cubicBezTo>
                      <a:pt x="14" y="970"/>
                      <a:pt x="279" y="1255"/>
                      <a:pt x="612" y="1255"/>
                    </a:cubicBezTo>
                    <a:cubicBezTo>
                      <a:pt x="620" y="1255"/>
                      <a:pt x="627" y="1255"/>
                      <a:pt x="635" y="1255"/>
                    </a:cubicBezTo>
                    <a:cubicBezTo>
                      <a:pt x="991" y="1255"/>
                      <a:pt x="1269" y="978"/>
                      <a:pt x="1269" y="634"/>
                    </a:cubicBezTo>
                    <a:cubicBezTo>
                      <a:pt x="1269" y="278"/>
                      <a:pt x="978" y="0"/>
                      <a:pt x="6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3631;p66"/>
              <p:cNvSpPr/>
              <p:nvPr/>
            </p:nvSpPr>
            <p:spPr>
              <a:xfrm>
                <a:off x="5053622" y="3834049"/>
                <a:ext cx="125814" cy="125129"/>
              </a:xfrm>
              <a:custGeom>
                <a:avLst/>
                <a:gdLst/>
                <a:ahLst/>
                <a:cxnLst/>
                <a:rect l="l" t="t" r="r" b="b"/>
                <a:pathLst>
                  <a:path w="2206" h="2194" extrusionOk="0">
                    <a:moveTo>
                      <a:pt x="1097" y="1"/>
                    </a:moveTo>
                    <a:cubicBezTo>
                      <a:pt x="489" y="1"/>
                      <a:pt x="0" y="503"/>
                      <a:pt x="0" y="1097"/>
                    </a:cubicBezTo>
                    <a:cubicBezTo>
                      <a:pt x="0" y="1705"/>
                      <a:pt x="502" y="2193"/>
                      <a:pt x="1110" y="2193"/>
                    </a:cubicBezTo>
                    <a:cubicBezTo>
                      <a:pt x="1717" y="2193"/>
                      <a:pt x="2206" y="1705"/>
                      <a:pt x="2193" y="1097"/>
                    </a:cubicBezTo>
                    <a:cubicBezTo>
                      <a:pt x="2193" y="490"/>
                      <a:pt x="1704" y="1"/>
                      <a:pt x="1097" y="1"/>
                    </a:cubicBezTo>
                    <a:close/>
                  </a:path>
                </a:pathLst>
              </a:custGeom>
              <a:solidFill>
                <a:srgbClr val="6889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3632;p66"/>
              <p:cNvSpPr/>
              <p:nvPr/>
            </p:nvSpPr>
            <p:spPr>
              <a:xfrm>
                <a:off x="5463341" y="3427351"/>
                <a:ext cx="107050" cy="106993"/>
              </a:xfrm>
              <a:custGeom>
                <a:avLst/>
                <a:gdLst/>
                <a:ahLst/>
                <a:cxnLst/>
                <a:rect l="l" t="t" r="r" b="b"/>
                <a:pathLst>
                  <a:path w="1877" h="1876" extrusionOk="0">
                    <a:moveTo>
                      <a:pt x="938" y="0"/>
                    </a:moveTo>
                    <a:cubicBezTo>
                      <a:pt x="423" y="0"/>
                      <a:pt x="1" y="423"/>
                      <a:pt x="1" y="938"/>
                    </a:cubicBezTo>
                    <a:cubicBezTo>
                      <a:pt x="14" y="1453"/>
                      <a:pt x="423" y="1876"/>
                      <a:pt x="952" y="1876"/>
                    </a:cubicBezTo>
                    <a:cubicBezTo>
                      <a:pt x="1467" y="1876"/>
                      <a:pt x="1876" y="1453"/>
                      <a:pt x="1876" y="925"/>
                    </a:cubicBezTo>
                    <a:cubicBezTo>
                      <a:pt x="1876" y="410"/>
                      <a:pt x="1454" y="0"/>
                      <a:pt x="9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3633;p66"/>
              <p:cNvSpPr/>
              <p:nvPr/>
            </p:nvSpPr>
            <p:spPr>
              <a:xfrm>
                <a:off x="5670481" y="2795432"/>
                <a:ext cx="44485" cy="44485"/>
              </a:xfrm>
              <a:custGeom>
                <a:avLst/>
                <a:gdLst/>
                <a:ahLst/>
                <a:cxnLst/>
                <a:rect l="l" t="t" r="r" b="b"/>
                <a:pathLst>
                  <a:path w="780" h="780" extrusionOk="0">
                    <a:moveTo>
                      <a:pt x="384" y="0"/>
                    </a:moveTo>
                    <a:cubicBezTo>
                      <a:pt x="172" y="0"/>
                      <a:pt x="1" y="172"/>
                      <a:pt x="1" y="383"/>
                    </a:cubicBezTo>
                    <a:cubicBezTo>
                      <a:pt x="1" y="608"/>
                      <a:pt x="172" y="779"/>
                      <a:pt x="384" y="779"/>
                    </a:cubicBezTo>
                    <a:cubicBezTo>
                      <a:pt x="595" y="779"/>
                      <a:pt x="780" y="594"/>
                      <a:pt x="780" y="383"/>
                    </a:cubicBezTo>
                    <a:cubicBezTo>
                      <a:pt x="780" y="172"/>
                      <a:pt x="595" y="0"/>
                      <a:pt x="3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3634;p66"/>
              <p:cNvSpPr/>
              <p:nvPr/>
            </p:nvSpPr>
            <p:spPr>
              <a:xfrm>
                <a:off x="6260250" y="3829543"/>
                <a:ext cx="149197" cy="148456"/>
              </a:xfrm>
              <a:custGeom>
                <a:avLst/>
                <a:gdLst/>
                <a:ahLst/>
                <a:cxnLst/>
                <a:rect l="l" t="t" r="r" b="b"/>
                <a:pathLst>
                  <a:path w="2616" h="2603" extrusionOk="0">
                    <a:moveTo>
                      <a:pt x="1308" y="1"/>
                    </a:moveTo>
                    <a:cubicBezTo>
                      <a:pt x="581" y="1"/>
                      <a:pt x="0" y="582"/>
                      <a:pt x="0" y="1308"/>
                    </a:cubicBezTo>
                    <a:cubicBezTo>
                      <a:pt x="0" y="2021"/>
                      <a:pt x="595" y="2602"/>
                      <a:pt x="1308" y="2602"/>
                    </a:cubicBezTo>
                    <a:cubicBezTo>
                      <a:pt x="2034" y="2602"/>
                      <a:pt x="2615" y="2021"/>
                      <a:pt x="2615" y="1295"/>
                    </a:cubicBezTo>
                    <a:cubicBezTo>
                      <a:pt x="2602" y="582"/>
                      <a:pt x="2021" y="1"/>
                      <a:pt x="1308" y="1"/>
                    </a:cubicBezTo>
                    <a:close/>
                  </a:path>
                </a:pathLst>
              </a:custGeom>
              <a:solidFill>
                <a:srgbClr val="6889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3635;p66"/>
              <p:cNvSpPr/>
              <p:nvPr/>
            </p:nvSpPr>
            <p:spPr>
              <a:xfrm>
                <a:off x="5516837" y="3896613"/>
                <a:ext cx="135623" cy="135623"/>
              </a:xfrm>
              <a:custGeom>
                <a:avLst/>
                <a:gdLst/>
                <a:ahLst/>
                <a:cxnLst/>
                <a:rect l="l" t="t" r="r" b="b"/>
                <a:pathLst>
                  <a:path w="2378" h="2378" extrusionOk="0">
                    <a:moveTo>
                      <a:pt x="1189" y="0"/>
                    </a:moveTo>
                    <a:cubicBezTo>
                      <a:pt x="529" y="0"/>
                      <a:pt x="0" y="542"/>
                      <a:pt x="0" y="1189"/>
                    </a:cubicBezTo>
                    <a:cubicBezTo>
                      <a:pt x="0" y="1849"/>
                      <a:pt x="542" y="2377"/>
                      <a:pt x="1202" y="2377"/>
                    </a:cubicBezTo>
                    <a:cubicBezTo>
                      <a:pt x="1849" y="2377"/>
                      <a:pt x="2378" y="1849"/>
                      <a:pt x="2378" y="1189"/>
                    </a:cubicBezTo>
                    <a:cubicBezTo>
                      <a:pt x="2378" y="528"/>
                      <a:pt x="1849" y="0"/>
                      <a:pt x="11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3636;p66"/>
              <p:cNvSpPr/>
              <p:nvPr/>
            </p:nvSpPr>
            <p:spPr>
              <a:xfrm>
                <a:off x="5753349" y="1651305"/>
                <a:ext cx="937044" cy="2758263"/>
              </a:xfrm>
              <a:custGeom>
                <a:avLst/>
                <a:gdLst/>
                <a:ahLst/>
                <a:cxnLst/>
                <a:rect l="l" t="t" r="r" b="b"/>
                <a:pathLst>
                  <a:path w="16430" h="48363" extrusionOk="0">
                    <a:moveTo>
                      <a:pt x="0" y="0"/>
                    </a:moveTo>
                    <a:lnTo>
                      <a:pt x="146" y="48363"/>
                    </a:lnTo>
                    <a:lnTo>
                      <a:pt x="11437" y="48297"/>
                    </a:lnTo>
                    <a:cubicBezTo>
                      <a:pt x="14673" y="48284"/>
                      <a:pt x="16429" y="44480"/>
                      <a:pt x="14329" y="42010"/>
                    </a:cubicBezTo>
                    <a:lnTo>
                      <a:pt x="1678" y="20946"/>
                    </a:lnTo>
                    <a:lnTo>
                      <a:pt x="1836" y="2364"/>
                    </a:lnTo>
                    <a:cubicBezTo>
                      <a:pt x="1849" y="1414"/>
                      <a:pt x="1096" y="93"/>
                      <a:pt x="146" y="53"/>
                    </a:cubicBez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3637;p66"/>
              <p:cNvSpPr/>
              <p:nvPr/>
            </p:nvSpPr>
            <p:spPr>
              <a:xfrm>
                <a:off x="4812576" y="1649708"/>
                <a:ext cx="1828861" cy="2777882"/>
              </a:xfrm>
              <a:custGeom>
                <a:avLst/>
                <a:gdLst/>
                <a:ahLst/>
                <a:cxnLst/>
                <a:rect l="l" t="t" r="r" b="b"/>
                <a:pathLst>
                  <a:path w="32067" h="48707" extrusionOk="0">
                    <a:moveTo>
                      <a:pt x="16667" y="305"/>
                    </a:moveTo>
                    <a:cubicBezTo>
                      <a:pt x="17473" y="305"/>
                      <a:pt x="18120" y="1506"/>
                      <a:pt x="18120" y="2299"/>
                    </a:cubicBezTo>
                    <a:lnTo>
                      <a:pt x="18186" y="21118"/>
                    </a:lnTo>
                    <a:cubicBezTo>
                      <a:pt x="18186" y="21144"/>
                      <a:pt x="18199" y="21171"/>
                      <a:pt x="18212" y="21197"/>
                    </a:cubicBezTo>
                    <a:lnTo>
                      <a:pt x="30878" y="42262"/>
                    </a:lnTo>
                    <a:cubicBezTo>
                      <a:pt x="31683" y="43477"/>
                      <a:pt x="31736" y="44969"/>
                      <a:pt x="31049" y="46263"/>
                    </a:cubicBezTo>
                    <a:cubicBezTo>
                      <a:pt x="30363" y="47544"/>
                      <a:pt x="29081" y="48310"/>
                      <a:pt x="27616" y="48310"/>
                    </a:cubicBezTo>
                    <a:lnTo>
                      <a:pt x="4438" y="48403"/>
                    </a:lnTo>
                    <a:lnTo>
                      <a:pt x="4425" y="48403"/>
                    </a:lnTo>
                    <a:cubicBezTo>
                      <a:pt x="3012" y="48403"/>
                      <a:pt x="1757" y="47676"/>
                      <a:pt x="1044" y="46461"/>
                    </a:cubicBezTo>
                    <a:cubicBezTo>
                      <a:pt x="331" y="45233"/>
                      <a:pt x="331" y="43767"/>
                      <a:pt x="1031" y="42539"/>
                    </a:cubicBezTo>
                    <a:lnTo>
                      <a:pt x="12666" y="21210"/>
                    </a:lnTo>
                    <a:cubicBezTo>
                      <a:pt x="12679" y="21197"/>
                      <a:pt x="12679" y="21171"/>
                      <a:pt x="12679" y="21144"/>
                    </a:cubicBezTo>
                    <a:lnTo>
                      <a:pt x="12626" y="2325"/>
                    </a:lnTo>
                    <a:cubicBezTo>
                      <a:pt x="12613" y="1903"/>
                      <a:pt x="12785" y="1401"/>
                      <a:pt x="13062" y="991"/>
                    </a:cubicBezTo>
                    <a:cubicBezTo>
                      <a:pt x="13352" y="569"/>
                      <a:pt x="13722" y="318"/>
                      <a:pt x="14066" y="318"/>
                    </a:cubicBezTo>
                    <a:lnTo>
                      <a:pt x="16667" y="305"/>
                    </a:lnTo>
                    <a:close/>
                    <a:moveTo>
                      <a:pt x="16667" y="1"/>
                    </a:moveTo>
                    <a:lnTo>
                      <a:pt x="14066" y="14"/>
                    </a:lnTo>
                    <a:cubicBezTo>
                      <a:pt x="13603" y="14"/>
                      <a:pt x="13154" y="305"/>
                      <a:pt x="12811" y="820"/>
                    </a:cubicBezTo>
                    <a:cubicBezTo>
                      <a:pt x="12494" y="1282"/>
                      <a:pt x="12309" y="1850"/>
                      <a:pt x="12309" y="2325"/>
                    </a:cubicBezTo>
                    <a:lnTo>
                      <a:pt x="12375" y="21105"/>
                    </a:lnTo>
                    <a:lnTo>
                      <a:pt x="767" y="42394"/>
                    </a:lnTo>
                    <a:cubicBezTo>
                      <a:pt x="1" y="43714"/>
                      <a:pt x="14" y="45286"/>
                      <a:pt x="780" y="46607"/>
                    </a:cubicBezTo>
                    <a:cubicBezTo>
                      <a:pt x="1546" y="47927"/>
                      <a:pt x="2906" y="48706"/>
                      <a:pt x="4425" y="48706"/>
                    </a:cubicBezTo>
                    <a:lnTo>
                      <a:pt x="4438" y="48706"/>
                    </a:lnTo>
                    <a:lnTo>
                      <a:pt x="27616" y="48627"/>
                    </a:lnTo>
                    <a:cubicBezTo>
                      <a:pt x="29187" y="48614"/>
                      <a:pt x="30574" y="47795"/>
                      <a:pt x="31327" y="46409"/>
                    </a:cubicBezTo>
                    <a:cubicBezTo>
                      <a:pt x="32066" y="45022"/>
                      <a:pt x="32000" y="43411"/>
                      <a:pt x="31142" y="42103"/>
                    </a:cubicBezTo>
                    <a:lnTo>
                      <a:pt x="18490" y="21078"/>
                    </a:lnTo>
                    <a:lnTo>
                      <a:pt x="18437" y="2299"/>
                    </a:lnTo>
                    <a:cubicBezTo>
                      <a:pt x="18424" y="1374"/>
                      <a:pt x="17684" y="1"/>
                      <a:pt x="166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3638;p66"/>
              <p:cNvSpPr/>
              <p:nvPr/>
            </p:nvSpPr>
            <p:spPr>
              <a:xfrm>
                <a:off x="5397811" y="1506671"/>
                <a:ext cx="564964" cy="291550"/>
              </a:xfrm>
              <a:custGeom>
                <a:avLst/>
                <a:gdLst/>
                <a:ahLst/>
                <a:cxnLst/>
                <a:rect l="l" t="t" r="r" b="b"/>
                <a:pathLst>
                  <a:path w="9906" h="5112" extrusionOk="0">
                    <a:moveTo>
                      <a:pt x="437" y="1"/>
                    </a:moveTo>
                    <a:cubicBezTo>
                      <a:pt x="199" y="1"/>
                      <a:pt x="1" y="186"/>
                      <a:pt x="1" y="437"/>
                    </a:cubicBezTo>
                    <a:lnTo>
                      <a:pt x="1" y="4676"/>
                    </a:lnTo>
                    <a:cubicBezTo>
                      <a:pt x="1" y="4927"/>
                      <a:pt x="199" y="5112"/>
                      <a:pt x="437" y="5112"/>
                    </a:cubicBezTo>
                    <a:lnTo>
                      <a:pt x="9483" y="5112"/>
                    </a:lnTo>
                    <a:cubicBezTo>
                      <a:pt x="9721" y="5112"/>
                      <a:pt x="9906" y="4927"/>
                      <a:pt x="9906" y="4676"/>
                    </a:cubicBezTo>
                    <a:lnTo>
                      <a:pt x="9906" y="437"/>
                    </a:lnTo>
                    <a:cubicBezTo>
                      <a:pt x="9906" y="186"/>
                      <a:pt x="9721" y="1"/>
                      <a:pt x="948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3639;p66"/>
              <p:cNvSpPr/>
              <p:nvPr/>
            </p:nvSpPr>
            <p:spPr>
              <a:xfrm>
                <a:off x="5489747" y="1550358"/>
                <a:ext cx="95701" cy="198929"/>
              </a:xfrm>
              <a:custGeom>
                <a:avLst/>
                <a:gdLst/>
                <a:ahLst/>
                <a:cxnLst/>
                <a:rect l="l" t="t" r="r" b="b"/>
                <a:pathLst>
                  <a:path w="1678" h="3488" extrusionOk="0">
                    <a:moveTo>
                      <a:pt x="0" y="1"/>
                    </a:moveTo>
                    <a:lnTo>
                      <a:pt x="0" y="3487"/>
                    </a:lnTo>
                    <a:lnTo>
                      <a:pt x="1677" y="3487"/>
                    </a:lnTo>
                    <a:lnTo>
                      <a:pt x="167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3640;p66"/>
              <p:cNvSpPr/>
              <p:nvPr/>
            </p:nvSpPr>
            <p:spPr>
              <a:xfrm>
                <a:off x="6761106" y="1541404"/>
                <a:ext cx="495669" cy="437154"/>
              </a:xfrm>
              <a:custGeom>
                <a:avLst/>
                <a:gdLst/>
                <a:ahLst/>
                <a:cxnLst/>
                <a:rect l="l" t="t" r="r" b="b"/>
                <a:pathLst>
                  <a:path w="8691" h="7665" extrusionOk="0">
                    <a:moveTo>
                      <a:pt x="4345" y="1"/>
                    </a:moveTo>
                    <a:cubicBezTo>
                      <a:pt x="3861" y="1"/>
                      <a:pt x="3369" y="94"/>
                      <a:pt x="2893" y="290"/>
                    </a:cubicBezTo>
                    <a:cubicBezTo>
                      <a:pt x="925" y="1095"/>
                      <a:pt x="1" y="3327"/>
                      <a:pt x="793" y="5282"/>
                    </a:cubicBezTo>
                    <a:cubicBezTo>
                      <a:pt x="1403" y="6773"/>
                      <a:pt x="2833" y="7665"/>
                      <a:pt x="4346" y="7665"/>
                    </a:cubicBezTo>
                    <a:cubicBezTo>
                      <a:pt x="4829" y="7665"/>
                      <a:pt x="5322" y="7574"/>
                      <a:pt x="5798" y="7382"/>
                    </a:cubicBezTo>
                    <a:cubicBezTo>
                      <a:pt x="7753" y="6576"/>
                      <a:pt x="8691" y="4344"/>
                      <a:pt x="7885" y="2376"/>
                    </a:cubicBezTo>
                    <a:cubicBezTo>
                      <a:pt x="7275" y="898"/>
                      <a:pt x="5849" y="1"/>
                      <a:pt x="4345" y="1"/>
                    </a:cubicBezTo>
                    <a:close/>
                  </a:path>
                </a:pathLst>
              </a:custGeom>
              <a:solidFill>
                <a:srgbClr val="203B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3641;p66"/>
              <p:cNvSpPr/>
              <p:nvPr/>
            </p:nvSpPr>
            <p:spPr>
              <a:xfrm>
                <a:off x="6489976" y="4226488"/>
                <a:ext cx="379608" cy="183074"/>
              </a:xfrm>
              <a:custGeom>
                <a:avLst/>
                <a:gdLst/>
                <a:ahLst/>
                <a:cxnLst/>
                <a:rect l="l" t="t" r="r" b="b"/>
                <a:pathLst>
                  <a:path w="6656" h="3210" extrusionOk="0">
                    <a:moveTo>
                      <a:pt x="6169" y="1"/>
                    </a:moveTo>
                    <a:cubicBezTo>
                      <a:pt x="6168" y="1"/>
                      <a:pt x="6168" y="1"/>
                      <a:pt x="6168" y="1"/>
                    </a:cubicBezTo>
                    <a:lnTo>
                      <a:pt x="2510" y="2352"/>
                    </a:lnTo>
                    <a:cubicBezTo>
                      <a:pt x="2476" y="2351"/>
                      <a:pt x="2444" y="2351"/>
                      <a:pt x="2411" y="2351"/>
                    </a:cubicBezTo>
                    <a:cubicBezTo>
                      <a:pt x="244" y="2351"/>
                      <a:pt x="0" y="3210"/>
                      <a:pt x="0" y="3210"/>
                    </a:cubicBezTo>
                    <a:lnTo>
                      <a:pt x="4781" y="3210"/>
                    </a:lnTo>
                    <a:lnTo>
                      <a:pt x="6168" y="1612"/>
                    </a:lnTo>
                    <a:lnTo>
                      <a:pt x="6168" y="3210"/>
                    </a:lnTo>
                    <a:lnTo>
                      <a:pt x="6630" y="3210"/>
                    </a:lnTo>
                    <a:cubicBezTo>
                      <a:pt x="6630" y="3210"/>
                      <a:pt x="6604" y="1850"/>
                      <a:pt x="6630" y="912"/>
                    </a:cubicBezTo>
                    <a:cubicBezTo>
                      <a:pt x="6656" y="13"/>
                      <a:pt x="6195" y="1"/>
                      <a:pt x="6169" y="1"/>
                    </a:cubicBezTo>
                    <a:close/>
                  </a:path>
                </a:pathLst>
              </a:custGeom>
              <a:solidFill>
                <a:srgbClr val="1B04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3642;p66"/>
              <p:cNvSpPr/>
              <p:nvPr/>
            </p:nvSpPr>
            <p:spPr>
              <a:xfrm>
                <a:off x="6621035" y="3974919"/>
                <a:ext cx="223738" cy="409037"/>
              </a:xfrm>
              <a:custGeom>
                <a:avLst/>
                <a:gdLst/>
                <a:ahLst/>
                <a:cxnLst/>
                <a:rect l="l" t="t" r="r" b="b"/>
                <a:pathLst>
                  <a:path w="3923" h="7172" extrusionOk="0">
                    <a:moveTo>
                      <a:pt x="1585" y="1"/>
                    </a:moveTo>
                    <a:lnTo>
                      <a:pt x="2047" y="4808"/>
                    </a:lnTo>
                    <a:lnTo>
                      <a:pt x="0" y="7172"/>
                    </a:lnTo>
                    <a:lnTo>
                      <a:pt x="1057" y="7172"/>
                    </a:lnTo>
                    <a:cubicBezTo>
                      <a:pt x="1545" y="7172"/>
                      <a:pt x="2021" y="6987"/>
                      <a:pt x="2391" y="6657"/>
                    </a:cubicBezTo>
                    <a:cubicBezTo>
                      <a:pt x="2879" y="6208"/>
                      <a:pt x="3540" y="5521"/>
                      <a:pt x="3870" y="4808"/>
                    </a:cubicBezTo>
                    <a:lnTo>
                      <a:pt x="3923" y="397"/>
                    </a:lnTo>
                    <a:lnTo>
                      <a:pt x="1585" y="1"/>
                    </a:lnTo>
                    <a:close/>
                  </a:path>
                </a:pathLst>
              </a:custGeom>
              <a:solidFill>
                <a:srgbClr val="FFB4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3643;p66"/>
              <p:cNvSpPr/>
              <p:nvPr/>
            </p:nvSpPr>
            <p:spPr>
              <a:xfrm>
                <a:off x="6533662" y="2444398"/>
                <a:ext cx="345788" cy="1762589"/>
              </a:xfrm>
              <a:custGeom>
                <a:avLst/>
                <a:gdLst/>
                <a:ahLst/>
                <a:cxnLst/>
                <a:rect l="l" t="t" r="r" b="b"/>
                <a:pathLst>
                  <a:path w="6063" h="30905" extrusionOk="0">
                    <a:moveTo>
                      <a:pt x="1532" y="1"/>
                    </a:moveTo>
                    <a:cubicBezTo>
                      <a:pt x="1532" y="1"/>
                      <a:pt x="0" y="3659"/>
                      <a:pt x="1215" y="17103"/>
                    </a:cubicBezTo>
                    <a:cubicBezTo>
                      <a:pt x="1744" y="23046"/>
                      <a:pt x="2998" y="30904"/>
                      <a:pt x="2998" y="30904"/>
                    </a:cubicBezTo>
                    <a:lnTo>
                      <a:pt x="6062" y="30851"/>
                    </a:lnTo>
                    <a:lnTo>
                      <a:pt x="525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3644;p66"/>
              <p:cNvSpPr/>
              <p:nvPr/>
            </p:nvSpPr>
            <p:spPr>
              <a:xfrm>
                <a:off x="7206983" y="4206185"/>
                <a:ext cx="258414" cy="161231"/>
              </a:xfrm>
              <a:custGeom>
                <a:avLst/>
                <a:gdLst/>
                <a:ahLst/>
                <a:cxnLst/>
                <a:rect l="l" t="t" r="r" b="b"/>
                <a:pathLst>
                  <a:path w="4531" h="2827" extrusionOk="0">
                    <a:moveTo>
                      <a:pt x="384" y="1"/>
                    </a:moveTo>
                    <a:cubicBezTo>
                      <a:pt x="371" y="1"/>
                      <a:pt x="66" y="13"/>
                      <a:pt x="1" y="1229"/>
                    </a:cubicBezTo>
                    <a:lnTo>
                      <a:pt x="1" y="2827"/>
                    </a:lnTo>
                    <a:lnTo>
                      <a:pt x="384" y="2827"/>
                    </a:lnTo>
                    <a:lnTo>
                      <a:pt x="384" y="1718"/>
                    </a:lnTo>
                    <a:lnTo>
                      <a:pt x="807" y="2827"/>
                    </a:lnTo>
                    <a:lnTo>
                      <a:pt x="4333" y="2827"/>
                    </a:lnTo>
                    <a:cubicBezTo>
                      <a:pt x="4333" y="2827"/>
                      <a:pt x="4531" y="2074"/>
                      <a:pt x="3078" y="1718"/>
                    </a:cubicBezTo>
                    <a:lnTo>
                      <a:pt x="384" y="1"/>
                    </a:lnTo>
                    <a:cubicBezTo>
                      <a:pt x="384" y="1"/>
                      <a:pt x="384" y="1"/>
                      <a:pt x="384" y="1"/>
                    </a:cubicBezTo>
                    <a:close/>
                  </a:path>
                </a:pathLst>
              </a:custGeom>
              <a:solidFill>
                <a:srgbClr val="1B04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3645;p66"/>
              <p:cNvSpPr/>
              <p:nvPr/>
            </p:nvSpPr>
            <p:spPr>
              <a:xfrm>
                <a:off x="7161814" y="4016324"/>
                <a:ext cx="155242" cy="254650"/>
              </a:xfrm>
              <a:custGeom>
                <a:avLst/>
                <a:gdLst/>
                <a:ahLst/>
                <a:cxnLst/>
                <a:rect l="l" t="t" r="r" b="b"/>
                <a:pathLst>
                  <a:path w="2722" h="4465" extrusionOk="0">
                    <a:moveTo>
                      <a:pt x="1968" y="1"/>
                    </a:moveTo>
                    <a:lnTo>
                      <a:pt x="1" y="292"/>
                    </a:lnTo>
                    <a:lnTo>
                      <a:pt x="1176" y="4465"/>
                    </a:lnTo>
                    <a:lnTo>
                      <a:pt x="2721" y="4465"/>
                    </a:lnTo>
                    <a:lnTo>
                      <a:pt x="1968" y="1"/>
                    </a:lnTo>
                    <a:close/>
                  </a:path>
                </a:pathLst>
              </a:custGeom>
              <a:solidFill>
                <a:srgbClr val="FFB4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3646;p66"/>
              <p:cNvSpPr/>
              <p:nvPr/>
            </p:nvSpPr>
            <p:spPr>
              <a:xfrm>
                <a:off x="7227344" y="4158734"/>
                <a:ext cx="155242" cy="144691"/>
              </a:xfrm>
              <a:custGeom>
                <a:avLst/>
                <a:gdLst/>
                <a:ahLst/>
                <a:cxnLst/>
                <a:rect l="l" t="t" r="r" b="b"/>
                <a:pathLst>
                  <a:path w="2722" h="2537" extrusionOk="0">
                    <a:moveTo>
                      <a:pt x="1374" y="1"/>
                    </a:moveTo>
                    <a:lnTo>
                      <a:pt x="27" y="833"/>
                    </a:lnTo>
                    <a:lnTo>
                      <a:pt x="27" y="1216"/>
                    </a:lnTo>
                    <a:cubicBezTo>
                      <a:pt x="1" y="1942"/>
                      <a:pt x="595" y="2536"/>
                      <a:pt x="1321" y="2536"/>
                    </a:cubicBezTo>
                    <a:lnTo>
                      <a:pt x="2721" y="2536"/>
                    </a:lnTo>
                    <a:lnTo>
                      <a:pt x="1374" y="1"/>
                    </a:lnTo>
                    <a:close/>
                  </a:path>
                </a:pathLst>
              </a:custGeom>
              <a:solidFill>
                <a:srgbClr val="FFB4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3647;p66"/>
              <p:cNvSpPr/>
              <p:nvPr/>
            </p:nvSpPr>
            <p:spPr>
              <a:xfrm>
                <a:off x="6696318" y="2444398"/>
                <a:ext cx="645551" cy="1747533"/>
              </a:xfrm>
              <a:custGeom>
                <a:avLst/>
                <a:gdLst/>
                <a:ahLst/>
                <a:cxnLst/>
                <a:rect l="l" t="t" r="r" b="b"/>
                <a:pathLst>
                  <a:path w="11319" h="30641" extrusionOk="0">
                    <a:moveTo>
                      <a:pt x="437" y="1"/>
                    </a:moveTo>
                    <a:lnTo>
                      <a:pt x="1" y="2576"/>
                    </a:lnTo>
                    <a:lnTo>
                      <a:pt x="7463" y="30640"/>
                    </a:lnTo>
                    <a:lnTo>
                      <a:pt x="11319" y="30587"/>
                    </a:lnTo>
                    <a:cubicBezTo>
                      <a:pt x="11319" y="30587"/>
                      <a:pt x="8968" y="16879"/>
                      <a:pt x="7872" y="9536"/>
                    </a:cubicBezTo>
                    <a:cubicBezTo>
                      <a:pt x="6776" y="2193"/>
                      <a:pt x="4967" y="1"/>
                      <a:pt x="49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3648;p66"/>
              <p:cNvSpPr/>
              <p:nvPr/>
            </p:nvSpPr>
            <p:spPr>
              <a:xfrm>
                <a:off x="6585618" y="1855424"/>
                <a:ext cx="539356" cy="589032"/>
              </a:xfrm>
              <a:custGeom>
                <a:avLst/>
                <a:gdLst/>
                <a:ahLst/>
                <a:cxnLst/>
                <a:rect l="l" t="t" r="r" b="b"/>
                <a:pathLst>
                  <a:path w="9457" h="10328" extrusionOk="0">
                    <a:moveTo>
                      <a:pt x="3540" y="0"/>
                    </a:moveTo>
                    <a:lnTo>
                      <a:pt x="1097" y="397"/>
                    </a:lnTo>
                    <a:cubicBezTo>
                      <a:pt x="661" y="489"/>
                      <a:pt x="14" y="1242"/>
                      <a:pt x="1" y="1678"/>
                    </a:cubicBezTo>
                    <a:lnTo>
                      <a:pt x="608" y="10328"/>
                    </a:lnTo>
                    <a:lnTo>
                      <a:pt x="6908" y="10328"/>
                    </a:lnTo>
                    <a:cubicBezTo>
                      <a:pt x="8717" y="6141"/>
                      <a:pt x="9404" y="2034"/>
                      <a:pt x="9443" y="595"/>
                    </a:cubicBezTo>
                    <a:cubicBezTo>
                      <a:pt x="9456" y="265"/>
                      <a:pt x="8585" y="0"/>
                      <a:pt x="825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3649;p66"/>
              <p:cNvSpPr/>
              <p:nvPr/>
            </p:nvSpPr>
            <p:spPr>
              <a:xfrm>
                <a:off x="6685025" y="1855424"/>
                <a:ext cx="275011" cy="80644"/>
              </a:xfrm>
              <a:custGeom>
                <a:avLst/>
                <a:gdLst/>
                <a:ahLst/>
                <a:cxnLst/>
                <a:rect l="l" t="t" r="r" b="b"/>
                <a:pathLst>
                  <a:path w="4822" h="1414" extrusionOk="0">
                    <a:moveTo>
                      <a:pt x="4821" y="0"/>
                    </a:moveTo>
                    <a:lnTo>
                      <a:pt x="1506" y="27"/>
                    </a:lnTo>
                    <a:lnTo>
                      <a:pt x="740" y="172"/>
                    </a:lnTo>
                    <a:cubicBezTo>
                      <a:pt x="740" y="172"/>
                      <a:pt x="1" y="1414"/>
                      <a:pt x="1982" y="1414"/>
                    </a:cubicBezTo>
                    <a:cubicBezTo>
                      <a:pt x="3976" y="1414"/>
                      <a:pt x="4782" y="212"/>
                      <a:pt x="4821" y="0"/>
                    </a:cubicBezTo>
                    <a:close/>
                  </a:path>
                </a:pathLst>
              </a:custGeom>
              <a:solidFill>
                <a:srgbClr val="FFB4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3650;p66"/>
              <p:cNvSpPr/>
              <p:nvPr/>
            </p:nvSpPr>
            <p:spPr>
              <a:xfrm>
                <a:off x="6309925" y="1864606"/>
                <a:ext cx="380464" cy="660722"/>
              </a:xfrm>
              <a:custGeom>
                <a:avLst/>
                <a:gdLst/>
                <a:ahLst/>
                <a:cxnLst/>
                <a:rect l="l" t="t" r="r" b="b"/>
                <a:pathLst>
                  <a:path w="6671" h="11585" extrusionOk="0">
                    <a:moveTo>
                      <a:pt x="6117" y="1"/>
                    </a:moveTo>
                    <a:cubicBezTo>
                      <a:pt x="5509" y="1"/>
                      <a:pt x="3895" y="172"/>
                      <a:pt x="3237" y="1913"/>
                    </a:cubicBezTo>
                    <a:cubicBezTo>
                      <a:pt x="2550" y="3775"/>
                      <a:pt x="146" y="7988"/>
                      <a:pt x="14" y="10246"/>
                    </a:cubicBezTo>
                    <a:cubicBezTo>
                      <a:pt x="1" y="10391"/>
                      <a:pt x="41" y="10537"/>
                      <a:pt x="93" y="10669"/>
                    </a:cubicBezTo>
                    <a:cubicBezTo>
                      <a:pt x="309" y="11224"/>
                      <a:pt x="941" y="11584"/>
                      <a:pt x="1558" y="11584"/>
                    </a:cubicBezTo>
                    <a:cubicBezTo>
                      <a:pt x="1661" y="11584"/>
                      <a:pt x="1763" y="11574"/>
                      <a:pt x="1863" y="11554"/>
                    </a:cubicBezTo>
                    <a:cubicBezTo>
                      <a:pt x="2405" y="11435"/>
                      <a:pt x="2880" y="11105"/>
                      <a:pt x="3144" y="10616"/>
                    </a:cubicBezTo>
                    <a:lnTo>
                      <a:pt x="6670" y="4224"/>
                    </a:lnTo>
                    <a:lnTo>
                      <a:pt x="6353" y="11"/>
                    </a:lnTo>
                    <a:cubicBezTo>
                      <a:pt x="6353" y="11"/>
                      <a:pt x="6265" y="1"/>
                      <a:pt x="611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3651;p66"/>
              <p:cNvSpPr/>
              <p:nvPr/>
            </p:nvSpPr>
            <p:spPr>
              <a:xfrm>
                <a:off x="5859543" y="2149939"/>
                <a:ext cx="116061" cy="199614"/>
              </a:xfrm>
              <a:custGeom>
                <a:avLst/>
                <a:gdLst/>
                <a:ahLst/>
                <a:cxnLst/>
                <a:rect l="l" t="t" r="r" b="b"/>
                <a:pathLst>
                  <a:path w="2035" h="3500" extrusionOk="0">
                    <a:moveTo>
                      <a:pt x="516" y="0"/>
                    </a:moveTo>
                    <a:lnTo>
                      <a:pt x="0" y="845"/>
                    </a:lnTo>
                    <a:lnTo>
                      <a:pt x="0" y="3500"/>
                    </a:lnTo>
                    <a:lnTo>
                      <a:pt x="1374" y="2655"/>
                    </a:lnTo>
                    <a:lnTo>
                      <a:pt x="2034" y="1202"/>
                    </a:lnTo>
                    <a:lnTo>
                      <a:pt x="516" y="0"/>
                    </a:lnTo>
                    <a:close/>
                  </a:path>
                </a:pathLst>
              </a:custGeom>
              <a:solidFill>
                <a:srgbClr val="FFB4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3652;p66"/>
              <p:cNvSpPr/>
              <p:nvPr/>
            </p:nvSpPr>
            <p:spPr>
              <a:xfrm>
                <a:off x="5937848" y="2218435"/>
                <a:ext cx="189861" cy="139444"/>
              </a:xfrm>
              <a:custGeom>
                <a:avLst/>
                <a:gdLst/>
                <a:ahLst/>
                <a:cxnLst/>
                <a:rect l="l" t="t" r="r" b="b"/>
                <a:pathLst>
                  <a:path w="3329" h="2445" extrusionOk="0">
                    <a:moveTo>
                      <a:pt x="661" y="1"/>
                    </a:moveTo>
                    <a:lnTo>
                      <a:pt x="1" y="1454"/>
                    </a:lnTo>
                    <a:lnTo>
                      <a:pt x="2193" y="2444"/>
                    </a:lnTo>
                    <a:lnTo>
                      <a:pt x="3329" y="912"/>
                    </a:lnTo>
                    <a:lnTo>
                      <a:pt x="661" y="1"/>
                    </a:lnTo>
                    <a:close/>
                  </a:path>
                </a:pathLst>
              </a:custGeom>
              <a:solidFill>
                <a:srgbClr val="FFB4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3653;p66"/>
              <p:cNvSpPr/>
              <p:nvPr/>
            </p:nvSpPr>
            <p:spPr>
              <a:xfrm>
                <a:off x="5798518" y="2133229"/>
                <a:ext cx="117544" cy="141041"/>
              </a:xfrm>
              <a:custGeom>
                <a:avLst/>
                <a:gdLst/>
                <a:ahLst/>
                <a:cxnLst/>
                <a:rect l="l" t="t" r="r" b="b"/>
                <a:pathLst>
                  <a:path w="2061" h="2473" extrusionOk="0">
                    <a:moveTo>
                      <a:pt x="399" y="1"/>
                    </a:moveTo>
                    <a:cubicBezTo>
                      <a:pt x="216" y="1"/>
                      <a:pt x="61" y="143"/>
                      <a:pt x="27" y="333"/>
                    </a:cubicBezTo>
                    <a:cubicBezTo>
                      <a:pt x="1" y="491"/>
                      <a:pt x="93" y="650"/>
                      <a:pt x="238" y="729"/>
                    </a:cubicBezTo>
                    <a:lnTo>
                      <a:pt x="886" y="1046"/>
                    </a:lnTo>
                    <a:cubicBezTo>
                      <a:pt x="886" y="1046"/>
                      <a:pt x="740" y="2076"/>
                      <a:pt x="2061" y="2472"/>
                    </a:cubicBezTo>
                    <a:lnTo>
                      <a:pt x="1586" y="293"/>
                    </a:lnTo>
                    <a:lnTo>
                      <a:pt x="503" y="16"/>
                    </a:lnTo>
                    <a:cubicBezTo>
                      <a:pt x="468" y="6"/>
                      <a:pt x="433" y="1"/>
                      <a:pt x="399" y="1"/>
                    </a:cubicBezTo>
                    <a:close/>
                  </a:path>
                </a:pathLst>
              </a:custGeom>
              <a:solidFill>
                <a:srgbClr val="FFB4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3654;p66"/>
              <p:cNvSpPr/>
              <p:nvPr/>
            </p:nvSpPr>
            <p:spPr>
              <a:xfrm>
                <a:off x="5860284" y="2235773"/>
                <a:ext cx="57318" cy="39980"/>
              </a:xfrm>
              <a:custGeom>
                <a:avLst/>
                <a:gdLst/>
                <a:ahLst/>
                <a:cxnLst/>
                <a:rect l="l" t="t" r="r" b="b"/>
                <a:pathLst>
                  <a:path w="1005" h="701" extrusionOk="0">
                    <a:moveTo>
                      <a:pt x="14" y="1"/>
                    </a:moveTo>
                    <a:cubicBezTo>
                      <a:pt x="1" y="14"/>
                      <a:pt x="1" y="27"/>
                      <a:pt x="14" y="40"/>
                    </a:cubicBezTo>
                    <a:cubicBezTo>
                      <a:pt x="27" y="67"/>
                      <a:pt x="397" y="674"/>
                      <a:pt x="978" y="701"/>
                    </a:cubicBezTo>
                    <a:cubicBezTo>
                      <a:pt x="991" y="701"/>
                      <a:pt x="1004" y="687"/>
                      <a:pt x="1004" y="687"/>
                    </a:cubicBezTo>
                    <a:cubicBezTo>
                      <a:pt x="1004" y="661"/>
                      <a:pt x="991" y="661"/>
                      <a:pt x="978" y="661"/>
                    </a:cubicBezTo>
                    <a:cubicBezTo>
                      <a:pt x="423" y="621"/>
                      <a:pt x="53" y="27"/>
                      <a:pt x="53" y="14"/>
                    </a:cubicBezTo>
                    <a:cubicBezTo>
                      <a:pt x="40" y="1"/>
                      <a:pt x="27" y="1"/>
                      <a:pt x="14" y="1"/>
                    </a:cubicBezTo>
                    <a:close/>
                  </a:path>
                </a:pathLst>
              </a:custGeom>
              <a:solidFill>
                <a:srgbClr val="1B04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3655;p66"/>
              <p:cNvSpPr/>
              <p:nvPr/>
            </p:nvSpPr>
            <p:spPr>
              <a:xfrm>
                <a:off x="6001153" y="2201154"/>
                <a:ext cx="464758" cy="314135"/>
              </a:xfrm>
              <a:custGeom>
                <a:avLst/>
                <a:gdLst/>
                <a:ahLst/>
                <a:cxnLst/>
                <a:rect l="l" t="t" r="r" b="b"/>
                <a:pathLst>
                  <a:path w="8149" h="5508" extrusionOk="0">
                    <a:moveTo>
                      <a:pt x="1123" y="0"/>
                    </a:moveTo>
                    <a:lnTo>
                      <a:pt x="0" y="2879"/>
                    </a:lnTo>
                    <a:lnTo>
                      <a:pt x="6538" y="5507"/>
                    </a:lnTo>
                    <a:lnTo>
                      <a:pt x="8149" y="2126"/>
                    </a:lnTo>
                    <a:lnTo>
                      <a:pt x="112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3656;p66"/>
              <p:cNvSpPr/>
              <p:nvPr/>
            </p:nvSpPr>
            <p:spPr>
              <a:xfrm>
                <a:off x="6472638" y="1863694"/>
                <a:ext cx="265201" cy="1538109"/>
              </a:xfrm>
              <a:custGeom>
                <a:avLst/>
                <a:gdLst/>
                <a:ahLst/>
                <a:cxnLst/>
                <a:rect l="l" t="t" r="r" b="b"/>
                <a:pathLst>
                  <a:path w="4650" h="26969" extrusionOk="0">
                    <a:moveTo>
                      <a:pt x="4649" y="1"/>
                    </a:moveTo>
                    <a:lnTo>
                      <a:pt x="2972" y="40"/>
                    </a:lnTo>
                    <a:lnTo>
                      <a:pt x="1414" y="1269"/>
                    </a:lnTo>
                    <a:lnTo>
                      <a:pt x="1863" y="10183"/>
                    </a:lnTo>
                    <a:cubicBezTo>
                      <a:pt x="1" y="19177"/>
                      <a:pt x="674" y="26968"/>
                      <a:pt x="674" y="26968"/>
                    </a:cubicBezTo>
                    <a:lnTo>
                      <a:pt x="3514" y="26968"/>
                    </a:lnTo>
                    <a:cubicBezTo>
                      <a:pt x="2048" y="12270"/>
                      <a:pt x="4174" y="833"/>
                      <a:pt x="46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3657;p66"/>
              <p:cNvSpPr/>
              <p:nvPr/>
            </p:nvSpPr>
            <p:spPr>
              <a:xfrm>
                <a:off x="6831142" y="1855424"/>
                <a:ext cx="495669" cy="1552425"/>
              </a:xfrm>
              <a:custGeom>
                <a:avLst/>
                <a:gdLst/>
                <a:ahLst/>
                <a:cxnLst/>
                <a:rect l="l" t="t" r="r" b="b"/>
                <a:pathLst>
                  <a:path w="8691" h="27220" extrusionOk="0">
                    <a:moveTo>
                      <a:pt x="2035" y="0"/>
                    </a:moveTo>
                    <a:cubicBezTo>
                      <a:pt x="2035" y="0"/>
                      <a:pt x="1071" y="1321"/>
                      <a:pt x="529" y="7568"/>
                    </a:cubicBezTo>
                    <a:cubicBezTo>
                      <a:pt x="1" y="13814"/>
                      <a:pt x="3686" y="26889"/>
                      <a:pt x="3686" y="26889"/>
                    </a:cubicBezTo>
                    <a:lnTo>
                      <a:pt x="8691" y="27219"/>
                    </a:lnTo>
                    <a:lnTo>
                      <a:pt x="8691" y="27219"/>
                    </a:lnTo>
                    <a:lnTo>
                      <a:pt x="3831" y="9734"/>
                    </a:lnTo>
                    <a:lnTo>
                      <a:pt x="5270" y="3487"/>
                    </a:lnTo>
                    <a:lnTo>
                      <a:pt x="486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3658;p66"/>
              <p:cNvSpPr/>
              <p:nvPr/>
            </p:nvSpPr>
            <p:spPr>
              <a:xfrm>
                <a:off x="7023967" y="1855025"/>
                <a:ext cx="309858" cy="685816"/>
              </a:xfrm>
              <a:custGeom>
                <a:avLst/>
                <a:gdLst/>
                <a:ahLst/>
                <a:cxnLst/>
                <a:rect l="l" t="t" r="r" b="b"/>
                <a:pathLst>
                  <a:path w="5433" h="12025" extrusionOk="0">
                    <a:moveTo>
                      <a:pt x="1300" y="0"/>
                    </a:moveTo>
                    <a:cubicBezTo>
                      <a:pt x="1007" y="0"/>
                      <a:pt x="710" y="74"/>
                      <a:pt x="437" y="232"/>
                    </a:cubicBezTo>
                    <a:lnTo>
                      <a:pt x="1" y="3177"/>
                    </a:lnTo>
                    <a:cubicBezTo>
                      <a:pt x="714" y="4854"/>
                      <a:pt x="1625" y="8090"/>
                      <a:pt x="2061" y="10612"/>
                    </a:cubicBezTo>
                    <a:cubicBezTo>
                      <a:pt x="2167" y="11207"/>
                      <a:pt x="2563" y="11708"/>
                      <a:pt x="3131" y="11920"/>
                    </a:cubicBezTo>
                    <a:cubicBezTo>
                      <a:pt x="3324" y="11991"/>
                      <a:pt x="3520" y="12024"/>
                      <a:pt x="3712" y="12024"/>
                    </a:cubicBezTo>
                    <a:cubicBezTo>
                      <a:pt x="4621" y="12024"/>
                      <a:pt x="5433" y="11277"/>
                      <a:pt x="5389" y="10295"/>
                    </a:cubicBezTo>
                    <a:cubicBezTo>
                      <a:pt x="5336" y="9054"/>
                      <a:pt x="5019" y="6281"/>
                      <a:pt x="4293" y="4352"/>
                    </a:cubicBezTo>
                    <a:cubicBezTo>
                      <a:pt x="3712" y="2794"/>
                      <a:pt x="3236" y="1711"/>
                      <a:pt x="2867" y="972"/>
                    </a:cubicBezTo>
                    <a:cubicBezTo>
                      <a:pt x="2558" y="355"/>
                      <a:pt x="1939" y="0"/>
                      <a:pt x="130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3659;p66"/>
              <p:cNvSpPr/>
              <p:nvPr/>
            </p:nvSpPr>
            <p:spPr>
              <a:xfrm>
                <a:off x="6541190" y="2128837"/>
                <a:ext cx="491905" cy="500175"/>
              </a:xfrm>
              <a:custGeom>
                <a:avLst/>
                <a:gdLst/>
                <a:ahLst/>
                <a:cxnLst/>
                <a:rect l="l" t="t" r="r" b="b"/>
                <a:pathLst>
                  <a:path w="8625" h="8770" extrusionOk="0">
                    <a:moveTo>
                      <a:pt x="6802" y="0"/>
                    </a:moveTo>
                    <a:lnTo>
                      <a:pt x="0" y="1598"/>
                    </a:lnTo>
                    <a:lnTo>
                      <a:pt x="1546" y="7607"/>
                    </a:lnTo>
                    <a:lnTo>
                      <a:pt x="2959" y="8770"/>
                    </a:lnTo>
                    <a:lnTo>
                      <a:pt x="8624" y="7409"/>
                    </a:lnTo>
                    <a:lnTo>
                      <a:pt x="680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3660;p66"/>
              <p:cNvSpPr/>
              <p:nvPr/>
            </p:nvSpPr>
            <p:spPr>
              <a:xfrm>
                <a:off x="6541190" y="2128096"/>
                <a:ext cx="393239" cy="113038"/>
              </a:xfrm>
              <a:custGeom>
                <a:avLst/>
                <a:gdLst/>
                <a:ahLst/>
                <a:cxnLst/>
                <a:rect l="l" t="t" r="r" b="b"/>
                <a:pathLst>
                  <a:path w="6895" h="1982" extrusionOk="0">
                    <a:moveTo>
                      <a:pt x="6802" y="0"/>
                    </a:moveTo>
                    <a:lnTo>
                      <a:pt x="0" y="1598"/>
                    </a:lnTo>
                    <a:lnTo>
                      <a:pt x="80" y="1981"/>
                    </a:lnTo>
                    <a:lnTo>
                      <a:pt x="6894" y="383"/>
                    </a:lnTo>
                    <a:lnTo>
                      <a:pt x="6802" y="0"/>
                    </a:lnTo>
                    <a:close/>
                  </a:path>
                </a:pathLst>
              </a:custGeom>
              <a:solidFill>
                <a:srgbClr val="010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3661;p66"/>
              <p:cNvSpPr/>
              <p:nvPr/>
            </p:nvSpPr>
            <p:spPr>
              <a:xfrm>
                <a:off x="6673733" y="2141784"/>
                <a:ext cx="125072" cy="62451"/>
              </a:xfrm>
              <a:custGeom>
                <a:avLst/>
                <a:gdLst/>
                <a:ahLst/>
                <a:cxnLst/>
                <a:rect l="l" t="t" r="r" b="b"/>
                <a:pathLst>
                  <a:path w="2193" h="1095" extrusionOk="0">
                    <a:moveTo>
                      <a:pt x="1439" y="1"/>
                    </a:moveTo>
                    <a:cubicBezTo>
                      <a:pt x="1378" y="1"/>
                      <a:pt x="1317" y="9"/>
                      <a:pt x="1255" y="24"/>
                    </a:cubicBezTo>
                    <a:lnTo>
                      <a:pt x="674" y="156"/>
                    </a:lnTo>
                    <a:cubicBezTo>
                      <a:pt x="252" y="249"/>
                      <a:pt x="1" y="671"/>
                      <a:pt x="93" y="1094"/>
                    </a:cubicBezTo>
                    <a:lnTo>
                      <a:pt x="2193" y="592"/>
                    </a:lnTo>
                    <a:cubicBezTo>
                      <a:pt x="2103" y="244"/>
                      <a:pt x="1784" y="1"/>
                      <a:pt x="1439" y="1"/>
                    </a:cubicBezTo>
                    <a:close/>
                  </a:path>
                </a:pathLst>
              </a:custGeom>
              <a:solidFill>
                <a:srgbClr val="010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3662;p66"/>
              <p:cNvSpPr/>
              <p:nvPr/>
            </p:nvSpPr>
            <p:spPr>
              <a:xfrm>
                <a:off x="6563775" y="2483579"/>
                <a:ext cx="241818" cy="200298"/>
              </a:xfrm>
              <a:custGeom>
                <a:avLst/>
                <a:gdLst/>
                <a:ahLst/>
                <a:cxnLst/>
                <a:rect l="l" t="t" r="r" b="b"/>
                <a:pathLst>
                  <a:path w="4240" h="3512" extrusionOk="0">
                    <a:moveTo>
                      <a:pt x="1733" y="0"/>
                    </a:moveTo>
                    <a:cubicBezTo>
                      <a:pt x="1574" y="0"/>
                      <a:pt x="1431" y="99"/>
                      <a:pt x="1387" y="252"/>
                    </a:cubicBezTo>
                    <a:cubicBezTo>
                      <a:pt x="1348" y="410"/>
                      <a:pt x="1414" y="569"/>
                      <a:pt x="1559" y="661"/>
                    </a:cubicBezTo>
                    <a:lnTo>
                      <a:pt x="2166" y="1004"/>
                    </a:lnTo>
                    <a:lnTo>
                      <a:pt x="1084" y="1136"/>
                    </a:lnTo>
                    <a:lnTo>
                      <a:pt x="978" y="727"/>
                    </a:lnTo>
                    <a:cubicBezTo>
                      <a:pt x="978" y="727"/>
                      <a:pt x="1" y="1189"/>
                      <a:pt x="727" y="1876"/>
                    </a:cubicBezTo>
                    <a:cubicBezTo>
                      <a:pt x="727" y="1876"/>
                      <a:pt x="714" y="2272"/>
                      <a:pt x="951" y="2484"/>
                    </a:cubicBezTo>
                    <a:cubicBezTo>
                      <a:pt x="951" y="2484"/>
                      <a:pt x="978" y="2840"/>
                      <a:pt x="1295" y="3012"/>
                    </a:cubicBezTo>
                    <a:cubicBezTo>
                      <a:pt x="1295" y="3012"/>
                      <a:pt x="1564" y="3511"/>
                      <a:pt x="1999" y="3511"/>
                    </a:cubicBezTo>
                    <a:cubicBezTo>
                      <a:pt x="2065" y="3511"/>
                      <a:pt x="2134" y="3500"/>
                      <a:pt x="2206" y="3474"/>
                    </a:cubicBezTo>
                    <a:cubicBezTo>
                      <a:pt x="2761" y="3263"/>
                      <a:pt x="4240" y="2536"/>
                      <a:pt x="4240" y="2536"/>
                    </a:cubicBezTo>
                    <a:lnTo>
                      <a:pt x="3593" y="555"/>
                    </a:lnTo>
                    <a:lnTo>
                      <a:pt x="1836" y="14"/>
                    </a:lnTo>
                    <a:cubicBezTo>
                      <a:pt x="1802" y="5"/>
                      <a:pt x="1767" y="0"/>
                      <a:pt x="1733" y="0"/>
                    </a:cubicBezTo>
                    <a:close/>
                  </a:path>
                </a:pathLst>
              </a:custGeom>
              <a:solidFill>
                <a:srgbClr val="FFB4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3663;p66"/>
              <p:cNvSpPr/>
              <p:nvPr/>
            </p:nvSpPr>
            <p:spPr>
              <a:xfrm>
                <a:off x="6602956" y="2589203"/>
                <a:ext cx="53496" cy="11920"/>
              </a:xfrm>
              <a:custGeom>
                <a:avLst/>
                <a:gdLst/>
                <a:ahLst/>
                <a:cxnLst/>
                <a:rect l="l" t="t" r="r" b="b"/>
                <a:pathLst>
                  <a:path w="938" h="209" extrusionOk="0">
                    <a:moveTo>
                      <a:pt x="33" y="1"/>
                    </a:moveTo>
                    <a:cubicBezTo>
                      <a:pt x="27" y="1"/>
                      <a:pt x="20" y="4"/>
                      <a:pt x="14" y="11"/>
                    </a:cubicBezTo>
                    <a:cubicBezTo>
                      <a:pt x="0" y="24"/>
                      <a:pt x="14" y="37"/>
                      <a:pt x="14" y="50"/>
                    </a:cubicBezTo>
                    <a:cubicBezTo>
                      <a:pt x="27" y="50"/>
                      <a:pt x="225" y="209"/>
                      <a:pt x="555" y="209"/>
                    </a:cubicBezTo>
                    <a:cubicBezTo>
                      <a:pt x="661" y="209"/>
                      <a:pt x="793" y="196"/>
                      <a:pt x="925" y="143"/>
                    </a:cubicBezTo>
                    <a:cubicBezTo>
                      <a:pt x="938" y="143"/>
                      <a:pt x="938" y="130"/>
                      <a:pt x="938" y="116"/>
                    </a:cubicBezTo>
                    <a:cubicBezTo>
                      <a:pt x="938" y="107"/>
                      <a:pt x="931" y="98"/>
                      <a:pt x="923" y="98"/>
                    </a:cubicBezTo>
                    <a:cubicBezTo>
                      <a:pt x="919" y="98"/>
                      <a:pt x="915" y="99"/>
                      <a:pt x="912" y="103"/>
                    </a:cubicBezTo>
                    <a:cubicBezTo>
                      <a:pt x="782" y="145"/>
                      <a:pt x="664" y="161"/>
                      <a:pt x="561" y="161"/>
                    </a:cubicBezTo>
                    <a:cubicBezTo>
                      <a:pt x="241" y="161"/>
                      <a:pt x="53" y="11"/>
                      <a:pt x="53" y="11"/>
                    </a:cubicBezTo>
                    <a:cubicBezTo>
                      <a:pt x="47" y="4"/>
                      <a:pt x="40" y="1"/>
                      <a:pt x="33" y="1"/>
                    </a:cubicBezTo>
                    <a:close/>
                  </a:path>
                </a:pathLst>
              </a:custGeom>
              <a:solidFill>
                <a:srgbClr val="1B04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3664;p66"/>
              <p:cNvSpPr/>
              <p:nvPr/>
            </p:nvSpPr>
            <p:spPr>
              <a:xfrm>
                <a:off x="6616530" y="2623707"/>
                <a:ext cx="45227" cy="6787"/>
              </a:xfrm>
              <a:custGeom>
                <a:avLst/>
                <a:gdLst/>
                <a:ahLst/>
                <a:cxnLst/>
                <a:rect l="l" t="t" r="r" b="b"/>
                <a:pathLst>
                  <a:path w="793" h="119" extrusionOk="0">
                    <a:moveTo>
                      <a:pt x="40" y="0"/>
                    </a:moveTo>
                    <a:cubicBezTo>
                      <a:pt x="26" y="0"/>
                      <a:pt x="13" y="0"/>
                      <a:pt x="13" y="13"/>
                    </a:cubicBezTo>
                    <a:cubicBezTo>
                      <a:pt x="0" y="27"/>
                      <a:pt x="13" y="40"/>
                      <a:pt x="26" y="53"/>
                    </a:cubicBezTo>
                    <a:cubicBezTo>
                      <a:pt x="26" y="53"/>
                      <a:pt x="172" y="119"/>
                      <a:pt x="396" y="119"/>
                    </a:cubicBezTo>
                    <a:cubicBezTo>
                      <a:pt x="502" y="119"/>
                      <a:pt x="634" y="106"/>
                      <a:pt x="779" y="53"/>
                    </a:cubicBezTo>
                    <a:cubicBezTo>
                      <a:pt x="792" y="53"/>
                      <a:pt x="792" y="40"/>
                      <a:pt x="792" y="27"/>
                    </a:cubicBezTo>
                    <a:cubicBezTo>
                      <a:pt x="792" y="17"/>
                      <a:pt x="786" y="8"/>
                      <a:pt x="777" y="8"/>
                    </a:cubicBezTo>
                    <a:cubicBezTo>
                      <a:pt x="774" y="8"/>
                      <a:pt x="770" y="9"/>
                      <a:pt x="766" y="13"/>
                    </a:cubicBezTo>
                    <a:cubicBezTo>
                      <a:pt x="627" y="57"/>
                      <a:pt x="502" y="72"/>
                      <a:pt x="395" y="72"/>
                    </a:cubicBezTo>
                    <a:cubicBezTo>
                      <a:pt x="177" y="72"/>
                      <a:pt x="40" y="9"/>
                      <a:pt x="40" y="0"/>
                    </a:cubicBezTo>
                    <a:close/>
                  </a:path>
                </a:pathLst>
              </a:custGeom>
              <a:solidFill>
                <a:srgbClr val="1B04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3665;p66"/>
              <p:cNvSpPr/>
              <p:nvPr/>
            </p:nvSpPr>
            <p:spPr>
              <a:xfrm>
                <a:off x="6636092" y="2651539"/>
                <a:ext cx="32451" cy="7585"/>
              </a:xfrm>
              <a:custGeom>
                <a:avLst/>
                <a:gdLst/>
                <a:ahLst/>
                <a:cxnLst/>
                <a:rect l="l" t="t" r="r" b="b"/>
                <a:pathLst>
                  <a:path w="569" h="133" extrusionOk="0">
                    <a:moveTo>
                      <a:pt x="529" y="1"/>
                    </a:moveTo>
                    <a:cubicBezTo>
                      <a:pt x="401" y="65"/>
                      <a:pt x="293" y="83"/>
                      <a:pt x="212" y="83"/>
                    </a:cubicBezTo>
                    <a:cubicBezTo>
                      <a:pt x="109" y="83"/>
                      <a:pt x="47" y="54"/>
                      <a:pt x="40" y="54"/>
                    </a:cubicBezTo>
                    <a:cubicBezTo>
                      <a:pt x="40" y="50"/>
                      <a:pt x="38" y="48"/>
                      <a:pt x="35" y="48"/>
                    </a:cubicBezTo>
                    <a:cubicBezTo>
                      <a:pt x="27" y="48"/>
                      <a:pt x="14" y="57"/>
                      <a:pt x="14" y="67"/>
                    </a:cubicBezTo>
                    <a:cubicBezTo>
                      <a:pt x="0" y="80"/>
                      <a:pt x="14" y="93"/>
                      <a:pt x="27" y="93"/>
                    </a:cubicBezTo>
                    <a:cubicBezTo>
                      <a:pt x="27" y="93"/>
                      <a:pt x="93" y="133"/>
                      <a:pt x="212" y="133"/>
                    </a:cubicBezTo>
                    <a:cubicBezTo>
                      <a:pt x="304" y="133"/>
                      <a:pt x="410" y="106"/>
                      <a:pt x="555" y="40"/>
                    </a:cubicBezTo>
                    <a:cubicBezTo>
                      <a:pt x="568" y="40"/>
                      <a:pt x="568" y="27"/>
                      <a:pt x="568" y="14"/>
                    </a:cubicBezTo>
                    <a:cubicBezTo>
                      <a:pt x="555" y="1"/>
                      <a:pt x="542" y="1"/>
                      <a:pt x="529" y="1"/>
                    </a:cubicBezTo>
                    <a:close/>
                  </a:path>
                </a:pathLst>
              </a:custGeom>
              <a:solidFill>
                <a:srgbClr val="1B04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3666;p66"/>
              <p:cNvSpPr/>
              <p:nvPr/>
            </p:nvSpPr>
            <p:spPr>
              <a:xfrm>
                <a:off x="6768634" y="2498635"/>
                <a:ext cx="127354" cy="129635"/>
              </a:xfrm>
              <a:custGeom>
                <a:avLst/>
                <a:gdLst/>
                <a:ahLst/>
                <a:cxnLst/>
                <a:rect l="l" t="t" r="r" b="b"/>
                <a:pathLst>
                  <a:path w="2233" h="2273" extrusionOk="0">
                    <a:moveTo>
                      <a:pt x="1321" y="1"/>
                    </a:moveTo>
                    <a:lnTo>
                      <a:pt x="1" y="291"/>
                    </a:lnTo>
                    <a:lnTo>
                      <a:pt x="661" y="2272"/>
                    </a:lnTo>
                    <a:lnTo>
                      <a:pt x="2233" y="1718"/>
                    </a:lnTo>
                    <a:lnTo>
                      <a:pt x="1321" y="1"/>
                    </a:lnTo>
                    <a:close/>
                  </a:path>
                </a:pathLst>
              </a:custGeom>
              <a:solidFill>
                <a:srgbClr val="FFB4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3667;p66"/>
              <p:cNvSpPr/>
              <p:nvPr/>
            </p:nvSpPr>
            <p:spPr>
              <a:xfrm>
                <a:off x="6806333" y="2347500"/>
                <a:ext cx="535535" cy="284535"/>
              </a:xfrm>
              <a:custGeom>
                <a:avLst/>
                <a:gdLst/>
                <a:ahLst/>
                <a:cxnLst/>
                <a:rect l="l" t="t" r="r" b="b"/>
                <a:pathLst>
                  <a:path w="9390" h="4989" extrusionOk="0">
                    <a:moveTo>
                      <a:pt x="7236" y="1"/>
                    </a:moveTo>
                    <a:cubicBezTo>
                      <a:pt x="7075" y="1"/>
                      <a:pt x="6911" y="21"/>
                      <a:pt x="6749" y="62"/>
                    </a:cubicBezTo>
                    <a:lnTo>
                      <a:pt x="0" y="2123"/>
                    </a:lnTo>
                    <a:lnTo>
                      <a:pt x="581" y="4988"/>
                    </a:lnTo>
                    <a:lnTo>
                      <a:pt x="7501" y="3919"/>
                    </a:lnTo>
                    <a:cubicBezTo>
                      <a:pt x="8637" y="3760"/>
                      <a:pt x="9390" y="2690"/>
                      <a:pt x="9165" y="1568"/>
                    </a:cubicBezTo>
                    <a:cubicBezTo>
                      <a:pt x="8975" y="637"/>
                      <a:pt x="8145" y="1"/>
                      <a:pt x="723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3668;p66"/>
              <p:cNvSpPr/>
              <p:nvPr/>
            </p:nvSpPr>
            <p:spPr>
              <a:xfrm>
                <a:off x="6630046" y="1303921"/>
                <a:ext cx="391756" cy="367917"/>
              </a:xfrm>
              <a:custGeom>
                <a:avLst/>
                <a:gdLst/>
                <a:ahLst/>
                <a:cxnLst/>
                <a:rect l="l" t="t" r="r" b="b"/>
                <a:pathLst>
                  <a:path w="6869" h="6451" extrusionOk="0">
                    <a:moveTo>
                      <a:pt x="3426" y="1"/>
                    </a:moveTo>
                    <a:cubicBezTo>
                      <a:pt x="1621" y="1"/>
                      <a:pt x="131" y="1365"/>
                      <a:pt x="67" y="3107"/>
                    </a:cubicBezTo>
                    <a:cubicBezTo>
                      <a:pt x="1" y="4876"/>
                      <a:pt x="1453" y="6369"/>
                      <a:pt x="3316" y="6448"/>
                    </a:cubicBezTo>
                    <a:cubicBezTo>
                      <a:pt x="3358" y="6450"/>
                      <a:pt x="3401" y="6450"/>
                      <a:pt x="3443" y="6450"/>
                    </a:cubicBezTo>
                    <a:cubicBezTo>
                      <a:pt x="5248" y="6450"/>
                      <a:pt x="6738" y="5087"/>
                      <a:pt x="6802" y="3345"/>
                    </a:cubicBezTo>
                    <a:cubicBezTo>
                      <a:pt x="6868" y="1575"/>
                      <a:pt x="5415" y="82"/>
                      <a:pt x="3553" y="3"/>
                    </a:cubicBezTo>
                    <a:cubicBezTo>
                      <a:pt x="3511" y="2"/>
                      <a:pt x="3468" y="1"/>
                      <a:pt x="3426"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3669;p66"/>
              <p:cNvSpPr/>
              <p:nvPr/>
            </p:nvSpPr>
            <p:spPr>
              <a:xfrm>
                <a:off x="6588641" y="1506899"/>
                <a:ext cx="109274" cy="97183"/>
              </a:xfrm>
              <a:custGeom>
                <a:avLst/>
                <a:gdLst/>
                <a:ahLst/>
                <a:cxnLst/>
                <a:rect l="l" t="t" r="r" b="b"/>
                <a:pathLst>
                  <a:path w="1916" h="1704" extrusionOk="0">
                    <a:moveTo>
                      <a:pt x="945" y="0"/>
                    </a:moveTo>
                    <a:cubicBezTo>
                      <a:pt x="594" y="0"/>
                      <a:pt x="271" y="223"/>
                      <a:pt x="146" y="578"/>
                    </a:cubicBezTo>
                    <a:cubicBezTo>
                      <a:pt x="0" y="1014"/>
                      <a:pt x="225" y="1502"/>
                      <a:pt x="674" y="1661"/>
                    </a:cubicBezTo>
                    <a:cubicBezTo>
                      <a:pt x="763" y="1690"/>
                      <a:pt x="854" y="1704"/>
                      <a:pt x="944" y="1704"/>
                    </a:cubicBezTo>
                    <a:cubicBezTo>
                      <a:pt x="1304" y="1704"/>
                      <a:pt x="1641" y="1482"/>
                      <a:pt x="1757" y="1133"/>
                    </a:cubicBezTo>
                    <a:cubicBezTo>
                      <a:pt x="1915" y="684"/>
                      <a:pt x="1678" y="195"/>
                      <a:pt x="1229" y="50"/>
                    </a:cubicBezTo>
                    <a:cubicBezTo>
                      <a:pt x="1134" y="16"/>
                      <a:pt x="1039" y="0"/>
                      <a:pt x="945" y="0"/>
                    </a:cubicBezTo>
                    <a:close/>
                  </a:path>
                </a:pathLst>
              </a:custGeom>
              <a:solidFill>
                <a:srgbClr val="FA97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3670;p66"/>
              <p:cNvSpPr/>
              <p:nvPr/>
            </p:nvSpPr>
            <p:spPr>
              <a:xfrm>
                <a:off x="6764129" y="1559426"/>
                <a:ext cx="152220" cy="314135"/>
              </a:xfrm>
              <a:custGeom>
                <a:avLst/>
                <a:gdLst/>
                <a:ahLst/>
                <a:cxnLst/>
                <a:rect l="l" t="t" r="r" b="b"/>
                <a:pathLst>
                  <a:path w="2669" h="5508" extrusionOk="0">
                    <a:moveTo>
                      <a:pt x="2087" y="0"/>
                    </a:moveTo>
                    <a:lnTo>
                      <a:pt x="67" y="2074"/>
                    </a:lnTo>
                    <a:lnTo>
                      <a:pt x="1" y="5507"/>
                    </a:lnTo>
                    <a:lnTo>
                      <a:pt x="1" y="5507"/>
                    </a:lnTo>
                    <a:lnTo>
                      <a:pt x="2668" y="5441"/>
                    </a:lnTo>
                    <a:lnTo>
                      <a:pt x="2087" y="0"/>
                    </a:lnTo>
                    <a:close/>
                  </a:path>
                </a:pathLst>
              </a:custGeom>
              <a:solidFill>
                <a:srgbClr val="FFB4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3671;p66"/>
              <p:cNvSpPr/>
              <p:nvPr/>
            </p:nvSpPr>
            <p:spPr>
              <a:xfrm>
                <a:off x="6608944" y="1337285"/>
                <a:ext cx="337290" cy="374989"/>
              </a:xfrm>
              <a:custGeom>
                <a:avLst/>
                <a:gdLst/>
                <a:ahLst/>
                <a:cxnLst/>
                <a:rect l="l" t="t" r="r" b="b"/>
                <a:pathLst>
                  <a:path w="5914" h="6575" extrusionOk="0">
                    <a:moveTo>
                      <a:pt x="2844" y="0"/>
                    </a:moveTo>
                    <a:cubicBezTo>
                      <a:pt x="2197" y="0"/>
                      <a:pt x="1527" y="223"/>
                      <a:pt x="952" y="673"/>
                    </a:cubicBezTo>
                    <a:cubicBezTo>
                      <a:pt x="714" y="858"/>
                      <a:pt x="569" y="1122"/>
                      <a:pt x="503" y="1399"/>
                    </a:cubicBezTo>
                    <a:cubicBezTo>
                      <a:pt x="292" y="2258"/>
                      <a:pt x="1" y="3724"/>
                      <a:pt x="278" y="4648"/>
                    </a:cubicBezTo>
                    <a:cubicBezTo>
                      <a:pt x="585" y="5732"/>
                      <a:pt x="1280" y="6574"/>
                      <a:pt x="2543" y="6574"/>
                    </a:cubicBezTo>
                    <a:cubicBezTo>
                      <a:pt x="2695" y="6574"/>
                      <a:pt x="2856" y="6562"/>
                      <a:pt x="3025" y="6537"/>
                    </a:cubicBezTo>
                    <a:cubicBezTo>
                      <a:pt x="3025" y="6537"/>
                      <a:pt x="4914" y="6418"/>
                      <a:pt x="5376" y="4067"/>
                    </a:cubicBezTo>
                    <a:cubicBezTo>
                      <a:pt x="5913" y="1381"/>
                      <a:pt x="4453" y="0"/>
                      <a:pt x="2844" y="0"/>
                    </a:cubicBezTo>
                    <a:close/>
                  </a:path>
                </a:pathLst>
              </a:custGeom>
              <a:solidFill>
                <a:srgbClr val="FFB4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3672;p66"/>
              <p:cNvSpPr/>
              <p:nvPr/>
            </p:nvSpPr>
            <p:spPr>
              <a:xfrm>
                <a:off x="6662441" y="1551556"/>
                <a:ext cx="20418" cy="32794"/>
              </a:xfrm>
              <a:custGeom>
                <a:avLst/>
                <a:gdLst/>
                <a:ahLst/>
                <a:cxnLst/>
                <a:rect l="l" t="t" r="r" b="b"/>
                <a:pathLst>
                  <a:path w="358" h="575" extrusionOk="0">
                    <a:moveTo>
                      <a:pt x="187" y="1"/>
                    </a:moveTo>
                    <a:cubicBezTo>
                      <a:pt x="178" y="1"/>
                      <a:pt x="168" y="10"/>
                      <a:pt x="159" y="19"/>
                    </a:cubicBezTo>
                    <a:lnTo>
                      <a:pt x="14" y="376"/>
                    </a:lnTo>
                    <a:cubicBezTo>
                      <a:pt x="1" y="442"/>
                      <a:pt x="40" y="508"/>
                      <a:pt x="106" y="521"/>
                    </a:cubicBezTo>
                    <a:lnTo>
                      <a:pt x="318" y="574"/>
                    </a:lnTo>
                    <a:lnTo>
                      <a:pt x="331" y="574"/>
                    </a:lnTo>
                    <a:cubicBezTo>
                      <a:pt x="344" y="574"/>
                      <a:pt x="344" y="561"/>
                      <a:pt x="357" y="561"/>
                    </a:cubicBezTo>
                    <a:cubicBezTo>
                      <a:pt x="357" y="548"/>
                      <a:pt x="344" y="534"/>
                      <a:pt x="331" y="521"/>
                    </a:cubicBezTo>
                    <a:lnTo>
                      <a:pt x="119" y="482"/>
                    </a:lnTo>
                    <a:cubicBezTo>
                      <a:pt x="80" y="468"/>
                      <a:pt x="53" y="429"/>
                      <a:pt x="67" y="402"/>
                    </a:cubicBezTo>
                    <a:lnTo>
                      <a:pt x="212" y="33"/>
                    </a:lnTo>
                    <a:cubicBezTo>
                      <a:pt x="212" y="19"/>
                      <a:pt x="212" y="6"/>
                      <a:pt x="199" y="6"/>
                    </a:cubicBezTo>
                    <a:cubicBezTo>
                      <a:pt x="195" y="2"/>
                      <a:pt x="191" y="1"/>
                      <a:pt x="187" y="1"/>
                    </a:cubicBezTo>
                    <a:close/>
                  </a:path>
                </a:pathLst>
              </a:custGeom>
              <a:solidFill>
                <a:srgbClr val="1B04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3673;p66"/>
              <p:cNvSpPr/>
              <p:nvPr/>
            </p:nvSpPr>
            <p:spPr>
              <a:xfrm>
                <a:off x="6715187" y="1451863"/>
                <a:ext cx="90454" cy="33820"/>
              </a:xfrm>
              <a:custGeom>
                <a:avLst/>
                <a:gdLst/>
                <a:ahLst/>
                <a:cxnLst/>
                <a:rect l="l" t="t" r="r" b="b"/>
                <a:pathLst>
                  <a:path w="1586" h="593" extrusionOk="0">
                    <a:moveTo>
                      <a:pt x="712" y="0"/>
                    </a:moveTo>
                    <a:cubicBezTo>
                      <a:pt x="317" y="0"/>
                      <a:pt x="0" y="328"/>
                      <a:pt x="0" y="328"/>
                    </a:cubicBezTo>
                    <a:lnTo>
                      <a:pt x="1585" y="592"/>
                    </a:lnTo>
                    <a:cubicBezTo>
                      <a:pt x="1585" y="592"/>
                      <a:pt x="1295" y="77"/>
                      <a:pt x="832" y="11"/>
                    </a:cubicBezTo>
                    <a:cubicBezTo>
                      <a:pt x="791" y="4"/>
                      <a:pt x="751" y="0"/>
                      <a:pt x="712"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3674;p66"/>
              <p:cNvSpPr/>
              <p:nvPr/>
            </p:nvSpPr>
            <p:spPr>
              <a:xfrm>
                <a:off x="6607453" y="1447643"/>
                <a:ext cx="69352" cy="31995"/>
              </a:xfrm>
              <a:custGeom>
                <a:avLst/>
                <a:gdLst/>
                <a:ahLst/>
                <a:cxnLst/>
                <a:rect l="l" t="t" r="r" b="b"/>
                <a:pathLst>
                  <a:path w="1216" h="561" extrusionOk="0">
                    <a:moveTo>
                      <a:pt x="618" y="1"/>
                    </a:moveTo>
                    <a:cubicBezTo>
                      <a:pt x="597" y="1"/>
                      <a:pt x="576" y="2"/>
                      <a:pt x="555" y="6"/>
                    </a:cubicBezTo>
                    <a:cubicBezTo>
                      <a:pt x="199" y="59"/>
                      <a:pt x="1" y="560"/>
                      <a:pt x="1" y="560"/>
                    </a:cubicBezTo>
                    <a:lnTo>
                      <a:pt x="1216" y="362"/>
                    </a:lnTo>
                    <a:cubicBezTo>
                      <a:pt x="1216" y="362"/>
                      <a:pt x="936" y="1"/>
                      <a:pt x="618"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3675;p66"/>
              <p:cNvSpPr/>
              <p:nvPr/>
            </p:nvSpPr>
            <p:spPr>
              <a:xfrm>
                <a:off x="6669969" y="1603113"/>
                <a:ext cx="69352" cy="27946"/>
              </a:xfrm>
              <a:custGeom>
                <a:avLst/>
                <a:gdLst/>
                <a:ahLst/>
                <a:cxnLst/>
                <a:rect l="l" t="t" r="r" b="b"/>
                <a:pathLst>
                  <a:path w="1216" h="490" extrusionOk="0">
                    <a:moveTo>
                      <a:pt x="1" y="0"/>
                    </a:moveTo>
                    <a:cubicBezTo>
                      <a:pt x="1" y="0"/>
                      <a:pt x="146" y="462"/>
                      <a:pt x="608" y="489"/>
                    </a:cubicBezTo>
                    <a:cubicBezTo>
                      <a:pt x="614" y="489"/>
                      <a:pt x="620" y="489"/>
                      <a:pt x="626" y="489"/>
                    </a:cubicBezTo>
                    <a:cubicBezTo>
                      <a:pt x="1074" y="489"/>
                      <a:pt x="1216" y="0"/>
                      <a:pt x="121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3676;p66"/>
              <p:cNvSpPr/>
              <p:nvPr/>
            </p:nvSpPr>
            <p:spPr>
              <a:xfrm>
                <a:off x="6755232" y="1322399"/>
                <a:ext cx="221514" cy="149368"/>
              </a:xfrm>
              <a:custGeom>
                <a:avLst/>
                <a:gdLst/>
                <a:ahLst/>
                <a:cxnLst/>
                <a:rect l="l" t="t" r="r" b="b"/>
                <a:pathLst>
                  <a:path w="3884" h="2619" extrusionOk="0">
                    <a:moveTo>
                      <a:pt x="1290" y="1"/>
                    </a:moveTo>
                    <a:cubicBezTo>
                      <a:pt x="986" y="1"/>
                      <a:pt x="645" y="36"/>
                      <a:pt x="262" y="115"/>
                    </a:cubicBezTo>
                    <a:cubicBezTo>
                      <a:pt x="262" y="115"/>
                      <a:pt x="0" y="2619"/>
                      <a:pt x="3026" y="2619"/>
                    </a:cubicBezTo>
                    <a:cubicBezTo>
                      <a:pt x="3260" y="2619"/>
                      <a:pt x="3514" y="2604"/>
                      <a:pt x="3788" y="2571"/>
                    </a:cubicBezTo>
                    <a:cubicBezTo>
                      <a:pt x="3788" y="2571"/>
                      <a:pt x="3884" y="1"/>
                      <a:pt x="1290"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3677;p66"/>
              <p:cNvSpPr/>
              <p:nvPr/>
            </p:nvSpPr>
            <p:spPr>
              <a:xfrm>
                <a:off x="6869581" y="1411028"/>
                <a:ext cx="142410" cy="161972"/>
              </a:xfrm>
              <a:custGeom>
                <a:avLst/>
                <a:gdLst/>
                <a:ahLst/>
                <a:cxnLst/>
                <a:rect l="l" t="t" r="r" b="b"/>
                <a:pathLst>
                  <a:path w="2497" h="2840" extrusionOk="0">
                    <a:moveTo>
                      <a:pt x="0" y="1"/>
                    </a:moveTo>
                    <a:lnTo>
                      <a:pt x="265" y="2840"/>
                    </a:lnTo>
                    <a:lnTo>
                      <a:pt x="2496" y="951"/>
                    </a:lnTo>
                    <a:lnTo>
                      <a:pt x="0" y="1"/>
                    </a:lnTo>
                    <a:close/>
                  </a:path>
                </a:pathLst>
              </a:custGeom>
              <a:solidFill>
                <a:srgbClr val="203B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3678;p66"/>
              <p:cNvSpPr/>
              <p:nvPr/>
            </p:nvSpPr>
            <p:spPr>
              <a:xfrm>
                <a:off x="6872604" y="1506899"/>
                <a:ext cx="108476" cy="96784"/>
              </a:xfrm>
              <a:custGeom>
                <a:avLst/>
                <a:gdLst/>
                <a:ahLst/>
                <a:cxnLst/>
                <a:rect l="l" t="t" r="r" b="b"/>
                <a:pathLst>
                  <a:path w="1902" h="1697" extrusionOk="0">
                    <a:moveTo>
                      <a:pt x="945" y="0"/>
                    </a:moveTo>
                    <a:cubicBezTo>
                      <a:pt x="593" y="0"/>
                      <a:pt x="271" y="223"/>
                      <a:pt x="146" y="578"/>
                    </a:cubicBezTo>
                    <a:cubicBezTo>
                      <a:pt x="0" y="1014"/>
                      <a:pt x="238" y="1502"/>
                      <a:pt x="674" y="1648"/>
                    </a:cubicBezTo>
                    <a:cubicBezTo>
                      <a:pt x="768" y="1681"/>
                      <a:pt x="864" y="1697"/>
                      <a:pt x="957" y="1697"/>
                    </a:cubicBezTo>
                    <a:cubicBezTo>
                      <a:pt x="1309" y="1697"/>
                      <a:pt x="1632" y="1474"/>
                      <a:pt x="1757" y="1119"/>
                    </a:cubicBezTo>
                    <a:cubicBezTo>
                      <a:pt x="1902" y="684"/>
                      <a:pt x="1677" y="195"/>
                      <a:pt x="1228" y="50"/>
                    </a:cubicBezTo>
                    <a:cubicBezTo>
                      <a:pt x="1134" y="16"/>
                      <a:pt x="1038" y="0"/>
                      <a:pt x="945" y="0"/>
                    </a:cubicBezTo>
                    <a:close/>
                  </a:path>
                </a:pathLst>
              </a:custGeom>
              <a:solidFill>
                <a:srgbClr val="FFB4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3679;p66"/>
              <p:cNvSpPr/>
              <p:nvPr/>
            </p:nvSpPr>
            <p:spPr>
              <a:xfrm>
                <a:off x="6907222" y="1538609"/>
                <a:ext cx="43744" cy="28402"/>
              </a:xfrm>
              <a:custGeom>
                <a:avLst/>
                <a:gdLst/>
                <a:ahLst/>
                <a:cxnLst/>
                <a:rect l="l" t="t" r="r" b="b"/>
                <a:pathLst>
                  <a:path w="767" h="498" extrusionOk="0">
                    <a:moveTo>
                      <a:pt x="528" y="1"/>
                    </a:moveTo>
                    <a:cubicBezTo>
                      <a:pt x="450" y="1"/>
                      <a:pt x="361" y="15"/>
                      <a:pt x="278" y="62"/>
                    </a:cubicBezTo>
                    <a:cubicBezTo>
                      <a:pt x="146" y="141"/>
                      <a:pt x="54" y="273"/>
                      <a:pt x="14" y="471"/>
                    </a:cubicBezTo>
                    <a:cubicBezTo>
                      <a:pt x="1" y="484"/>
                      <a:pt x="14" y="497"/>
                      <a:pt x="27" y="497"/>
                    </a:cubicBezTo>
                    <a:cubicBezTo>
                      <a:pt x="40" y="497"/>
                      <a:pt x="54" y="497"/>
                      <a:pt x="54" y="484"/>
                    </a:cubicBezTo>
                    <a:cubicBezTo>
                      <a:pt x="93" y="299"/>
                      <a:pt x="186" y="167"/>
                      <a:pt x="305" y="101"/>
                    </a:cubicBezTo>
                    <a:cubicBezTo>
                      <a:pt x="381" y="60"/>
                      <a:pt x="462" y="47"/>
                      <a:pt x="532" y="47"/>
                    </a:cubicBezTo>
                    <a:cubicBezTo>
                      <a:pt x="643" y="47"/>
                      <a:pt x="727" y="80"/>
                      <a:pt x="727" y="88"/>
                    </a:cubicBezTo>
                    <a:cubicBezTo>
                      <a:pt x="740" y="88"/>
                      <a:pt x="754" y="75"/>
                      <a:pt x="767" y="62"/>
                    </a:cubicBezTo>
                    <a:cubicBezTo>
                      <a:pt x="767" y="62"/>
                      <a:pt x="767" y="48"/>
                      <a:pt x="754" y="35"/>
                    </a:cubicBezTo>
                    <a:cubicBezTo>
                      <a:pt x="745" y="35"/>
                      <a:pt x="649" y="1"/>
                      <a:pt x="528" y="1"/>
                    </a:cubicBezTo>
                    <a:close/>
                  </a:path>
                </a:pathLst>
              </a:custGeom>
              <a:solidFill>
                <a:srgbClr val="1B04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3680;p66"/>
              <p:cNvSpPr/>
              <p:nvPr/>
            </p:nvSpPr>
            <p:spPr>
              <a:xfrm>
                <a:off x="6566056" y="1286925"/>
                <a:ext cx="244841" cy="147771"/>
              </a:xfrm>
              <a:custGeom>
                <a:avLst/>
                <a:gdLst/>
                <a:ahLst/>
                <a:cxnLst/>
                <a:rect l="l" t="t" r="r" b="b"/>
                <a:pathLst>
                  <a:path w="4293" h="2591" extrusionOk="0">
                    <a:moveTo>
                      <a:pt x="2981" y="1"/>
                    </a:moveTo>
                    <a:cubicBezTo>
                      <a:pt x="2291" y="1"/>
                      <a:pt x="1541" y="327"/>
                      <a:pt x="1189" y="988"/>
                    </a:cubicBezTo>
                    <a:cubicBezTo>
                      <a:pt x="740" y="1846"/>
                      <a:pt x="0" y="2282"/>
                      <a:pt x="0" y="2282"/>
                    </a:cubicBezTo>
                    <a:cubicBezTo>
                      <a:pt x="489" y="2503"/>
                      <a:pt x="938" y="2591"/>
                      <a:pt x="1344" y="2591"/>
                    </a:cubicBezTo>
                    <a:cubicBezTo>
                      <a:pt x="2960" y="2591"/>
                      <a:pt x="3896" y="1199"/>
                      <a:pt x="3896" y="1199"/>
                    </a:cubicBezTo>
                    <a:lnTo>
                      <a:pt x="4292" y="618"/>
                    </a:lnTo>
                    <a:cubicBezTo>
                      <a:pt x="4046" y="208"/>
                      <a:pt x="3532" y="1"/>
                      <a:pt x="2981" y="1"/>
                    </a:cubicBezTo>
                    <a:close/>
                  </a:path>
                </a:pathLst>
              </a:custGeom>
              <a:solidFill>
                <a:srgbClr val="203B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 name="Google Shape;3681;p66"/>
            <p:cNvSpPr/>
            <p:nvPr/>
          </p:nvSpPr>
          <p:spPr>
            <a:xfrm>
              <a:off x="4848734" y="3644645"/>
              <a:ext cx="1906939" cy="776098"/>
            </a:xfrm>
            <a:custGeom>
              <a:avLst/>
              <a:gdLst/>
              <a:ahLst/>
              <a:cxnLst/>
              <a:rect l="l" t="t" r="r" b="b"/>
              <a:pathLst>
                <a:path w="33436" h="13608" extrusionOk="0">
                  <a:moveTo>
                    <a:pt x="23129" y="0"/>
                  </a:moveTo>
                  <a:cubicBezTo>
                    <a:pt x="21593" y="0"/>
                    <a:pt x="19695" y="294"/>
                    <a:pt x="17429" y="1154"/>
                  </a:cubicBezTo>
                  <a:cubicBezTo>
                    <a:pt x="15045" y="2065"/>
                    <a:pt x="12849" y="2366"/>
                    <a:pt x="10991" y="2366"/>
                  </a:cubicBezTo>
                  <a:cubicBezTo>
                    <a:pt x="7383" y="2366"/>
                    <a:pt x="5041" y="1233"/>
                    <a:pt x="5041" y="1233"/>
                  </a:cubicBezTo>
                  <a:lnTo>
                    <a:pt x="1938" y="6925"/>
                  </a:lnTo>
                  <a:cubicBezTo>
                    <a:pt x="0" y="9878"/>
                    <a:pt x="1457" y="13462"/>
                    <a:pt x="4969" y="13462"/>
                  </a:cubicBezTo>
                  <a:cubicBezTo>
                    <a:pt x="4976" y="13462"/>
                    <a:pt x="4982" y="13462"/>
                    <a:pt x="4989" y="13462"/>
                  </a:cubicBezTo>
                  <a:lnTo>
                    <a:pt x="27545" y="13607"/>
                  </a:lnTo>
                  <a:cubicBezTo>
                    <a:pt x="31256" y="13594"/>
                    <a:pt x="33436" y="9883"/>
                    <a:pt x="31098" y="6991"/>
                  </a:cubicBezTo>
                  <a:lnTo>
                    <a:pt x="28087" y="1378"/>
                  </a:lnTo>
                  <a:cubicBezTo>
                    <a:pt x="28087" y="1378"/>
                    <a:pt x="26455" y="0"/>
                    <a:pt x="231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 name="Google Shape;3682;p66"/>
            <p:cNvGrpSpPr/>
            <p:nvPr/>
          </p:nvGrpSpPr>
          <p:grpSpPr>
            <a:xfrm rot="1131465">
              <a:off x="6770117" y="1497502"/>
              <a:ext cx="86195" cy="63022"/>
              <a:chOff x="2659716" y="2883799"/>
              <a:chExt cx="199141" cy="136442"/>
            </a:xfrm>
          </p:grpSpPr>
          <p:sp>
            <p:nvSpPr>
              <p:cNvPr id="53" name="Google Shape;3683;p66"/>
              <p:cNvSpPr/>
              <p:nvPr/>
            </p:nvSpPr>
            <p:spPr>
              <a:xfrm>
                <a:off x="2659716" y="2893028"/>
                <a:ext cx="199141" cy="118604"/>
              </a:xfrm>
              <a:custGeom>
                <a:avLst/>
                <a:gdLst/>
                <a:ahLst/>
                <a:cxnLst/>
                <a:rect l="l" t="t" r="r" b="b"/>
                <a:pathLst>
                  <a:path w="13162" h="7839" extrusionOk="0">
                    <a:moveTo>
                      <a:pt x="7081" y="1"/>
                    </a:moveTo>
                    <a:cubicBezTo>
                      <a:pt x="6601" y="1"/>
                      <a:pt x="6101" y="45"/>
                      <a:pt x="5584" y="143"/>
                    </a:cubicBezTo>
                    <a:cubicBezTo>
                      <a:pt x="1153" y="985"/>
                      <a:pt x="1" y="5904"/>
                      <a:pt x="1" y="5904"/>
                    </a:cubicBezTo>
                    <a:cubicBezTo>
                      <a:pt x="1" y="5904"/>
                      <a:pt x="1321" y="7838"/>
                      <a:pt x="4944" y="7838"/>
                    </a:cubicBezTo>
                    <a:cubicBezTo>
                      <a:pt x="5621" y="7838"/>
                      <a:pt x="6379" y="7771"/>
                      <a:pt x="7224" y="7610"/>
                    </a:cubicBezTo>
                    <a:cubicBezTo>
                      <a:pt x="12585" y="6569"/>
                      <a:pt x="13161" y="2470"/>
                      <a:pt x="13161" y="2470"/>
                    </a:cubicBezTo>
                    <a:cubicBezTo>
                      <a:pt x="13161" y="2470"/>
                      <a:pt x="10693" y="1"/>
                      <a:pt x="708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3684;p66"/>
              <p:cNvSpPr/>
              <p:nvPr/>
            </p:nvSpPr>
            <p:spPr>
              <a:xfrm>
                <a:off x="2686425" y="2883799"/>
                <a:ext cx="135777" cy="136442"/>
              </a:xfrm>
              <a:custGeom>
                <a:avLst/>
                <a:gdLst/>
                <a:ahLst/>
                <a:cxnLst/>
                <a:rect l="l" t="t" r="r" b="b"/>
                <a:pathLst>
                  <a:path w="8974" h="9018" extrusionOk="0">
                    <a:moveTo>
                      <a:pt x="4476" y="0"/>
                    </a:moveTo>
                    <a:cubicBezTo>
                      <a:pt x="1994" y="0"/>
                      <a:pt x="0" y="2016"/>
                      <a:pt x="0" y="4498"/>
                    </a:cubicBezTo>
                    <a:cubicBezTo>
                      <a:pt x="0" y="7001"/>
                      <a:pt x="1994" y="9018"/>
                      <a:pt x="4476" y="9018"/>
                    </a:cubicBezTo>
                    <a:cubicBezTo>
                      <a:pt x="6957" y="9018"/>
                      <a:pt x="8974" y="7001"/>
                      <a:pt x="8974" y="4498"/>
                    </a:cubicBezTo>
                    <a:cubicBezTo>
                      <a:pt x="8974" y="2016"/>
                      <a:pt x="6957" y="0"/>
                      <a:pt x="4476" y="0"/>
                    </a:cubicBezTo>
                    <a:close/>
                  </a:path>
                </a:pathLst>
              </a:custGeom>
              <a:solidFill>
                <a:srgbClr val="1C1C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 name="Google Shape;3685;p66"/>
            <p:cNvGrpSpPr/>
            <p:nvPr/>
          </p:nvGrpSpPr>
          <p:grpSpPr>
            <a:xfrm rot="1125989">
              <a:off x="6663757" y="1497722"/>
              <a:ext cx="72919" cy="57409"/>
              <a:chOff x="2659716" y="2883799"/>
              <a:chExt cx="199141" cy="136442"/>
            </a:xfrm>
          </p:grpSpPr>
          <p:sp>
            <p:nvSpPr>
              <p:cNvPr id="51" name="Google Shape;3686;p66"/>
              <p:cNvSpPr/>
              <p:nvPr/>
            </p:nvSpPr>
            <p:spPr>
              <a:xfrm>
                <a:off x="2659716" y="2893028"/>
                <a:ext cx="199141" cy="118604"/>
              </a:xfrm>
              <a:custGeom>
                <a:avLst/>
                <a:gdLst/>
                <a:ahLst/>
                <a:cxnLst/>
                <a:rect l="l" t="t" r="r" b="b"/>
                <a:pathLst>
                  <a:path w="13162" h="7839" extrusionOk="0">
                    <a:moveTo>
                      <a:pt x="7081" y="1"/>
                    </a:moveTo>
                    <a:cubicBezTo>
                      <a:pt x="6601" y="1"/>
                      <a:pt x="6101" y="45"/>
                      <a:pt x="5584" y="143"/>
                    </a:cubicBezTo>
                    <a:cubicBezTo>
                      <a:pt x="1153" y="985"/>
                      <a:pt x="1" y="5904"/>
                      <a:pt x="1" y="5904"/>
                    </a:cubicBezTo>
                    <a:cubicBezTo>
                      <a:pt x="1" y="5904"/>
                      <a:pt x="1321" y="7838"/>
                      <a:pt x="4944" y="7838"/>
                    </a:cubicBezTo>
                    <a:cubicBezTo>
                      <a:pt x="5621" y="7838"/>
                      <a:pt x="6379" y="7771"/>
                      <a:pt x="7224" y="7610"/>
                    </a:cubicBezTo>
                    <a:cubicBezTo>
                      <a:pt x="12585" y="6569"/>
                      <a:pt x="13161" y="2470"/>
                      <a:pt x="13161" y="2470"/>
                    </a:cubicBezTo>
                    <a:cubicBezTo>
                      <a:pt x="13161" y="2470"/>
                      <a:pt x="10693" y="1"/>
                      <a:pt x="708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3687;p66"/>
              <p:cNvSpPr/>
              <p:nvPr/>
            </p:nvSpPr>
            <p:spPr>
              <a:xfrm>
                <a:off x="2686425" y="2883799"/>
                <a:ext cx="135777" cy="136442"/>
              </a:xfrm>
              <a:custGeom>
                <a:avLst/>
                <a:gdLst/>
                <a:ahLst/>
                <a:cxnLst/>
                <a:rect l="l" t="t" r="r" b="b"/>
                <a:pathLst>
                  <a:path w="8974" h="9018" extrusionOk="0">
                    <a:moveTo>
                      <a:pt x="4476" y="0"/>
                    </a:moveTo>
                    <a:cubicBezTo>
                      <a:pt x="1994" y="0"/>
                      <a:pt x="0" y="2016"/>
                      <a:pt x="0" y="4498"/>
                    </a:cubicBezTo>
                    <a:cubicBezTo>
                      <a:pt x="0" y="7001"/>
                      <a:pt x="1994" y="9018"/>
                      <a:pt x="4476" y="9018"/>
                    </a:cubicBezTo>
                    <a:cubicBezTo>
                      <a:pt x="6957" y="9018"/>
                      <a:pt x="8974" y="7001"/>
                      <a:pt x="8974" y="4498"/>
                    </a:cubicBezTo>
                    <a:cubicBezTo>
                      <a:pt x="8974" y="2016"/>
                      <a:pt x="6957" y="0"/>
                      <a:pt x="4476" y="0"/>
                    </a:cubicBezTo>
                    <a:close/>
                  </a:path>
                </a:pathLst>
              </a:custGeom>
              <a:solidFill>
                <a:srgbClr val="1C1C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1550936768"/>
      </p:ext>
    </p:extLst>
  </p:cSld>
  <p:clrMapOvr>
    <a:masterClrMapping/>
  </p:clrMapOvr>
  <p:transition spd="slow">
    <p:push dir="u"/>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45"/>
        <p:cNvGrpSpPr/>
        <p:nvPr/>
      </p:nvGrpSpPr>
      <p:grpSpPr>
        <a:xfrm>
          <a:off x="0" y="0"/>
          <a:ext cx="0" cy="0"/>
          <a:chOff x="0" y="0"/>
          <a:chExt cx="0" cy="0"/>
        </a:xfrm>
      </p:grpSpPr>
      <p:sp>
        <p:nvSpPr>
          <p:cNvPr id="1048" name="Google Shape;1048;p42"/>
          <p:cNvSpPr/>
          <p:nvPr/>
        </p:nvSpPr>
        <p:spPr>
          <a:xfrm>
            <a:off x="5643242" y="3889338"/>
            <a:ext cx="1488900" cy="388500"/>
          </a:xfrm>
          <a:prstGeom prst="roundRect">
            <a:avLst>
              <a:gd name="adj" fmla="val 47169"/>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42"/>
          <p:cNvSpPr/>
          <p:nvPr/>
        </p:nvSpPr>
        <p:spPr>
          <a:xfrm>
            <a:off x="3762054" y="3889338"/>
            <a:ext cx="1488900" cy="388500"/>
          </a:xfrm>
          <a:prstGeom prst="roundRect">
            <a:avLst>
              <a:gd name="adj" fmla="val 47169"/>
            </a:avLst>
          </a:pr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42">
            <a:hlinkClick r:id="rId3" action="ppaction://hlinksldjump"/>
          </p:cNvPr>
          <p:cNvSpPr txBox="1">
            <a:spLocks noGrp="1"/>
          </p:cNvSpPr>
          <p:nvPr>
            <p:ph type="subTitle" idx="4"/>
          </p:nvPr>
        </p:nvSpPr>
        <p:spPr>
          <a:xfrm>
            <a:off x="5368142" y="3891619"/>
            <a:ext cx="2039100" cy="388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CSS</a:t>
            </a:r>
            <a:endParaRPr dirty="0"/>
          </a:p>
        </p:txBody>
      </p:sp>
      <p:sp>
        <p:nvSpPr>
          <p:cNvPr id="1053" name="Google Shape;1053;p42">
            <a:hlinkClick r:id="rId4" action="ppaction://hlinksldjump"/>
          </p:cNvPr>
          <p:cNvSpPr txBox="1">
            <a:spLocks noGrp="1"/>
          </p:cNvSpPr>
          <p:nvPr>
            <p:ph type="subTitle" idx="5"/>
          </p:nvPr>
        </p:nvSpPr>
        <p:spPr>
          <a:xfrm>
            <a:off x="3486954" y="3891619"/>
            <a:ext cx="2039100" cy="388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HTML</a:t>
            </a:r>
            <a:endParaRPr dirty="0"/>
          </a:p>
        </p:txBody>
      </p:sp>
      <p:sp>
        <p:nvSpPr>
          <p:cNvPr id="1054" name="Google Shape;1054;p42"/>
          <p:cNvSpPr/>
          <p:nvPr/>
        </p:nvSpPr>
        <p:spPr>
          <a:xfrm>
            <a:off x="1816300" y="3889338"/>
            <a:ext cx="1488900" cy="388500"/>
          </a:xfrm>
          <a:prstGeom prst="roundRect">
            <a:avLst>
              <a:gd name="adj" fmla="val 47169"/>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42">
            <a:hlinkClick r:id="rId5" action="ppaction://hlinksldjump"/>
          </p:cNvPr>
          <p:cNvSpPr txBox="1">
            <a:spLocks noGrp="1"/>
          </p:cNvSpPr>
          <p:nvPr>
            <p:ph type="subTitle" idx="1"/>
          </p:nvPr>
        </p:nvSpPr>
        <p:spPr>
          <a:xfrm>
            <a:off x="1540300" y="3891619"/>
            <a:ext cx="2040900" cy="388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Javascript</a:t>
            </a:r>
            <a:endParaRPr dirty="0"/>
          </a:p>
        </p:txBody>
      </p:sp>
      <p:sp>
        <p:nvSpPr>
          <p:cNvPr id="1057" name="Google Shape;1057;p42"/>
          <p:cNvSpPr txBox="1">
            <a:spLocks noGrp="1"/>
          </p:cNvSpPr>
          <p:nvPr>
            <p:ph type="title"/>
          </p:nvPr>
        </p:nvSpPr>
        <p:spPr>
          <a:xfrm>
            <a:off x="1540300" y="541113"/>
            <a:ext cx="6486900" cy="4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accent4"/>
                </a:solidFill>
              </a:rPr>
              <a:t>2. </a:t>
            </a:r>
            <a:r>
              <a:rPr lang="en" dirty="0" smtClean="0">
                <a:solidFill>
                  <a:schemeClr val="accent4"/>
                </a:solidFill>
              </a:rPr>
              <a:t>Kiến thức cần có để học vue.js</a:t>
            </a:r>
            <a:endParaRPr b="1" dirty="0">
              <a:solidFill>
                <a:schemeClr val="accent4"/>
              </a:solidFill>
            </a:endParaRPr>
          </a:p>
        </p:txBody>
      </p:sp>
      <p:sp>
        <p:nvSpPr>
          <p:cNvPr id="1059" name="Google Shape;1059;p42">
            <a:hlinkClick r:id="rId4" action="ppaction://hlinksldjump"/>
          </p:cNvPr>
          <p:cNvSpPr/>
          <p:nvPr/>
        </p:nvSpPr>
        <p:spPr>
          <a:xfrm>
            <a:off x="4216554" y="3372328"/>
            <a:ext cx="579900" cy="579900"/>
          </a:xfrm>
          <a:prstGeom prst="ellipse">
            <a:avLst/>
          </a:pr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42">
            <a:hlinkClick r:id="rId3" action="ppaction://hlinksldjump"/>
          </p:cNvPr>
          <p:cNvSpPr/>
          <p:nvPr/>
        </p:nvSpPr>
        <p:spPr>
          <a:xfrm>
            <a:off x="6097742" y="3372328"/>
            <a:ext cx="579900" cy="579900"/>
          </a:xfrm>
          <a:prstGeom prst="ellipse">
            <a:avLst/>
          </a:prstGeom>
          <a:solidFill>
            <a:schemeClr val="l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42">
            <a:hlinkClick r:id="rId5" action="ppaction://hlinksldjump"/>
          </p:cNvPr>
          <p:cNvSpPr/>
          <p:nvPr/>
        </p:nvSpPr>
        <p:spPr>
          <a:xfrm>
            <a:off x="2270800" y="3372328"/>
            <a:ext cx="579900" cy="579900"/>
          </a:xfrm>
          <a:prstGeom prst="ellipse">
            <a:avLst/>
          </a:prstGeom>
          <a:solidFill>
            <a:schemeClr val="l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42">
            <a:hlinkClick r:id="rId6" action="ppaction://hlinksldjump"/>
          </p:cNvPr>
          <p:cNvSpPr/>
          <p:nvPr/>
        </p:nvSpPr>
        <p:spPr>
          <a:xfrm rot="5400000">
            <a:off x="8034175" y="3124075"/>
            <a:ext cx="1158900" cy="59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42">
            <a:hlinkClick r:id="rId7" action="ppaction://hlinksldjump"/>
          </p:cNvPr>
          <p:cNvSpPr/>
          <p:nvPr/>
        </p:nvSpPr>
        <p:spPr>
          <a:xfrm rot="5400000">
            <a:off x="7968625" y="1902850"/>
            <a:ext cx="1290000" cy="59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42">
            <a:hlinkClick r:id="rId8" action="ppaction://hlinksldjump"/>
          </p:cNvPr>
          <p:cNvSpPr/>
          <p:nvPr/>
        </p:nvSpPr>
        <p:spPr>
          <a:xfrm rot="5400000">
            <a:off x="7955725" y="4354575"/>
            <a:ext cx="13158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42">
            <a:hlinkClick r:id="rId7" action="ppaction://hlinksldjump"/>
          </p:cNvPr>
          <p:cNvSpPr txBox="1"/>
          <p:nvPr/>
        </p:nvSpPr>
        <p:spPr>
          <a:xfrm>
            <a:off x="8264833" y="1859014"/>
            <a:ext cx="440400" cy="23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4"/>
                </a:solidFill>
                <a:latin typeface="Ubuntu"/>
                <a:ea typeface="Ubuntu"/>
                <a:cs typeface="Ubuntu"/>
                <a:sym typeface="Ubuntu"/>
              </a:rPr>
              <a:t>2</a:t>
            </a:r>
            <a:endParaRPr b="1">
              <a:solidFill>
                <a:schemeClr val="accent4"/>
              </a:solidFill>
              <a:latin typeface="Ubuntu"/>
              <a:ea typeface="Ubuntu"/>
              <a:cs typeface="Ubuntu"/>
              <a:sym typeface="Ubuntu"/>
            </a:endParaRPr>
          </a:p>
        </p:txBody>
      </p:sp>
      <p:sp>
        <p:nvSpPr>
          <p:cNvPr id="1131" name="Google Shape;1131;p42">
            <a:hlinkClick r:id="rId6" action="ppaction://hlinksldjump"/>
          </p:cNvPr>
          <p:cNvSpPr txBox="1"/>
          <p:nvPr/>
        </p:nvSpPr>
        <p:spPr>
          <a:xfrm>
            <a:off x="8264833" y="3062914"/>
            <a:ext cx="440400" cy="23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2"/>
                </a:solidFill>
                <a:latin typeface="Ubuntu"/>
                <a:ea typeface="Ubuntu"/>
                <a:cs typeface="Ubuntu"/>
                <a:sym typeface="Ubuntu"/>
              </a:rPr>
              <a:t>3</a:t>
            </a:r>
            <a:endParaRPr b="1">
              <a:solidFill>
                <a:schemeClr val="accent2"/>
              </a:solidFill>
              <a:latin typeface="Ubuntu"/>
              <a:ea typeface="Ubuntu"/>
              <a:cs typeface="Ubuntu"/>
              <a:sym typeface="Ubuntu"/>
            </a:endParaRPr>
          </a:p>
        </p:txBody>
      </p:sp>
      <p:sp>
        <p:nvSpPr>
          <p:cNvPr id="1132" name="Google Shape;1132;p42">
            <a:hlinkClick r:id="rId8" action="ppaction://hlinksldjump"/>
          </p:cNvPr>
          <p:cNvSpPr txBox="1"/>
          <p:nvPr/>
        </p:nvSpPr>
        <p:spPr>
          <a:xfrm>
            <a:off x="8264833" y="4266814"/>
            <a:ext cx="440400" cy="23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1"/>
                </a:solidFill>
                <a:latin typeface="Ubuntu"/>
                <a:ea typeface="Ubuntu"/>
                <a:cs typeface="Ubuntu"/>
                <a:sym typeface="Ubuntu"/>
              </a:rPr>
              <a:t>4</a:t>
            </a:r>
            <a:endParaRPr b="1">
              <a:solidFill>
                <a:schemeClr val="accent1"/>
              </a:solidFill>
              <a:latin typeface="Ubuntu"/>
              <a:ea typeface="Ubuntu"/>
              <a:cs typeface="Ubuntu"/>
              <a:sym typeface="Ubuntu"/>
            </a:endParaRPr>
          </a:p>
        </p:txBody>
      </p:sp>
      <p:sp>
        <p:nvSpPr>
          <p:cNvPr id="1133" name="Google Shape;1133;p42">
            <a:hlinkClick r:id="rId9" action="ppaction://hlinksldjump"/>
          </p:cNvPr>
          <p:cNvSpPr/>
          <p:nvPr/>
        </p:nvSpPr>
        <p:spPr>
          <a:xfrm>
            <a:off x="7246284" y="695850"/>
            <a:ext cx="213106" cy="195722"/>
          </a:xfrm>
          <a:custGeom>
            <a:avLst/>
            <a:gdLst/>
            <a:ahLst/>
            <a:cxnLst/>
            <a:rect l="l" t="t" r="r" b="b"/>
            <a:pathLst>
              <a:path w="34372" h="31568" extrusionOk="0">
                <a:moveTo>
                  <a:pt x="17158" y="1"/>
                </a:moveTo>
                <a:cubicBezTo>
                  <a:pt x="11439" y="3246"/>
                  <a:pt x="5719" y="6490"/>
                  <a:pt x="0" y="9735"/>
                </a:cubicBezTo>
                <a:lnTo>
                  <a:pt x="2750" y="9735"/>
                </a:lnTo>
                <a:lnTo>
                  <a:pt x="2750" y="31567"/>
                </a:lnTo>
                <a:lnTo>
                  <a:pt x="11659" y="31567"/>
                </a:lnTo>
                <a:lnTo>
                  <a:pt x="11659" y="17379"/>
                </a:lnTo>
                <a:lnTo>
                  <a:pt x="23373" y="17379"/>
                </a:lnTo>
                <a:lnTo>
                  <a:pt x="23373" y="31567"/>
                </a:lnTo>
                <a:lnTo>
                  <a:pt x="31622" y="31567"/>
                </a:lnTo>
                <a:lnTo>
                  <a:pt x="31622" y="9735"/>
                </a:lnTo>
                <a:lnTo>
                  <a:pt x="34371" y="9735"/>
                </a:lnTo>
                <a:cubicBezTo>
                  <a:pt x="28597" y="6490"/>
                  <a:pt x="22878" y="3246"/>
                  <a:pt x="1715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42">
            <a:hlinkClick r:id="rId10" action="ppaction://hlinksldjump"/>
          </p:cNvPr>
          <p:cNvSpPr/>
          <p:nvPr/>
        </p:nvSpPr>
        <p:spPr>
          <a:xfrm rot="5400000">
            <a:off x="8023975" y="671275"/>
            <a:ext cx="1179300" cy="594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42">
            <a:hlinkClick r:id="rId10" action="ppaction://hlinksldjump"/>
          </p:cNvPr>
          <p:cNvSpPr txBox="1"/>
          <p:nvPr/>
        </p:nvSpPr>
        <p:spPr>
          <a:xfrm>
            <a:off x="8264833" y="655114"/>
            <a:ext cx="440400" cy="23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3"/>
                </a:solidFill>
                <a:latin typeface="Ubuntu"/>
                <a:ea typeface="Ubuntu"/>
                <a:cs typeface="Ubuntu"/>
                <a:sym typeface="Ubuntu"/>
              </a:rPr>
              <a:t>1</a:t>
            </a:r>
            <a:endParaRPr b="1">
              <a:solidFill>
                <a:schemeClr val="accent3"/>
              </a:solidFill>
              <a:latin typeface="Ubuntu"/>
              <a:ea typeface="Ubuntu"/>
              <a:cs typeface="Ubuntu"/>
              <a:sym typeface="Ubuntu"/>
            </a:endParaRPr>
          </a:p>
        </p:txBody>
      </p:sp>
      <p:sp>
        <p:nvSpPr>
          <p:cNvPr id="1139" name="Google Shape;1139;p42">
            <a:hlinkClick r:id="" action="ppaction://hlinkshowjump?jump=nextslide"/>
          </p:cNvPr>
          <p:cNvSpPr/>
          <p:nvPr/>
        </p:nvSpPr>
        <p:spPr>
          <a:xfrm>
            <a:off x="7870218" y="695853"/>
            <a:ext cx="145409" cy="215293"/>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42">
            <a:hlinkClick r:id="" action="ppaction://hlinkshowjump?jump=previousslide"/>
          </p:cNvPr>
          <p:cNvSpPr/>
          <p:nvPr/>
        </p:nvSpPr>
        <p:spPr>
          <a:xfrm rot="10800000">
            <a:off x="7575225" y="695855"/>
            <a:ext cx="145409" cy="215293"/>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054" name="Picture 6" descr="https://encrypted-tbn0.gstatic.com/images?q=tbn%3AANd9GcTAPnzJR4L-zmLRWPDbEfPY8uzt2ezteKE0qg&amp;usqp=CAU"/>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202920" y="3486471"/>
            <a:ext cx="375427" cy="375427"/>
          </a:xfrm>
          <a:prstGeom prst="rect">
            <a:avLst/>
          </a:prstGeom>
          <a:noFill/>
          <a:extLst>
            <a:ext uri="{909E8E84-426E-40DD-AFC4-6F175D3DCCD1}">
              <a14:hiddenFill xmlns:a14="http://schemas.microsoft.com/office/drawing/2010/main">
                <a:solidFill>
                  <a:srgbClr val="FFFFFF"/>
                </a:solidFill>
              </a14:hiddenFill>
            </a:ext>
          </a:extLst>
        </p:spPr>
      </p:pic>
      <p:sp>
        <p:nvSpPr>
          <p:cNvPr id="108" name="Google Shape;1301;p46"/>
          <p:cNvSpPr txBox="1">
            <a:spLocks noGrp="1"/>
          </p:cNvSpPr>
          <p:nvPr>
            <p:ph type="subTitle" idx="1"/>
          </p:nvPr>
        </p:nvSpPr>
        <p:spPr>
          <a:xfrm>
            <a:off x="947654" y="1272986"/>
            <a:ext cx="7255271" cy="975735"/>
          </a:xfrm>
          <a:prstGeom prst="rect">
            <a:avLst/>
          </a:prstGeom>
        </p:spPr>
        <p:txBody>
          <a:bodyPr spcFirstLastPara="1" wrap="square" lIns="91425" tIns="91425" rIns="91425" bIns="91425" anchor="ctr" anchorCtr="0">
            <a:noAutofit/>
          </a:bodyPr>
          <a:lstStyle/>
          <a:p>
            <a:pPr marL="0" lvl="0" indent="0" algn="l"/>
            <a:r>
              <a:rPr lang="vi-VN" sz="1800" b="0" dirty="0">
                <a:solidFill>
                  <a:schemeClr val="dk1"/>
                </a:solidFill>
              </a:rPr>
              <a:t>Vì vue.js là một Javascript Framework nên để học và làm việc với vue.js thì kiến thức về javascript là một điểu bắt buộc. Bên cạnh đó vue.js xử lý phần front-end nên cần có kiến thức về HTML và CSS.</a:t>
            </a:r>
            <a:endParaRPr sz="1800" b="0" dirty="0">
              <a:solidFill>
                <a:schemeClr val="dk1"/>
              </a:solidFill>
            </a:endParaRPr>
          </a:p>
        </p:txBody>
      </p:sp>
      <p:sp>
        <p:nvSpPr>
          <p:cNvPr id="109" name="Google Shape;1301;p46"/>
          <p:cNvSpPr txBox="1">
            <a:spLocks noGrp="1"/>
          </p:cNvSpPr>
          <p:nvPr>
            <p:ph type="subTitle" idx="1"/>
          </p:nvPr>
        </p:nvSpPr>
        <p:spPr>
          <a:xfrm>
            <a:off x="989243" y="2312502"/>
            <a:ext cx="7255271" cy="674098"/>
          </a:xfrm>
          <a:prstGeom prst="rect">
            <a:avLst/>
          </a:prstGeom>
        </p:spPr>
        <p:txBody>
          <a:bodyPr spcFirstLastPara="1" wrap="square" lIns="91425" tIns="91425" rIns="91425" bIns="91425" anchor="ctr" anchorCtr="0">
            <a:noAutofit/>
          </a:bodyPr>
          <a:lstStyle/>
          <a:p>
            <a:pPr marL="0" lvl="0" indent="0" algn="l"/>
            <a:r>
              <a:rPr lang="vi-VN" sz="1800" b="0" dirty="0">
                <a:solidFill>
                  <a:schemeClr val="dk1"/>
                </a:solidFill>
              </a:rPr>
              <a:t>Kiến thức cần có để học vue.js:</a:t>
            </a:r>
            <a:endParaRPr sz="1800" b="0" dirty="0">
              <a:solidFill>
                <a:schemeClr val="dk1"/>
              </a:solidFill>
            </a:endParaRPr>
          </a:p>
        </p:txBody>
      </p:sp>
      <p:pic>
        <p:nvPicPr>
          <p:cNvPr id="2066" name="Picture 18" descr="https://freeiconshop.com/wp-content/uploads/edd/html-outline.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316744" y="3474910"/>
            <a:ext cx="393065" cy="393065"/>
          </a:xfrm>
          <a:prstGeom prst="rect">
            <a:avLst/>
          </a:prstGeom>
          <a:noFill/>
          <a:extLst>
            <a:ext uri="{909E8E84-426E-40DD-AFC4-6F175D3DCCD1}">
              <a14:hiddenFill xmlns:a14="http://schemas.microsoft.com/office/drawing/2010/main">
                <a:solidFill>
                  <a:srgbClr val="FFFFFF"/>
                </a:solidFill>
              </a14:hiddenFill>
            </a:ext>
          </a:extLst>
        </p:spPr>
      </p:pic>
      <p:pic>
        <p:nvPicPr>
          <p:cNvPr id="2068" name="Picture 20" descr="https://icons-for-free.com/iconfiles/png/512/development+extension+filetype+javascript+programming+icon-1320195391191289718.pn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370991" y="3481683"/>
            <a:ext cx="379518" cy="3795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387471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8">
                                            <p:txEl>
                                              <p:pRg st="0" end="0"/>
                                            </p:txEl>
                                          </p:spTgt>
                                        </p:tgtEl>
                                        <p:attrNameLst>
                                          <p:attrName>style.visibility</p:attrName>
                                        </p:attrNameLst>
                                      </p:cBhvr>
                                      <p:to>
                                        <p:strVal val="visible"/>
                                      </p:to>
                                    </p:set>
                                    <p:animEffect transition="in" filter="fade">
                                      <p:cBhvr>
                                        <p:cTn id="7" dur="500"/>
                                        <p:tgtEl>
                                          <p:spTgt spid="10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9">
                                            <p:txEl>
                                              <p:pRg st="0" end="0"/>
                                            </p:txEl>
                                          </p:spTgt>
                                        </p:tgtEl>
                                        <p:attrNameLst>
                                          <p:attrName>style.visibility</p:attrName>
                                        </p:attrNameLst>
                                      </p:cBhvr>
                                      <p:to>
                                        <p:strVal val="visible"/>
                                      </p:to>
                                    </p:set>
                                    <p:animEffect transition="in" filter="fade">
                                      <p:cBhvr>
                                        <p:cTn id="12" dur="500"/>
                                        <p:tgtEl>
                                          <p:spTgt spid="109">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54"/>
                                        </p:tgtEl>
                                        <p:attrNameLst>
                                          <p:attrName>style.visibility</p:attrName>
                                        </p:attrNameLst>
                                      </p:cBhvr>
                                      <p:to>
                                        <p:strVal val="visible"/>
                                      </p:to>
                                    </p:set>
                                    <p:animEffect transition="in" filter="fade">
                                      <p:cBhvr>
                                        <p:cTn id="17" dur="500"/>
                                        <p:tgtEl>
                                          <p:spTgt spid="1054"/>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055">
                                            <p:txEl>
                                              <p:pRg st="0" end="0"/>
                                            </p:txEl>
                                          </p:spTgt>
                                        </p:tgtEl>
                                        <p:attrNameLst>
                                          <p:attrName>style.visibility</p:attrName>
                                        </p:attrNameLst>
                                      </p:cBhvr>
                                      <p:to>
                                        <p:strVal val="visible"/>
                                      </p:to>
                                    </p:set>
                                    <p:animEffect transition="in" filter="fade">
                                      <p:cBhvr>
                                        <p:cTn id="20" dur="500"/>
                                        <p:tgtEl>
                                          <p:spTgt spid="1055">
                                            <p:txEl>
                                              <p:pRg st="0" end="0"/>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067"/>
                                        </p:tgtEl>
                                        <p:attrNameLst>
                                          <p:attrName>style.visibility</p:attrName>
                                        </p:attrNameLst>
                                      </p:cBhvr>
                                      <p:to>
                                        <p:strVal val="visible"/>
                                      </p:to>
                                    </p:set>
                                    <p:animEffect transition="in" filter="fade">
                                      <p:cBhvr>
                                        <p:cTn id="23" dur="500"/>
                                        <p:tgtEl>
                                          <p:spTgt spid="1067"/>
                                        </p:tgtEl>
                                      </p:cBhvr>
                                    </p:animEffect>
                                  </p:childTnLst>
                                </p:cTn>
                              </p:par>
                              <p:par>
                                <p:cTn id="24" presetID="10" presetClass="entr" presetSubtype="0" fill="hold" nodeType="withEffect">
                                  <p:stCondLst>
                                    <p:cond delay="0"/>
                                  </p:stCondLst>
                                  <p:childTnLst>
                                    <p:set>
                                      <p:cBhvr>
                                        <p:cTn id="25" dur="1" fill="hold">
                                          <p:stCondLst>
                                            <p:cond delay="0"/>
                                          </p:stCondLst>
                                        </p:cTn>
                                        <p:tgtEl>
                                          <p:spTgt spid="2068"/>
                                        </p:tgtEl>
                                        <p:attrNameLst>
                                          <p:attrName>style.visibility</p:attrName>
                                        </p:attrNameLst>
                                      </p:cBhvr>
                                      <p:to>
                                        <p:strVal val="visible"/>
                                      </p:to>
                                    </p:set>
                                    <p:animEffect transition="in" filter="fade">
                                      <p:cBhvr>
                                        <p:cTn id="26" dur="500"/>
                                        <p:tgtEl>
                                          <p:spTgt spid="2068"/>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049"/>
                                        </p:tgtEl>
                                        <p:attrNameLst>
                                          <p:attrName>style.visibility</p:attrName>
                                        </p:attrNameLst>
                                      </p:cBhvr>
                                      <p:to>
                                        <p:strVal val="visible"/>
                                      </p:to>
                                    </p:set>
                                    <p:animEffect transition="in" filter="fade">
                                      <p:cBhvr>
                                        <p:cTn id="31" dur="500"/>
                                        <p:tgtEl>
                                          <p:spTgt spid="1049"/>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053">
                                            <p:txEl>
                                              <p:pRg st="0" end="0"/>
                                            </p:txEl>
                                          </p:spTgt>
                                        </p:tgtEl>
                                        <p:attrNameLst>
                                          <p:attrName>style.visibility</p:attrName>
                                        </p:attrNameLst>
                                      </p:cBhvr>
                                      <p:to>
                                        <p:strVal val="visible"/>
                                      </p:to>
                                    </p:set>
                                    <p:animEffect transition="in" filter="fade">
                                      <p:cBhvr>
                                        <p:cTn id="34" dur="500"/>
                                        <p:tgtEl>
                                          <p:spTgt spid="1053">
                                            <p:txEl>
                                              <p:pRg st="0" end="0"/>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059"/>
                                        </p:tgtEl>
                                        <p:attrNameLst>
                                          <p:attrName>style.visibility</p:attrName>
                                        </p:attrNameLst>
                                      </p:cBhvr>
                                      <p:to>
                                        <p:strVal val="visible"/>
                                      </p:to>
                                    </p:set>
                                    <p:animEffect transition="in" filter="fade">
                                      <p:cBhvr>
                                        <p:cTn id="37" dur="500"/>
                                        <p:tgtEl>
                                          <p:spTgt spid="1059"/>
                                        </p:tgtEl>
                                      </p:cBhvr>
                                    </p:animEffect>
                                  </p:childTnLst>
                                </p:cTn>
                              </p:par>
                              <p:par>
                                <p:cTn id="38" presetID="10" presetClass="entr" presetSubtype="0" fill="hold" nodeType="withEffect">
                                  <p:stCondLst>
                                    <p:cond delay="0"/>
                                  </p:stCondLst>
                                  <p:childTnLst>
                                    <p:set>
                                      <p:cBhvr>
                                        <p:cTn id="39" dur="1" fill="hold">
                                          <p:stCondLst>
                                            <p:cond delay="0"/>
                                          </p:stCondLst>
                                        </p:cTn>
                                        <p:tgtEl>
                                          <p:spTgt spid="2066"/>
                                        </p:tgtEl>
                                        <p:attrNameLst>
                                          <p:attrName>style.visibility</p:attrName>
                                        </p:attrNameLst>
                                      </p:cBhvr>
                                      <p:to>
                                        <p:strVal val="visible"/>
                                      </p:to>
                                    </p:set>
                                    <p:animEffect transition="in" filter="fade">
                                      <p:cBhvr>
                                        <p:cTn id="40" dur="500"/>
                                        <p:tgtEl>
                                          <p:spTgt spid="2066"/>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1048"/>
                                        </p:tgtEl>
                                        <p:attrNameLst>
                                          <p:attrName>style.visibility</p:attrName>
                                        </p:attrNameLst>
                                      </p:cBhvr>
                                      <p:to>
                                        <p:strVal val="visible"/>
                                      </p:to>
                                    </p:set>
                                    <p:animEffect transition="in" filter="fade">
                                      <p:cBhvr>
                                        <p:cTn id="45" dur="500"/>
                                        <p:tgtEl>
                                          <p:spTgt spid="1048"/>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052">
                                            <p:txEl>
                                              <p:pRg st="0" end="0"/>
                                            </p:txEl>
                                          </p:spTgt>
                                        </p:tgtEl>
                                        <p:attrNameLst>
                                          <p:attrName>style.visibility</p:attrName>
                                        </p:attrNameLst>
                                      </p:cBhvr>
                                      <p:to>
                                        <p:strVal val="visible"/>
                                      </p:to>
                                    </p:set>
                                    <p:animEffect transition="in" filter="fade">
                                      <p:cBhvr>
                                        <p:cTn id="48" dur="500"/>
                                        <p:tgtEl>
                                          <p:spTgt spid="1052">
                                            <p:txEl>
                                              <p:pRg st="0" end="0"/>
                                            </p:txEl>
                                          </p:spTgt>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064"/>
                                        </p:tgtEl>
                                        <p:attrNameLst>
                                          <p:attrName>style.visibility</p:attrName>
                                        </p:attrNameLst>
                                      </p:cBhvr>
                                      <p:to>
                                        <p:strVal val="visible"/>
                                      </p:to>
                                    </p:set>
                                    <p:animEffect transition="in" filter="fade">
                                      <p:cBhvr>
                                        <p:cTn id="51" dur="500"/>
                                        <p:tgtEl>
                                          <p:spTgt spid="1064"/>
                                        </p:tgtEl>
                                      </p:cBhvr>
                                    </p:animEffect>
                                  </p:childTnLst>
                                </p:cTn>
                              </p:par>
                              <p:par>
                                <p:cTn id="52" presetID="10" presetClass="entr" presetSubtype="0" fill="hold" nodeType="withEffect">
                                  <p:stCondLst>
                                    <p:cond delay="0"/>
                                  </p:stCondLst>
                                  <p:childTnLst>
                                    <p:set>
                                      <p:cBhvr>
                                        <p:cTn id="53" dur="1" fill="hold">
                                          <p:stCondLst>
                                            <p:cond delay="0"/>
                                          </p:stCondLst>
                                        </p:cTn>
                                        <p:tgtEl>
                                          <p:spTgt spid="2054"/>
                                        </p:tgtEl>
                                        <p:attrNameLst>
                                          <p:attrName>style.visibility</p:attrName>
                                        </p:attrNameLst>
                                      </p:cBhvr>
                                      <p:to>
                                        <p:strVal val="visible"/>
                                      </p:to>
                                    </p:set>
                                    <p:animEffect transition="in" filter="fade">
                                      <p:cBhvr>
                                        <p:cTn id="54" dur="500"/>
                                        <p:tgtEl>
                                          <p:spTgt spid="20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 grpId="0" animBg="1"/>
      <p:bldP spid="1049" grpId="0" animBg="1"/>
      <p:bldP spid="1052" grpId="0" build="p"/>
      <p:bldP spid="1053" grpId="0" build="p"/>
      <p:bldP spid="1054" grpId="0" animBg="1"/>
      <p:bldP spid="1055" grpId="0" build="p"/>
      <p:bldP spid="1059" grpId="0" animBg="1"/>
      <p:bldP spid="1064" grpId="0" animBg="1"/>
      <p:bldP spid="1067" grpId="0" animBg="1"/>
      <p:bldP spid="108" grpId="0" build="p"/>
      <p:bldP spid="109"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791"/>
        <p:cNvGrpSpPr/>
        <p:nvPr/>
      </p:nvGrpSpPr>
      <p:grpSpPr>
        <a:xfrm>
          <a:off x="0" y="0"/>
          <a:ext cx="0" cy="0"/>
          <a:chOff x="0" y="0"/>
          <a:chExt cx="0" cy="0"/>
        </a:xfrm>
      </p:grpSpPr>
      <p:sp>
        <p:nvSpPr>
          <p:cNvPr id="1794" name="Google Shape;1794;p55"/>
          <p:cNvSpPr txBox="1">
            <a:spLocks noGrp="1"/>
          </p:cNvSpPr>
          <p:nvPr>
            <p:ph type="title"/>
          </p:nvPr>
        </p:nvSpPr>
        <p:spPr>
          <a:xfrm>
            <a:off x="1541075" y="540762"/>
            <a:ext cx="5277600" cy="478200"/>
          </a:xfrm>
          <a:prstGeom prst="rect">
            <a:avLst/>
          </a:prstGeom>
        </p:spPr>
        <p:txBody>
          <a:bodyPr spcFirstLastPara="1" wrap="square" lIns="91425" tIns="91425" rIns="91425" bIns="91425" anchor="ctr" anchorCtr="0">
            <a:noAutofit/>
          </a:bodyPr>
          <a:lstStyle/>
          <a:p>
            <a:pPr lvl="0"/>
            <a:r>
              <a:rPr lang="en" sz="2400" dirty="0"/>
              <a:t>a</a:t>
            </a:r>
            <a:r>
              <a:rPr lang="en" sz="2400" dirty="0" smtClean="0"/>
              <a:t>. </a:t>
            </a:r>
            <a:r>
              <a:rPr lang="en-US" sz="2400" dirty="0" err="1" smtClean="0"/>
              <a:t>Cú</a:t>
            </a:r>
            <a:r>
              <a:rPr lang="en-US" sz="2400" dirty="0" smtClean="0"/>
              <a:t> </a:t>
            </a:r>
            <a:r>
              <a:rPr lang="en-US" sz="2400" dirty="0" err="1" smtClean="0"/>
              <a:t>pháp</a:t>
            </a:r>
            <a:r>
              <a:rPr lang="en-US" sz="2400" dirty="0" smtClean="0"/>
              <a:t>.</a:t>
            </a:r>
            <a:endParaRPr sz="2400" b="1" dirty="0"/>
          </a:p>
        </p:txBody>
      </p:sp>
      <p:sp>
        <p:nvSpPr>
          <p:cNvPr id="1801" name="Google Shape;1801;p55"/>
          <p:cNvSpPr/>
          <p:nvPr/>
        </p:nvSpPr>
        <p:spPr>
          <a:xfrm>
            <a:off x="7870218" y="695853"/>
            <a:ext cx="145409" cy="215293"/>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55"/>
          <p:cNvSpPr/>
          <p:nvPr/>
        </p:nvSpPr>
        <p:spPr>
          <a:xfrm rot="10800000">
            <a:off x="7575225" y="695855"/>
            <a:ext cx="145409" cy="215293"/>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55">
            <a:hlinkClick r:id="rId3" action="ppaction://hlinksldjump"/>
          </p:cNvPr>
          <p:cNvSpPr/>
          <p:nvPr/>
        </p:nvSpPr>
        <p:spPr>
          <a:xfrm rot="5400000">
            <a:off x="8135450" y="1556928"/>
            <a:ext cx="950100" cy="62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55">
            <a:hlinkClick r:id="rId4" action="ppaction://hlinksldjump"/>
          </p:cNvPr>
          <p:cNvSpPr/>
          <p:nvPr/>
        </p:nvSpPr>
        <p:spPr>
          <a:xfrm rot="5400000">
            <a:off x="8100942" y="589675"/>
            <a:ext cx="1019100" cy="62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55">
            <a:hlinkClick r:id="rId5" action="ppaction://hlinksldjump"/>
          </p:cNvPr>
          <p:cNvSpPr/>
          <p:nvPr/>
        </p:nvSpPr>
        <p:spPr>
          <a:xfrm rot="5400000">
            <a:off x="8089092" y="2537633"/>
            <a:ext cx="1042800" cy="62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55">
            <a:hlinkClick r:id="rId6" action="ppaction://hlinksldjump"/>
          </p:cNvPr>
          <p:cNvSpPr/>
          <p:nvPr/>
        </p:nvSpPr>
        <p:spPr>
          <a:xfrm rot="5400000">
            <a:off x="8100942" y="4501251"/>
            <a:ext cx="1019100" cy="62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55">
            <a:hlinkClick r:id="rId7" action="ppaction://hlinksldjump"/>
          </p:cNvPr>
          <p:cNvSpPr/>
          <p:nvPr/>
        </p:nvSpPr>
        <p:spPr>
          <a:xfrm rot="5400000">
            <a:off x="8141446" y="3528444"/>
            <a:ext cx="938100" cy="624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55">
            <a:hlinkClick r:id="rId4" action="ppaction://hlinksldjump"/>
          </p:cNvPr>
          <p:cNvSpPr txBox="1"/>
          <p:nvPr/>
        </p:nvSpPr>
        <p:spPr>
          <a:xfrm>
            <a:off x="8189650" y="470225"/>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4"/>
                </a:solidFill>
                <a:latin typeface="Ubuntu"/>
                <a:ea typeface="Ubuntu"/>
                <a:cs typeface="Ubuntu"/>
                <a:sym typeface="Ubuntu"/>
              </a:rPr>
              <a:t>M</a:t>
            </a:r>
            <a:endParaRPr b="1">
              <a:solidFill>
                <a:schemeClr val="accent4"/>
              </a:solidFill>
              <a:latin typeface="Ubuntu"/>
              <a:ea typeface="Ubuntu"/>
              <a:cs typeface="Ubuntu"/>
              <a:sym typeface="Ubuntu"/>
            </a:endParaRPr>
          </a:p>
        </p:txBody>
      </p:sp>
      <p:sp>
        <p:nvSpPr>
          <p:cNvPr id="1809" name="Google Shape;1809;p55">
            <a:hlinkClick r:id="rId3" action="ppaction://hlinksldjump"/>
          </p:cNvPr>
          <p:cNvSpPr txBox="1"/>
          <p:nvPr/>
        </p:nvSpPr>
        <p:spPr>
          <a:xfrm>
            <a:off x="8189650" y="1476316"/>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2"/>
                </a:solidFill>
                <a:latin typeface="Ubuntu"/>
                <a:ea typeface="Ubuntu"/>
                <a:cs typeface="Ubuntu"/>
                <a:sym typeface="Ubuntu"/>
              </a:rPr>
              <a:t>T</a:t>
            </a:r>
            <a:endParaRPr b="1">
              <a:solidFill>
                <a:schemeClr val="accent2"/>
              </a:solidFill>
              <a:latin typeface="Ubuntu"/>
              <a:ea typeface="Ubuntu"/>
              <a:cs typeface="Ubuntu"/>
              <a:sym typeface="Ubuntu"/>
            </a:endParaRPr>
          </a:p>
        </p:txBody>
      </p:sp>
      <p:sp>
        <p:nvSpPr>
          <p:cNvPr id="1810" name="Google Shape;1810;p55">
            <a:hlinkClick r:id="rId5" action="ppaction://hlinksldjump"/>
          </p:cNvPr>
          <p:cNvSpPr txBox="1"/>
          <p:nvPr/>
        </p:nvSpPr>
        <p:spPr>
          <a:xfrm>
            <a:off x="8189650" y="2400638"/>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1"/>
                </a:solidFill>
                <a:latin typeface="Ubuntu"/>
                <a:ea typeface="Ubuntu"/>
                <a:cs typeface="Ubuntu"/>
                <a:sym typeface="Ubuntu"/>
              </a:rPr>
              <a:t>X</a:t>
            </a:r>
            <a:endParaRPr b="1">
              <a:solidFill>
                <a:schemeClr val="accent1"/>
              </a:solidFill>
              <a:latin typeface="Ubuntu"/>
              <a:ea typeface="Ubuntu"/>
              <a:cs typeface="Ubuntu"/>
              <a:sym typeface="Ubuntu"/>
            </a:endParaRPr>
          </a:p>
        </p:txBody>
      </p:sp>
      <p:sp>
        <p:nvSpPr>
          <p:cNvPr id="1811" name="Google Shape;1811;p55">
            <a:hlinkClick r:id="rId7" action="ppaction://hlinksldjump"/>
          </p:cNvPr>
          <p:cNvSpPr txBox="1"/>
          <p:nvPr/>
        </p:nvSpPr>
        <p:spPr>
          <a:xfrm>
            <a:off x="8189650" y="3423511"/>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3"/>
                </a:solidFill>
                <a:latin typeface="Ubuntu"/>
                <a:ea typeface="Ubuntu"/>
                <a:cs typeface="Ubuntu"/>
                <a:sym typeface="Ubuntu"/>
              </a:rPr>
              <a:t>T</a:t>
            </a:r>
            <a:endParaRPr b="1">
              <a:solidFill>
                <a:schemeClr val="accent3"/>
              </a:solidFill>
              <a:latin typeface="Ubuntu"/>
              <a:ea typeface="Ubuntu"/>
              <a:cs typeface="Ubuntu"/>
              <a:sym typeface="Ubuntu"/>
            </a:endParaRPr>
          </a:p>
        </p:txBody>
      </p:sp>
      <p:sp>
        <p:nvSpPr>
          <p:cNvPr id="1812" name="Google Shape;1812;p55">
            <a:hlinkClick r:id="rId6" action="ppaction://hlinksldjump"/>
          </p:cNvPr>
          <p:cNvSpPr txBox="1"/>
          <p:nvPr/>
        </p:nvSpPr>
        <p:spPr>
          <a:xfrm>
            <a:off x="8189650" y="4362805"/>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4"/>
                </a:solidFill>
                <a:latin typeface="Ubuntu"/>
                <a:ea typeface="Ubuntu"/>
                <a:cs typeface="Ubuntu"/>
                <a:sym typeface="Ubuntu"/>
              </a:rPr>
              <a:t>F</a:t>
            </a:r>
            <a:endParaRPr b="1">
              <a:solidFill>
                <a:schemeClr val="accent4"/>
              </a:solidFill>
              <a:latin typeface="Ubuntu"/>
              <a:ea typeface="Ubuntu"/>
              <a:cs typeface="Ubuntu"/>
              <a:sym typeface="Ubuntu"/>
            </a:endParaRPr>
          </a:p>
        </p:txBody>
      </p:sp>
      <p:grpSp>
        <p:nvGrpSpPr>
          <p:cNvPr id="1813" name="Google Shape;1813;p55"/>
          <p:cNvGrpSpPr/>
          <p:nvPr/>
        </p:nvGrpSpPr>
        <p:grpSpPr>
          <a:xfrm>
            <a:off x="6935171" y="696541"/>
            <a:ext cx="195284" cy="195284"/>
            <a:chOff x="5660400" y="238125"/>
            <a:chExt cx="481825" cy="481825"/>
          </a:xfrm>
        </p:grpSpPr>
        <p:sp>
          <p:nvSpPr>
            <p:cNvPr id="1814" name="Google Shape;1814;p55"/>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815" name="Google Shape;1815;p55"/>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1816" name="Google Shape;1816;p55">
            <a:hlinkClick r:id="rId8" action="ppaction://hlinksldjump"/>
          </p:cNvPr>
          <p:cNvSpPr/>
          <p:nvPr/>
        </p:nvSpPr>
        <p:spPr>
          <a:xfrm>
            <a:off x="6934475" y="681975"/>
            <a:ext cx="195900" cy="215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55">
            <a:hlinkClick r:id="rId9" action="ppaction://hlinksldjump"/>
          </p:cNvPr>
          <p:cNvSpPr/>
          <p:nvPr/>
        </p:nvSpPr>
        <p:spPr>
          <a:xfrm>
            <a:off x="7246284" y="695850"/>
            <a:ext cx="213106" cy="195722"/>
          </a:xfrm>
          <a:custGeom>
            <a:avLst/>
            <a:gdLst/>
            <a:ahLst/>
            <a:cxnLst/>
            <a:rect l="l" t="t" r="r" b="b"/>
            <a:pathLst>
              <a:path w="34372" h="31568" extrusionOk="0">
                <a:moveTo>
                  <a:pt x="17158" y="1"/>
                </a:moveTo>
                <a:cubicBezTo>
                  <a:pt x="11439" y="3246"/>
                  <a:pt x="5719" y="6490"/>
                  <a:pt x="0" y="9735"/>
                </a:cubicBezTo>
                <a:lnTo>
                  <a:pt x="2750" y="9735"/>
                </a:lnTo>
                <a:lnTo>
                  <a:pt x="2750" y="31567"/>
                </a:lnTo>
                <a:lnTo>
                  <a:pt x="11659" y="31567"/>
                </a:lnTo>
                <a:lnTo>
                  <a:pt x="11659" y="17379"/>
                </a:lnTo>
                <a:lnTo>
                  <a:pt x="23373" y="17379"/>
                </a:lnTo>
                <a:lnTo>
                  <a:pt x="23373" y="31567"/>
                </a:lnTo>
                <a:lnTo>
                  <a:pt x="31622" y="31567"/>
                </a:lnTo>
                <a:lnTo>
                  <a:pt x="31622" y="9735"/>
                </a:lnTo>
                <a:lnTo>
                  <a:pt x="34371" y="9735"/>
                </a:lnTo>
                <a:cubicBezTo>
                  <a:pt x="28597" y="6490"/>
                  <a:pt x="22878" y="3246"/>
                  <a:pt x="1715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55">
            <a:hlinkClick r:id="" action="ppaction://hlinkshowjump?jump=nextslide"/>
          </p:cNvPr>
          <p:cNvSpPr/>
          <p:nvPr/>
        </p:nvSpPr>
        <p:spPr>
          <a:xfrm>
            <a:off x="7870218" y="695853"/>
            <a:ext cx="145409" cy="215293"/>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55">
            <a:hlinkClick r:id="" action="ppaction://hlinkshowjump?jump=previousslide"/>
          </p:cNvPr>
          <p:cNvSpPr/>
          <p:nvPr/>
        </p:nvSpPr>
        <p:spPr>
          <a:xfrm rot="10800000">
            <a:off x="7575225" y="695855"/>
            <a:ext cx="145409" cy="215293"/>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301;p46"/>
          <p:cNvSpPr txBox="1">
            <a:spLocks noGrp="1"/>
          </p:cNvSpPr>
          <p:nvPr>
            <p:ph type="subTitle" idx="1"/>
          </p:nvPr>
        </p:nvSpPr>
        <p:spPr>
          <a:xfrm>
            <a:off x="687651" y="1067572"/>
            <a:ext cx="7589362" cy="585647"/>
          </a:xfrm>
          <a:prstGeom prst="rect">
            <a:avLst/>
          </a:prstGeom>
        </p:spPr>
        <p:txBody>
          <a:bodyPr spcFirstLastPara="1" wrap="square" lIns="91425" tIns="91425" rIns="91425" bIns="91425" anchor="ctr" anchorCtr="0">
            <a:noAutofit/>
          </a:bodyPr>
          <a:lstStyle/>
          <a:p>
            <a:pPr marL="0" lvl="0" indent="0" algn="l"/>
            <a:r>
              <a:rPr lang="en-US" b="0" dirty="0" err="1">
                <a:solidFill>
                  <a:schemeClr val="dk1"/>
                </a:solidFill>
              </a:rPr>
              <a:t>Để</a:t>
            </a:r>
            <a:r>
              <a:rPr lang="en-US" b="0" dirty="0">
                <a:solidFill>
                  <a:schemeClr val="dk1"/>
                </a:solidFill>
              </a:rPr>
              <a:t> </a:t>
            </a:r>
            <a:r>
              <a:rPr lang="en-US" b="0" dirty="0" err="1">
                <a:solidFill>
                  <a:schemeClr val="dk1"/>
                </a:solidFill>
              </a:rPr>
              <a:t>khai</a:t>
            </a:r>
            <a:r>
              <a:rPr lang="en-US" b="0" dirty="0">
                <a:solidFill>
                  <a:schemeClr val="dk1"/>
                </a:solidFill>
              </a:rPr>
              <a:t> </a:t>
            </a:r>
            <a:r>
              <a:rPr lang="en-US" b="0" dirty="0" err="1">
                <a:solidFill>
                  <a:schemeClr val="dk1"/>
                </a:solidFill>
              </a:rPr>
              <a:t>báo</a:t>
            </a:r>
            <a:r>
              <a:rPr lang="en-US" b="0" dirty="0">
                <a:solidFill>
                  <a:schemeClr val="dk1"/>
                </a:solidFill>
              </a:rPr>
              <a:t> computed property </a:t>
            </a:r>
            <a:r>
              <a:rPr lang="en-US" b="0" dirty="0" err="1">
                <a:solidFill>
                  <a:schemeClr val="dk1"/>
                </a:solidFill>
              </a:rPr>
              <a:t>trong</a:t>
            </a:r>
            <a:r>
              <a:rPr lang="en-US" b="0" dirty="0">
                <a:solidFill>
                  <a:schemeClr val="dk1"/>
                </a:solidFill>
              </a:rPr>
              <a:t> Vue.js </a:t>
            </a:r>
            <a:r>
              <a:rPr lang="en-US" b="0" dirty="0" err="1">
                <a:solidFill>
                  <a:schemeClr val="dk1"/>
                </a:solidFill>
              </a:rPr>
              <a:t>thì</a:t>
            </a:r>
            <a:r>
              <a:rPr lang="en-US" b="0" dirty="0">
                <a:solidFill>
                  <a:schemeClr val="dk1"/>
                </a:solidFill>
              </a:rPr>
              <a:t> </a:t>
            </a:r>
            <a:r>
              <a:rPr lang="en-US" b="0" dirty="0" err="1">
                <a:solidFill>
                  <a:schemeClr val="dk1"/>
                </a:solidFill>
              </a:rPr>
              <a:t>cần</a:t>
            </a:r>
            <a:r>
              <a:rPr lang="en-US" b="0" dirty="0">
                <a:solidFill>
                  <a:schemeClr val="dk1"/>
                </a:solidFill>
              </a:rPr>
              <a:t> </a:t>
            </a:r>
            <a:r>
              <a:rPr lang="en-US" b="0" dirty="0" err="1">
                <a:solidFill>
                  <a:schemeClr val="dk1"/>
                </a:solidFill>
              </a:rPr>
              <a:t>đặt</a:t>
            </a:r>
            <a:r>
              <a:rPr lang="en-US" b="0" dirty="0">
                <a:solidFill>
                  <a:schemeClr val="dk1"/>
                </a:solidFill>
              </a:rPr>
              <a:t> </a:t>
            </a:r>
            <a:r>
              <a:rPr lang="en-US" b="0" dirty="0" err="1">
                <a:solidFill>
                  <a:schemeClr val="dk1"/>
                </a:solidFill>
              </a:rPr>
              <a:t>nó</a:t>
            </a:r>
            <a:r>
              <a:rPr lang="en-US" b="0" dirty="0">
                <a:solidFill>
                  <a:schemeClr val="dk1"/>
                </a:solidFill>
              </a:rPr>
              <a:t> ở </a:t>
            </a:r>
            <a:r>
              <a:rPr lang="en-US" b="0" dirty="0" err="1">
                <a:solidFill>
                  <a:schemeClr val="dk1"/>
                </a:solidFill>
              </a:rPr>
              <a:t>trong</a:t>
            </a:r>
            <a:r>
              <a:rPr lang="en-US" b="0" dirty="0">
                <a:solidFill>
                  <a:schemeClr val="dk1"/>
                </a:solidFill>
              </a:rPr>
              <a:t> scope object computed.</a:t>
            </a:r>
            <a:endParaRPr lang="vi-VN" b="0" dirty="0">
              <a:solidFill>
                <a:schemeClr val="dk1"/>
              </a:solidFill>
            </a:endParaRPr>
          </a:p>
        </p:txBody>
      </p:sp>
      <p:pic>
        <p:nvPicPr>
          <p:cNvPr id="3" name="Picture 2"/>
          <p:cNvPicPr>
            <a:picLocks noChangeAspect="1"/>
          </p:cNvPicPr>
          <p:nvPr/>
        </p:nvPicPr>
        <p:blipFill>
          <a:blip r:embed="rId10"/>
          <a:stretch>
            <a:fillRect/>
          </a:stretch>
        </p:blipFill>
        <p:spPr>
          <a:xfrm>
            <a:off x="1016000" y="1700343"/>
            <a:ext cx="6181102" cy="3341658"/>
          </a:xfrm>
          <a:prstGeom prst="rect">
            <a:avLst/>
          </a:prstGeom>
        </p:spPr>
      </p:pic>
    </p:spTree>
    <p:extLst>
      <p:ext uri="{BB962C8B-B14F-4D97-AF65-F5344CB8AC3E}">
        <p14:creationId xmlns:p14="http://schemas.microsoft.com/office/powerpoint/2010/main" val="50115250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2">
                                            <p:txEl>
                                              <p:pRg st="0" end="0"/>
                                            </p:txEl>
                                          </p:spTgt>
                                        </p:tgtEl>
                                        <p:attrNameLst>
                                          <p:attrName>style.visibility</p:attrName>
                                        </p:attrNameLst>
                                      </p:cBhvr>
                                      <p:to>
                                        <p:strVal val="visible"/>
                                      </p:to>
                                    </p:set>
                                    <p:animEffect transition="in" filter="fade">
                                      <p:cBhvr>
                                        <p:cTn id="7" dur="500"/>
                                        <p:tgtEl>
                                          <p:spTgt spid="11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 grpId="0"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791"/>
        <p:cNvGrpSpPr/>
        <p:nvPr/>
      </p:nvGrpSpPr>
      <p:grpSpPr>
        <a:xfrm>
          <a:off x="0" y="0"/>
          <a:ext cx="0" cy="0"/>
          <a:chOff x="0" y="0"/>
          <a:chExt cx="0" cy="0"/>
        </a:xfrm>
      </p:grpSpPr>
      <p:sp>
        <p:nvSpPr>
          <p:cNvPr id="1794" name="Google Shape;1794;p55"/>
          <p:cNvSpPr txBox="1">
            <a:spLocks noGrp="1"/>
          </p:cNvSpPr>
          <p:nvPr>
            <p:ph type="title"/>
          </p:nvPr>
        </p:nvSpPr>
        <p:spPr>
          <a:xfrm>
            <a:off x="1541075" y="540762"/>
            <a:ext cx="5277600" cy="478200"/>
          </a:xfrm>
          <a:prstGeom prst="rect">
            <a:avLst/>
          </a:prstGeom>
        </p:spPr>
        <p:txBody>
          <a:bodyPr spcFirstLastPara="1" wrap="square" lIns="91425" tIns="91425" rIns="91425" bIns="91425" anchor="ctr" anchorCtr="0">
            <a:noAutofit/>
          </a:bodyPr>
          <a:lstStyle/>
          <a:p>
            <a:pPr lvl="0"/>
            <a:r>
              <a:rPr lang="en" sz="2400" dirty="0"/>
              <a:t>a</a:t>
            </a:r>
            <a:r>
              <a:rPr lang="en" sz="2400" dirty="0" smtClean="0"/>
              <a:t>. </a:t>
            </a:r>
            <a:r>
              <a:rPr lang="en-US" sz="2400" dirty="0" err="1" smtClean="0"/>
              <a:t>Cú</a:t>
            </a:r>
            <a:r>
              <a:rPr lang="en-US" sz="2400" dirty="0" smtClean="0"/>
              <a:t> </a:t>
            </a:r>
            <a:r>
              <a:rPr lang="en-US" sz="2400" dirty="0" err="1" smtClean="0"/>
              <a:t>pháp</a:t>
            </a:r>
            <a:r>
              <a:rPr lang="en-US" sz="2400" dirty="0" smtClean="0"/>
              <a:t>.</a:t>
            </a:r>
            <a:endParaRPr sz="2400" b="1" dirty="0"/>
          </a:p>
        </p:txBody>
      </p:sp>
      <p:sp>
        <p:nvSpPr>
          <p:cNvPr id="1801" name="Google Shape;1801;p55"/>
          <p:cNvSpPr/>
          <p:nvPr/>
        </p:nvSpPr>
        <p:spPr>
          <a:xfrm>
            <a:off x="7870218" y="695853"/>
            <a:ext cx="145409" cy="215293"/>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55"/>
          <p:cNvSpPr/>
          <p:nvPr/>
        </p:nvSpPr>
        <p:spPr>
          <a:xfrm rot="10800000">
            <a:off x="7575225" y="695855"/>
            <a:ext cx="145409" cy="215293"/>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55">
            <a:hlinkClick r:id="rId3" action="ppaction://hlinksldjump"/>
          </p:cNvPr>
          <p:cNvSpPr/>
          <p:nvPr/>
        </p:nvSpPr>
        <p:spPr>
          <a:xfrm rot="5400000">
            <a:off x="8135450" y="1556928"/>
            <a:ext cx="950100" cy="62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55">
            <a:hlinkClick r:id="rId4" action="ppaction://hlinksldjump"/>
          </p:cNvPr>
          <p:cNvSpPr/>
          <p:nvPr/>
        </p:nvSpPr>
        <p:spPr>
          <a:xfrm rot="5400000">
            <a:off x="8100942" y="589675"/>
            <a:ext cx="1019100" cy="62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55">
            <a:hlinkClick r:id="rId5" action="ppaction://hlinksldjump"/>
          </p:cNvPr>
          <p:cNvSpPr/>
          <p:nvPr/>
        </p:nvSpPr>
        <p:spPr>
          <a:xfrm rot="5400000">
            <a:off x="8089092" y="2537633"/>
            <a:ext cx="1042800" cy="62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55">
            <a:hlinkClick r:id="rId6" action="ppaction://hlinksldjump"/>
          </p:cNvPr>
          <p:cNvSpPr/>
          <p:nvPr/>
        </p:nvSpPr>
        <p:spPr>
          <a:xfrm rot="5400000">
            <a:off x="8100942" y="4501251"/>
            <a:ext cx="1019100" cy="62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55">
            <a:hlinkClick r:id="rId7" action="ppaction://hlinksldjump"/>
          </p:cNvPr>
          <p:cNvSpPr/>
          <p:nvPr/>
        </p:nvSpPr>
        <p:spPr>
          <a:xfrm rot="5400000">
            <a:off x="8141446" y="3528444"/>
            <a:ext cx="938100" cy="624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55">
            <a:hlinkClick r:id="rId4" action="ppaction://hlinksldjump"/>
          </p:cNvPr>
          <p:cNvSpPr txBox="1"/>
          <p:nvPr/>
        </p:nvSpPr>
        <p:spPr>
          <a:xfrm>
            <a:off x="8189650" y="470225"/>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4"/>
                </a:solidFill>
                <a:latin typeface="Ubuntu"/>
                <a:ea typeface="Ubuntu"/>
                <a:cs typeface="Ubuntu"/>
                <a:sym typeface="Ubuntu"/>
              </a:rPr>
              <a:t>M</a:t>
            </a:r>
            <a:endParaRPr b="1">
              <a:solidFill>
                <a:schemeClr val="accent4"/>
              </a:solidFill>
              <a:latin typeface="Ubuntu"/>
              <a:ea typeface="Ubuntu"/>
              <a:cs typeface="Ubuntu"/>
              <a:sym typeface="Ubuntu"/>
            </a:endParaRPr>
          </a:p>
        </p:txBody>
      </p:sp>
      <p:sp>
        <p:nvSpPr>
          <p:cNvPr id="1809" name="Google Shape;1809;p55">
            <a:hlinkClick r:id="rId3" action="ppaction://hlinksldjump"/>
          </p:cNvPr>
          <p:cNvSpPr txBox="1"/>
          <p:nvPr/>
        </p:nvSpPr>
        <p:spPr>
          <a:xfrm>
            <a:off x="8189650" y="1476316"/>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2"/>
                </a:solidFill>
                <a:latin typeface="Ubuntu"/>
                <a:ea typeface="Ubuntu"/>
                <a:cs typeface="Ubuntu"/>
                <a:sym typeface="Ubuntu"/>
              </a:rPr>
              <a:t>T</a:t>
            </a:r>
            <a:endParaRPr b="1">
              <a:solidFill>
                <a:schemeClr val="accent2"/>
              </a:solidFill>
              <a:latin typeface="Ubuntu"/>
              <a:ea typeface="Ubuntu"/>
              <a:cs typeface="Ubuntu"/>
              <a:sym typeface="Ubuntu"/>
            </a:endParaRPr>
          </a:p>
        </p:txBody>
      </p:sp>
      <p:sp>
        <p:nvSpPr>
          <p:cNvPr id="1810" name="Google Shape;1810;p55">
            <a:hlinkClick r:id="rId5" action="ppaction://hlinksldjump"/>
          </p:cNvPr>
          <p:cNvSpPr txBox="1"/>
          <p:nvPr/>
        </p:nvSpPr>
        <p:spPr>
          <a:xfrm>
            <a:off x="8189650" y="2400638"/>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1"/>
                </a:solidFill>
                <a:latin typeface="Ubuntu"/>
                <a:ea typeface="Ubuntu"/>
                <a:cs typeface="Ubuntu"/>
                <a:sym typeface="Ubuntu"/>
              </a:rPr>
              <a:t>X</a:t>
            </a:r>
            <a:endParaRPr b="1">
              <a:solidFill>
                <a:schemeClr val="accent1"/>
              </a:solidFill>
              <a:latin typeface="Ubuntu"/>
              <a:ea typeface="Ubuntu"/>
              <a:cs typeface="Ubuntu"/>
              <a:sym typeface="Ubuntu"/>
            </a:endParaRPr>
          </a:p>
        </p:txBody>
      </p:sp>
      <p:sp>
        <p:nvSpPr>
          <p:cNvPr id="1811" name="Google Shape;1811;p55">
            <a:hlinkClick r:id="rId7" action="ppaction://hlinksldjump"/>
          </p:cNvPr>
          <p:cNvSpPr txBox="1"/>
          <p:nvPr/>
        </p:nvSpPr>
        <p:spPr>
          <a:xfrm>
            <a:off x="8189650" y="3423511"/>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3"/>
                </a:solidFill>
                <a:latin typeface="Ubuntu"/>
                <a:ea typeface="Ubuntu"/>
                <a:cs typeface="Ubuntu"/>
                <a:sym typeface="Ubuntu"/>
              </a:rPr>
              <a:t>T</a:t>
            </a:r>
            <a:endParaRPr b="1">
              <a:solidFill>
                <a:schemeClr val="accent3"/>
              </a:solidFill>
              <a:latin typeface="Ubuntu"/>
              <a:ea typeface="Ubuntu"/>
              <a:cs typeface="Ubuntu"/>
              <a:sym typeface="Ubuntu"/>
            </a:endParaRPr>
          </a:p>
        </p:txBody>
      </p:sp>
      <p:sp>
        <p:nvSpPr>
          <p:cNvPr id="1812" name="Google Shape;1812;p55">
            <a:hlinkClick r:id="rId6" action="ppaction://hlinksldjump"/>
          </p:cNvPr>
          <p:cNvSpPr txBox="1"/>
          <p:nvPr/>
        </p:nvSpPr>
        <p:spPr>
          <a:xfrm>
            <a:off x="8189650" y="4362805"/>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4"/>
                </a:solidFill>
                <a:latin typeface="Ubuntu"/>
                <a:ea typeface="Ubuntu"/>
                <a:cs typeface="Ubuntu"/>
                <a:sym typeface="Ubuntu"/>
              </a:rPr>
              <a:t>F</a:t>
            </a:r>
            <a:endParaRPr b="1">
              <a:solidFill>
                <a:schemeClr val="accent4"/>
              </a:solidFill>
              <a:latin typeface="Ubuntu"/>
              <a:ea typeface="Ubuntu"/>
              <a:cs typeface="Ubuntu"/>
              <a:sym typeface="Ubuntu"/>
            </a:endParaRPr>
          </a:p>
        </p:txBody>
      </p:sp>
      <p:grpSp>
        <p:nvGrpSpPr>
          <p:cNvPr id="1813" name="Google Shape;1813;p55"/>
          <p:cNvGrpSpPr/>
          <p:nvPr/>
        </p:nvGrpSpPr>
        <p:grpSpPr>
          <a:xfrm>
            <a:off x="6935171" y="696541"/>
            <a:ext cx="195284" cy="195284"/>
            <a:chOff x="5660400" y="238125"/>
            <a:chExt cx="481825" cy="481825"/>
          </a:xfrm>
        </p:grpSpPr>
        <p:sp>
          <p:nvSpPr>
            <p:cNvPr id="1814" name="Google Shape;1814;p55"/>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815" name="Google Shape;1815;p55"/>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1816" name="Google Shape;1816;p55">
            <a:hlinkClick r:id="rId8" action="ppaction://hlinksldjump"/>
          </p:cNvPr>
          <p:cNvSpPr/>
          <p:nvPr/>
        </p:nvSpPr>
        <p:spPr>
          <a:xfrm>
            <a:off x="6934475" y="681975"/>
            <a:ext cx="195900" cy="215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55">
            <a:hlinkClick r:id="rId9" action="ppaction://hlinksldjump"/>
          </p:cNvPr>
          <p:cNvSpPr/>
          <p:nvPr/>
        </p:nvSpPr>
        <p:spPr>
          <a:xfrm>
            <a:off x="7246284" y="695850"/>
            <a:ext cx="213106" cy="195722"/>
          </a:xfrm>
          <a:custGeom>
            <a:avLst/>
            <a:gdLst/>
            <a:ahLst/>
            <a:cxnLst/>
            <a:rect l="l" t="t" r="r" b="b"/>
            <a:pathLst>
              <a:path w="34372" h="31568" extrusionOk="0">
                <a:moveTo>
                  <a:pt x="17158" y="1"/>
                </a:moveTo>
                <a:cubicBezTo>
                  <a:pt x="11439" y="3246"/>
                  <a:pt x="5719" y="6490"/>
                  <a:pt x="0" y="9735"/>
                </a:cubicBezTo>
                <a:lnTo>
                  <a:pt x="2750" y="9735"/>
                </a:lnTo>
                <a:lnTo>
                  <a:pt x="2750" y="31567"/>
                </a:lnTo>
                <a:lnTo>
                  <a:pt x="11659" y="31567"/>
                </a:lnTo>
                <a:lnTo>
                  <a:pt x="11659" y="17379"/>
                </a:lnTo>
                <a:lnTo>
                  <a:pt x="23373" y="17379"/>
                </a:lnTo>
                <a:lnTo>
                  <a:pt x="23373" y="31567"/>
                </a:lnTo>
                <a:lnTo>
                  <a:pt x="31622" y="31567"/>
                </a:lnTo>
                <a:lnTo>
                  <a:pt x="31622" y="9735"/>
                </a:lnTo>
                <a:lnTo>
                  <a:pt x="34371" y="9735"/>
                </a:lnTo>
                <a:cubicBezTo>
                  <a:pt x="28597" y="6490"/>
                  <a:pt x="22878" y="3246"/>
                  <a:pt x="1715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55">
            <a:hlinkClick r:id="" action="ppaction://hlinkshowjump?jump=nextslide"/>
          </p:cNvPr>
          <p:cNvSpPr/>
          <p:nvPr/>
        </p:nvSpPr>
        <p:spPr>
          <a:xfrm>
            <a:off x="7870218" y="695853"/>
            <a:ext cx="145409" cy="215293"/>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55">
            <a:hlinkClick r:id="" action="ppaction://hlinkshowjump?jump=previousslide"/>
          </p:cNvPr>
          <p:cNvSpPr/>
          <p:nvPr/>
        </p:nvSpPr>
        <p:spPr>
          <a:xfrm rot="10800000">
            <a:off x="7575225" y="695855"/>
            <a:ext cx="145409" cy="215293"/>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301;p46"/>
          <p:cNvSpPr txBox="1">
            <a:spLocks noGrp="1"/>
          </p:cNvSpPr>
          <p:nvPr>
            <p:ph type="subTitle" idx="1"/>
          </p:nvPr>
        </p:nvSpPr>
        <p:spPr>
          <a:xfrm>
            <a:off x="687651" y="1067572"/>
            <a:ext cx="7589362" cy="585647"/>
          </a:xfrm>
          <a:prstGeom prst="rect">
            <a:avLst/>
          </a:prstGeom>
        </p:spPr>
        <p:txBody>
          <a:bodyPr spcFirstLastPara="1" wrap="square" lIns="91425" tIns="91425" rIns="91425" bIns="91425" anchor="ctr" anchorCtr="0">
            <a:noAutofit/>
          </a:bodyPr>
          <a:lstStyle/>
          <a:p>
            <a:pPr marL="0" lvl="0" indent="0" algn="l"/>
            <a:r>
              <a:rPr lang="vi-VN" b="0" dirty="0" smtClean="0">
                <a:solidFill>
                  <a:schemeClr val="dk1"/>
                </a:solidFill>
              </a:rPr>
              <a:t>Nếu</a:t>
            </a:r>
            <a:r>
              <a:rPr lang="en-US" b="0" dirty="0" smtClean="0">
                <a:solidFill>
                  <a:schemeClr val="dk1"/>
                </a:solidFill>
              </a:rPr>
              <a:t> </a:t>
            </a:r>
            <a:r>
              <a:rPr lang="vi-VN" b="0" dirty="0" smtClean="0">
                <a:solidFill>
                  <a:schemeClr val="dk1"/>
                </a:solidFill>
              </a:rPr>
              <a:t>muốn </a:t>
            </a:r>
            <a:r>
              <a:rPr lang="vi-VN" b="0" dirty="0">
                <a:solidFill>
                  <a:schemeClr val="dk1"/>
                </a:solidFill>
              </a:rPr>
              <a:t>sử dụng computed property ở ngoài vue instance thì chỉ cần truy xuất theo cú pháp nameObject.property.</a:t>
            </a:r>
          </a:p>
        </p:txBody>
      </p:sp>
      <p:pic>
        <p:nvPicPr>
          <p:cNvPr id="2" name="Picture 1"/>
          <p:cNvPicPr>
            <a:picLocks noChangeAspect="1"/>
          </p:cNvPicPr>
          <p:nvPr/>
        </p:nvPicPr>
        <p:blipFill>
          <a:blip r:embed="rId10"/>
          <a:stretch>
            <a:fillRect/>
          </a:stretch>
        </p:blipFill>
        <p:spPr>
          <a:xfrm>
            <a:off x="1246676" y="1616716"/>
            <a:ext cx="6212714" cy="3294033"/>
          </a:xfrm>
          <a:prstGeom prst="rect">
            <a:avLst/>
          </a:prstGeom>
        </p:spPr>
      </p:pic>
    </p:spTree>
    <p:extLst>
      <p:ext uri="{BB962C8B-B14F-4D97-AF65-F5344CB8AC3E}">
        <p14:creationId xmlns:p14="http://schemas.microsoft.com/office/powerpoint/2010/main" val="276612223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2">
                                            <p:txEl>
                                              <p:pRg st="0" end="0"/>
                                            </p:txEl>
                                          </p:spTgt>
                                        </p:tgtEl>
                                        <p:attrNameLst>
                                          <p:attrName>style.visibility</p:attrName>
                                        </p:attrNameLst>
                                      </p:cBhvr>
                                      <p:to>
                                        <p:strVal val="visible"/>
                                      </p:to>
                                    </p:set>
                                    <p:animEffect transition="in" filter="fade">
                                      <p:cBhvr>
                                        <p:cTn id="7" dur="500"/>
                                        <p:tgtEl>
                                          <p:spTgt spid="11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791"/>
        <p:cNvGrpSpPr/>
        <p:nvPr/>
      </p:nvGrpSpPr>
      <p:grpSpPr>
        <a:xfrm>
          <a:off x="0" y="0"/>
          <a:ext cx="0" cy="0"/>
          <a:chOff x="0" y="0"/>
          <a:chExt cx="0" cy="0"/>
        </a:xfrm>
      </p:grpSpPr>
      <p:sp>
        <p:nvSpPr>
          <p:cNvPr id="1794" name="Google Shape;1794;p55"/>
          <p:cNvSpPr txBox="1">
            <a:spLocks noGrp="1"/>
          </p:cNvSpPr>
          <p:nvPr>
            <p:ph type="title"/>
          </p:nvPr>
        </p:nvSpPr>
        <p:spPr>
          <a:xfrm>
            <a:off x="1541075" y="540762"/>
            <a:ext cx="5277600" cy="478200"/>
          </a:xfrm>
          <a:prstGeom prst="rect">
            <a:avLst/>
          </a:prstGeom>
        </p:spPr>
        <p:txBody>
          <a:bodyPr spcFirstLastPara="1" wrap="square" lIns="91425" tIns="91425" rIns="91425" bIns="91425" anchor="ctr" anchorCtr="0">
            <a:noAutofit/>
          </a:bodyPr>
          <a:lstStyle/>
          <a:p>
            <a:pPr lvl="0"/>
            <a:r>
              <a:rPr lang="en" sz="2400" dirty="0" smtClean="0"/>
              <a:t>b. </a:t>
            </a:r>
            <a:r>
              <a:rPr lang="en-US" sz="2400" dirty="0" smtClean="0"/>
              <a:t>Computed vs Methods.</a:t>
            </a:r>
            <a:endParaRPr sz="2400" b="1" dirty="0"/>
          </a:p>
        </p:txBody>
      </p:sp>
      <p:sp>
        <p:nvSpPr>
          <p:cNvPr id="1801" name="Google Shape;1801;p55"/>
          <p:cNvSpPr/>
          <p:nvPr/>
        </p:nvSpPr>
        <p:spPr>
          <a:xfrm>
            <a:off x="7870218" y="695853"/>
            <a:ext cx="145409" cy="215293"/>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55"/>
          <p:cNvSpPr/>
          <p:nvPr/>
        </p:nvSpPr>
        <p:spPr>
          <a:xfrm rot="10800000">
            <a:off x="7575225" y="695855"/>
            <a:ext cx="145409" cy="215293"/>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55">
            <a:hlinkClick r:id="rId3" action="ppaction://hlinksldjump"/>
          </p:cNvPr>
          <p:cNvSpPr/>
          <p:nvPr/>
        </p:nvSpPr>
        <p:spPr>
          <a:xfrm rot="5400000">
            <a:off x="8135450" y="1556928"/>
            <a:ext cx="950100" cy="62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55">
            <a:hlinkClick r:id="rId4" action="ppaction://hlinksldjump"/>
          </p:cNvPr>
          <p:cNvSpPr/>
          <p:nvPr/>
        </p:nvSpPr>
        <p:spPr>
          <a:xfrm rot="5400000">
            <a:off x="8100942" y="589675"/>
            <a:ext cx="1019100" cy="62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55">
            <a:hlinkClick r:id="rId5" action="ppaction://hlinksldjump"/>
          </p:cNvPr>
          <p:cNvSpPr/>
          <p:nvPr/>
        </p:nvSpPr>
        <p:spPr>
          <a:xfrm rot="5400000">
            <a:off x="8089092" y="2537633"/>
            <a:ext cx="1042800" cy="62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55">
            <a:hlinkClick r:id="rId6" action="ppaction://hlinksldjump"/>
          </p:cNvPr>
          <p:cNvSpPr/>
          <p:nvPr/>
        </p:nvSpPr>
        <p:spPr>
          <a:xfrm rot="5400000">
            <a:off x="8100942" y="4501251"/>
            <a:ext cx="1019100" cy="62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55">
            <a:hlinkClick r:id="rId7" action="ppaction://hlinksldjump"/>
          </p:cNvPr>
          <p:cNvSpPr/>
          <p:nvPr/>
        </p:nvSpPr>
        <p:spPr>
          <a:xfrm rot="5400000">
            <a:off x="8141446" y="3528444"/>
            <a:ext cx="938100" cy="624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55">
            <a:hlinkClick r:id="rId4" action="ppaction://hlinksldjump"/>
          </p:cNvPr>
          <p:cNvSpPr txBox="1"/>
          <p:nvPr/>
        </p:nvSpPr>
        <p:spPr>
          <a:xfrm>
            <a:off x="8189650" y="470225"/>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4"/>
                </a:solidFill>
                <a:latin typeface="Ubuntu"/>
                <a:ea typeface="Ubuntu"/>
                <a:cs typeface="Ubuntu"/>
                <a:sym typeface="Ubuntu"/>
              </a:rPr>
              <a:t>M</a:t>
            </a:r>
            <a:endParaRPr b="1">
              <a:solidFill>
                <a:schemeClr val="accent4"/>
              </a:solidFill>
              <a:latin typeface="Ubuntu"/>
              <a:ea typeface="Ubuntu"/>
              <a:cs typeface="Ubuntu"/>
              <a:sym typeface="Ubuntu"/>
            </a:endParaRPr>
          </a:p>
        </p:txBody>
      </p:sp>
      <p:sp>
        <p:nvSpPr>
          <p:cNvPr id="1809" name="Google Shape;1809;p55">
            <a:hlinkClick r:id="rId3" action="ppaction://hlinksldjump"/>
          </p:cNvPr>
          <p:cNvSpPr txBox="1"/>
          <p:nvPr/>
        </p:nvSpPr>
        <p:spPr>
          <a:xfrm>
            <a:off x="8189650" y="1476316"/>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2"/>
                </a:solidFill>
                <a:latin typeface="Ubuntu"/>
                <a:ea typeface="Ubuntu"/>
                <a:cs typeface="Ubuntu"/>
                <a:sym typeface="Ubuntu"/>
              </a:rPr>
              <a:t>T</a:t>
            </a:r>
            <a:endParaRPr b="1">
              <a:solidFill>
                <a:schemeClr val="accent2"/>
              </a:solidFill>
              <a:latin typeface="Ubuntu"/>
              <a:ea typeface="Ubuntu"/>
              <a:cs typeface="Ubuntu"/>
              <a:sym typeface="Ubuntu"/>
            </a:endParaRPr>
          </a:p>
        </p:txBody>
      </p:sp>
      <p:sp>
        <p:nvSpPr>
          <p:cNvPr id="1810" name="Google Shape;1810;p55">
            <a:hlinkClick r:id="rId5" action="ppaction://hlinksldjump"/>
          </p:cNvPr>
          <p:cNvSpPr txBox="1"/>
          <p:nvPr/>
        </p:nvSpPr>
        <p:spPr>
          <a:xfrm>
            <a:off x="8189650" y="2400638"/>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1"/>
                </a:solidFill>
                <a:latin typeface="Ubuntu"/>
                <a:ea typeface="Ubuntu"/>
                <a:cs typeface="Ubuntu"/>
                <a:sym typeface="Ubuntu"/>
              </a:rPr>
              <a:t>X</a:t>
            </a:r>
            <a:endParaRPr b="1">
              <a:solidFill>
                <a:schemeClr val="accent1"/>
              </a:solidFill>
              <a:latin typeface="Ubuntu"/>
              <a:ea typeface="Ubuntu"/>
              <a:cs typeface="Ubuntu"/>
              <a:sym typeface="Ubuntu"/>
            </a:endParaRPr>
          </a:p>
        </p:txBody>
      </p:sp>
      <p:sp>
        <p:nvSpPr>
          <p:cNvPr id="1811" name="Google Shape;1811;p55">
            <a:hlinkClick r:id="rId7" action="ppaction://hlinksldjump"/>
          </p:cNvPr>
          <p:cNvSpPr txBox="1"/>
          <p:nvPr/>
        </p:nvSpPr>
        <p:spPr>
          <a:xfrm>
            <a:off x="8189650" y="3423511"/>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3"/>
                </a:solidFill>
                <a:latin typeface="Ubuntu"/>
                <a:ea typeface="Ubuntu"/>
                <a:cs typeface="Ubuntu"/>
                <a:sym typeface="Ubuntu"/>
              </a:rPr>
              <a:t>T</a:t>
            </a:r>
            <a:endParaRPr b="1">
              <a:solidFill>
                <a:schemeClr val="accent3"/>
              </a:solidFill>
              <a:latin typeface="Ubuntu"/>
              <a:ea typeface="Ubuntu"/>
              <a:cs typeface="Ubuntu"/>
              <a:sym typeface="Ubuntu"/>
            </a:endParaRPr>
          </a:p>
        </p:txBody>
      </p:sp>
      <p:sp>
        <p:nvSpPr>
          <p:cNvPr id="1812" name="Google Shape;1812;p55">
            <a:hlinkClick r:id="rId6" action="ppaction://hlinksldjump"/>
          </p:cNvPr>
          <p:cNvSpPr txBox="1"/>
          <p:nvPr/>
        </p:nvSpPr>
        <p:spPr>
          <a:xfrm>
            <a:off x="8189650" y="4362805"/>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4"/>
                </a:solidFill>
                <a:latin typeface="Ubuntu"/>
                <a:ea typeface="Ubuntu"/>
                <a:cs typeface="Ubuntu"/>
                <a:sym typeface="Ubuntu"/>
              </a:rPr>
              <a:t>F</a:t>
            </a:r>
            <a:endParaRPr b="1">
              <a:solidFill>
                <a:schemeClr val="accent4"/>
              </a:solidFill>
              <a:latin typeface="Ubuntu"/>
              <a:ea typeface="Ubuntu"/>
              <a:cs typeface="Ubuntu"/>
              <a:sym typeface="Ubuntu"/>
            </a:endParaRPr>
          </a:p>
        </p:txBody>
      </p:sp>
      <p:grpSp>
        <p:nvGrpSpPr>
          <p:cNvPr id="1813" name="Google Shape;1813;p55"/>
          <p:cNvGrpSpPr/>
          <p:nvPr/>
        </p:nvGrpSpPr>
        <p:grpSpPr>
          <a:xfrm>
            <a:off x="6935171" y="696541"/>
            <a:ext cx="195284" cy="195284"/>
            <a:chOff x="5660400" y="238125"/>
            <a:chExt cx="481825" cy="481825"/>
          </a:xfrm>
        </p:grpSpPr>
        <p:sp>
          <p:nvSpPr>
            <p:cNvPr id="1814" name="Google Shape;1814;p55"/>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815" name="Google Shape;1815;p55"/>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1816" name="Google Shape;1816;p55">
            <a:hlinkClick r:id="rId8" action="ppaction://hlinksldjump"/>
          </p:cNvPr>
          <p:cNvSpPr/>
          <p:nvPr/>
        </p:nvSpPr>
        <p:spPr>
          <a:xfrm>
            <a:off x="6934475" y="681975"/>
            <a:ext cx="195900" cy="215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55">
            <a:hlinkClick r:id="rId9" action="ppaction://hlinksldjump"/>
          </p:cNvPr>
          <p:cNvSpPr/>
          <p:nvPr/>
        </p:nvSpPr>
        <p:spPr>
          <a:xfrm>
            <a:off x="7246284" y="695850"/>
            <a:ext cx="213106" cy="195722"/>
          </a:xfrm>
          <a:custGeom>
            <a:avLst/>
            <a:gdLst/>
            <a:ahLst/>
            <a:cxnLst/>
            <a:rect l="l" t="t" r="r" b="b"/>
            <a:pathLst>
              <a:path w="34372" h="31568" extrusionOk="0">
                <a:moveTo>
                  <a:pt x="17158" y="1"/>
                </a:moveTo>
                <a:cubicBezTo>
                  <a:pt x="11439" y="3246"/>
                  <a:pt x="5719" y="6490"/>
                  <a:pt x="0" y="9735"/>
                </a:cubicBezTo>
                <a:lnTo>
                  <a:pt x="2750" y="9735"/>
                </a:lnTo>
                <a:lnTo>
                  <a:pt x="2750" y="31567"/>
                </a:lnTo>
                <a:lnTo>
                  <a:pt x="11659" y="31567"/>
                </a:lnTo>
                <a:lnTo>
                  <a:pt x="11659" y="17379"/>
                </a:lnTo>
                <a:lnTo>
                  <a:pt x="23373" y="17379"/>
                </a:lnTo>
                <a:lnTo>
                  <a:pt x="23373" y="31567"/>
                </a:lnTo>
                <a:lnTo>
                  <a:pt x="31622" y="31567"/>
                </a:lnTo>
                <a:lnTo>
                  <a:pt x="31622" y="9735"/>
                </a:lnTo>
                <a:lnTo>
                  <a:pt x="34371" y="9735"/>
                </a:lnTo>
                <a:cubicBezTo>
                  <a:pt x="28597" y="6490"/>
                  <a:pt x="22878" y="3246"/>
                  <a:pt x="1715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55">
            <a:hlinkClick r:id="" action="ppaction://hlinkshowjump?jump=nextslide"/>
          </p:cNvPr>
          <p:cNvSpPr/>
          <p:nvPr/>
        </p:nvSpPr>
        <p:spPr>
          <a:xfrm>
            <a:off x="7870218" y="695853"/>
            <a:ext cx="145409" cy="215293"/>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55">
            <a:hlinkClick r:id="" action="ppaction://hlinkshowjump?jump=previousslide"/>
          </p:cNvPr>
          <p:cNvSpPr/>
          <p:nvPr/>
        </p:nvSpPr>
        <p:spPr>
          <a:xfrm rot="10800000">
            <a:off x="7575225" y="695855"/>
            <a:ext cx="145409" cy="215293"/>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301;p46"/>
          <p:cNvSpPr txBox="1">
            <a:spLocks noGrp="1"/>
          </p:cNvSpPr>
          <p:nvPr>
            <p:ph type="subTitle" idx="1"/>
          </p:nvPr>
        </p:nvSpPr>
        <p:spPr>
          <a:xfrm>
            <a:off x="687651" y="1067573"/>
            <a:ext cx="7589362" cy="295776"/>
          </a:xfrm>
          <a:prstGeom prst="rect">
            <a:avLst/>
          </a:prstGeom>
        </p:spPr>
        <p:txBody>
          <a:bodyPr spcFirstLastPara="1" wrap="square" lIns="91425" tIns="91425" rIns="91425" bIns="91425" anchor="ctr" anchorCtr="0">
            <a:noAutofit/>
          </a:bodyPr>
          <a:lstStyle/>
          <a:p>
            <a:pPr marL="0" lvl="0" indent="0" algn="l"/>
            <a:r>
              <a:rPr lang="en-US" b="0" dirty="0" err="1" smtClean="0">
                <a:solidFill>
                  <a:schemeClr val="dk1"/>
                </a:solidFill>
              </a:rPr>
              <a:t>Những</a:t>
            </a:r>
            <a:r>
              <a:rPr lang="en-US" b="0" dirty="0" smtClean="0">
                <a:solidFill>
                  <a:schemeClr val="dk1"/>
                </a:solidFill>
              </a:rPr>
              <a:t> </a:t>
            </a:r>
            <a:r>
              <a:rPr lang="en-US" b="0" dirty="0" err="1" smtClean="0">
                <a:solidFill>
                  <a:schemeClr val="dk1"/>
                </a:solidFill>
              </a:rPr>
              <a:t>gì</a:t>
            </a:r>
            <a:r>
              <a:rPr lang="en-US" b="0" dirty="0" smtClean="0">
                <a:solidFill>
                  <a:schemeClr val="dk1"/>
                </a:solidFill>
              </a:rPr>
              <a:t> computed </a:t>
            </a:r>
            <a:r>
              <a:rPr lang="en-US" b="0" dirty="0" err="1" smtClean="0">
                <a:solidFill>
                  <a:schemeClr val="dk1"/>
                </a:solidFill>
              </a:rPr>
              <a:t>làm</a:t>
            </a:r>
            <a:r>
              <a:rPr lang="en-US" b="0" dirty="0" smtClean="0">
                <a:solidFill>
                  <a:schemeClr val="dk1"/>
                </a:solidFill>
              </a:rPr>
              <a:t> </a:t>
            </a:r>
            <a:r>
              <a:rPr lang="en-US" b="0" dirty="0" err="1" smtClean="0">
                <a:solidFill>
                  <a:schemeClr val="dk1"/>
                </a:solidFill>
              </a:rPr>
              <a:t>được</a:t>
            </a:r>
            <a:r>
              <a:rPr lang="en-US" b="0" dirty="0" smtClean="0">
                <a:solidFill>
                  <a:schemeClr val="dk1"/>
                </a:solidFill>
              </a:rPr>
              <a:t> ở </a:t>
            </a:r>
            <a:r>
              <a:rPr lang="en-US" b="0" dirty="0" err="1" smtClean="0">
                <a:solidFill>
                  <a:schemeClr val="dk1"/>
                </a:solidFill>
              </a:rPr>
              <a:t>trên</a:t>
            </a:r>
            <a:r>
              <a:rPr lang="en-US" b="0" dirty="0" smtClean="0">
                <a:solidFill>
                  <a:schemeClr val="dk1"/>
                </a:solidFill>
              </a:rPr>
              <a:t> </a:t>
            </a:r>
            <a:r>
              <a:rPr lang="en-US" b="0" dirty="0" err="1" smtClean="0">
                <a:solidFill>
                  <a:schemeClr val="dk1"/>
                </a:solidFill>
              </a:rPr>
              <a:t>thì</a:t>
            </a:r>
            <a:r>
              <a:rPr lang="en-US" b="0" dirty="0" smtClean="0">
                <a:solidFill>
                  <a:schemeClr val="dk1"/>
                </a:solidFill>
              </a:rPr>
              <a:t> method </a:t>
            </a:r>
            <a:r>
              <a:rPr lang="en-US" b="0" dirty="0" err="1" smtClean="0">
                <a:solidFill>
                  <a:schemeClr val="dk1"/>
                </a:solidFill>
              </a:rPr>
              <a:t>cũng</a:t>
            </a:r>
            <a:r>
              <a:rPr lang="en-US" b="0" dirty="0" smtClean="0">
                <a:solidFill>
                  <a:schemeClr val="dk1"/>
                </a:solidFill>
              </a:rPr>
              <a:t> </a:t>
            </a:r>
            <a:r>
              <a:rPr lang="en-US" b="0" dirty="0" err="1" smtClean="0">
                <a:solidFill>
                  <a:schemeClr val="dk1"/>
                </a:solidFill>
              </a:rPr>
              <a:t>làm</a:t>
            </a:r>
            <a:r>
              <a:rPr lang="en-US" b="0" dirty="0" smtClean="0">
                <a:solidFill>
                  <a:schemeClr val="dk1"/>
                </a:solidFill>
              </a:rPr>
              <a:t> </a:t>
            </a:r>
            <a:r>
              <a:rPr lang="en-US" b="0" dirty="0" err="1" smtClean="0">
                <a:solidFill>
                  <a:schemeClr val="dk1"/>
                </a:solidFill>
              </a:rPr>
              <a:t>được</a:t>
            </a:r>
            <a:endParaRPr lang="en-US" b="0" dirty="0" smtClean="0">
              <a:solidFill>
                <a:schemeClr val="dk1"/>
              </a:solidFill>
            </a:endParaRPr>
          </a:p>
        </p:txBody>
      </p:sp>
      <p:pic>
        <p:nvPicPr>
          <p:cNvPr id="3" name="Picture 2"/>
          <p:cNvPicPr>
            <a:picLocks noChangeAspect="1"/>
          </p:cNvPicPr>
          <p:nvPr/>
        </p:nvPicPr>
        <p:blipFill>
          <a:blip r:embed="rId10"/>
          <a:stretch>
            <a:fillRect/>
          </a:stretch>
        </p:blipFill>
        <p:spPr>
          <a:xfrm>
            <a:off x="901959" y="1363349"/>
            <a:ext cx="6818675" cy="3629524"/>
          </a:xfrm>
          <a:prstGeom prst="rect">
            <a:avLst/>
          </a:prstGeom>
        </p:spPr>
      </p:pic>
    </p:spTree>
    <p:extLst>
      <p:ext uri="{BB962C8B-B14F-4D97-AF65-F5344CB8AC3E}">
        <p14:creationId xmlns:p14="http://schemas.microsoft.com/office/powerpoint/2010/main" val="205052984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2">
                                            <p:txEl>
                                              <p:pRg st="0" end="0"/>
                                            </p:txEl>
                                          </p:spTgt>
                                        </p:tgtEl>
                                        <p:attrNameLst>
                                          <p:attrName>style.visibility</p:attrName>
                                        </p:attrNameLst>
                                      </p:cBhvr>
                                      <p:to>
                                        <p:strVal val="visible"/>
                                      </p:to>
                                    </p:set>
                                    <p:animEffect transition="in" filter="fade">
                                      <p:cBhvr>
                                        <p:cTn id="7" dur="500"/>
                                        <p:tgtEl>
                                          <p:spTgt spid="11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791"/>
        <p:cNvGrpSpPr/>
        <p:nvPr/>
      </p:nvGrpSpPr>
      <p:grpSpPr>
        <a:xfrm>
          <a:off x="0" y="0"/>
          <a:ext cx="0" cy="0"/>
          <a:chOff x="0" y="0"/>
          <a:chExt cx="0" cy="0"/>
        </a:xfrm>
      </p:grpSpPr>
      <p:sp>
        <p:nvSpPr>
          <p:cNvPr id="1794" name="Google Shape;1794;p55"/>
          <p:cNvSpPr txBox="1">
            <a:spLocks noGrp="1"/>
          </p:cNvSpPr>
          <p:nvPr>
            <p:ph type="title"/>
          </p:nvPr>
        </p:nvSpPr>
        <p:spPr>
          <a:xfrm>
            <a:off x="1541075" y="540762"/>
            <a:ext cx="5277600" cy="478200"/>
          </a:xfrm>
          <a:prstGeom prst="rect">
            <a:avLst/>
          </a:prstGeom>
        </p:spPr>
        <p:txBody>
          <a:bodyPr spcFirstLastPara="1" wrap="square" lIns="91425" tIns="91425" rIns="91425" bIns="91425" anchor="ctr" anchorCtr="0">
            <a:noAutofit/>
          </a:bodyPr>
          <a:lstStyle/>
          <a:p>
            <a:pPr lvl="0"/>
            <a:r>
              <a:rPr lang="en" sz="2400" dirty="0" smtClean="0"/>
              <a:t>b. </a:t>
            </a:r>
            <a:r>
              <a:rPr lang="en-US" sz="2400" dirty="0" smtClean="0"/>
              <a:t>Computed vs Methods.</a:t>
            </a:r>
            <a:endParaRPr sz="2400" b="1" dirty="0"/>
          </a:p>
        </p:txBody>
      </p:sp>
      <p:sp>
        <p:nvSpPr>
          <p:cNvPr id="1801" name="Google Shape;1801;p55"/>
          <p:cNvSpPr/>
          <p:nvPr/>
        </p:nvSpPr>
        <p:spPr>
          <a:xfrm>
            <a:off x="7870218" y="695853"/>
            <a:ext cx="145409" cy="215293"/>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55"/>
          <p:cNvSpPr/>
          <p:nvPr/>
        </p:nvSpPr>
        <p:spPr>
          <a:xfrm rot="10800000">
            <a:off x="7575225" y="695855"/>
            <a:ext cx="145409" cy="215293"/>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55">
            <a:hlinkClick r:id="rId3" action="ppaction://hlinksldjump"/>
          </p:cNvPr>
          <p:cNvSpPr/>
          <p:nvPr/>
        </p:nvSpPr>
        <p:spPr>
          <a:xfrm rot="5400000">
            <a:off x="8135450" y="1556928"/>
            <a:ext cx="950100" cy="62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55">
            <a:hlinkClick r:id="rId4" action="ppaction://hlinksldjump"/>
          </p:cNvPr>
          <p:cNvSpPr/>
          <p:nvPr/>
        </p:nvSpPr>
        <p:spPr>
          <a:xfrm rot="5400000">
            <a:off x="8100942" y="589675"/>
            <a:ext cx="1019100" cy="62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55">
            <a:hlinkClick r:id="rId5" action="ppaction://hlinksldjump"/>
          </p:cNvPr>
          <p:cNvSpPr/>
          <p:nvPr/>
        </p:nvSpPr>
        <p:spPr>
          <a:xfrm rot="5400000">
            <a:off x="8089092" y="2537633"/>
            <a:ext cx="1042800" cy="62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55">
            <a:hlinkClick r:id="rId6" action="ppaction://hlinksldjump"/>
          </p:cNvPr>
          <p:cNvSpPr/>
          <p:nvPr/>
        </p:nvSpPr>
        <p:spPr>
          <a:xfrm rot="5400000">
            <a:off x="8100942" y="4501251"/>
            <a:ext cx="1019100" cy="62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55">
            <a:hlinkClick r:id="rId7" action="ppaction://hlinksldjump"/>
          </p:cNvPr>
          <p:cNvSpPr/>
          <p:nvPr/>
        </p:nvSpPr>
        <p:spPr>
          <a:xfrm rot="5400000">
            <a:off x="8141446" y="3528444"/>
            <a:ext cx="938100" cy="624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55">
            <a:hlinkClick r:id="rId4" action="ppaction://hlinksldjump"/>
          </p:cNvPr>
          <p:cNvSpPr txBox="1"/>
          <p:nvPr/>
        </p:nvSpPr>
        <p:spPr>
          <a:xfrm>
            <a:off x="8189650" y="470225"/>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4"/>
                </a:solidFill>
                <a:latin typeface="Ubuntu"/>
                <a:ea typeface="Ubuntu"/>
                <a:cs typeface="Ubuntu"/>
                <a:sym typeface="Ubuntu"/>
              </a:rPr>
              <a:t>M</a:t>
            </a:r>
            <a:endParaRPr b="1">
              <a:solidFill>
                <a:schemeClr val="accent4"/>
              </a:solidFill>
              <a:latin typeface="Ubuntu"/>
              <a:ea typeface="Ubuntu"/>
              <a:cs typeface="Ubuntu"/>
              <a:sym typeface="Ubuntu"/>
            </a:endParaRPr>
          </a:p>
        </p:txBody>
      </p:sp>
      <p:sp>
        <p:nvSpPr>
          <p:cNvPr id="1809" name="Google Shape;1809;p55">
            <a:hlinkClick r:id="rId3" action="ppaction://hlinksldjump"/>
          </p:cNvPr>
          <p:cNvSpPr txBox="1"/>
          <p:nvPr/>
        </p:nvSpPr>
        <p:spPr>
          <a:xfrm>
            <a:off x="8189650" y="1476316"/>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2"/>
                </a:solidFill>
                <a:latin typeface="Ubuntu"/>
                <a:ea typeface="Ubuntu"/>
                <a:cs typeface="Ubuntu"/>
                <a:sym typeface="Ubuntu"/>
              </a:rPr>
              <a:t>T</a:t>
            </a:r>
            <a:endParaRPr b="1">
              <a:solidFill>
                <a:schemeClr val="accent2"/>
              </a:solidFill>
              <a:latin typeface="Ubuntu"/>
              <a:ea typeface="Ubuntu"/>
              <a:cs typeface="Ubuntu"/>
              <a:sym typeface="Ubuntu"/>
            </a:endParaRPr>
          </a:p>
        </p:txBody>
      </p:sp>
      <p:sp>
        <p:nvSpPr>
          <p:cNvPr id="1810" name="Google Shape;1810;p55">
            <a:hlinkClick r:id="rId5" action="ppaction://hlinksldjump"/>
          </p:cNvPr>
          <p:cNvSpPr txBox="1"/>
          <p:nvPr/>
        </p:nvSpPr>
        <p:spPr>
          <a:xfrm>
            <a:off x="8189650" y="2400638"/>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1"/>
                </a:solidFill>
                <a:latin typeface="Ubuntu"/>
                <a:ea typeface="Ubuntu"/>
                <a:cs typeface="Ubuntu"/>
                <a:sym typeface="Ubuntu"/>
              </a:rPr>
              <a:t>X</a:t>
            </a:r>
            <a:endParaRPr b="1">
              <a:solidFill>
                <a:schemeClr val="accent1"/>
              </a:solidFill>
              <a:latin typeface="Ubuntu"/>
              <a:ea typeface="Ubuntu"/>
              <a:cs typeface="Ubuntu"/>
              <a:sym typeface="Ubuntu"/>
            </a:endParaRPr>
          </a:p>
        </p:txBody>
      </p:sp>
      <p:sp>
        <p:nvSpPr>
          <p:cNvPr id="1811" name="Google Shape;1811;p55">
            <a:hlinkClick r:id="rId7" action="ppaction://hlinksldjump"/>
          </p:cNvPr>
          <p:cNvSpPr txBox="1"/>
          <p:nvPr/>
        </p:nvSpPr>
        <p:spPr>
          <a:xfrm>
            <a:off x="8189650" y="3423511"/>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3"/>
                </a:solidFill>
                <a:latin typeface="Ubuntu"/>
                <a:ea typeface="Ubuntu"/>
                <a:cs typeface="Ubuntu"/>
                <a:sym typeface="Ubuntu"/>
              </a:rPr>
              <a:t>T</a:t>
            </a:r>
            <a:endParaRPr b="1">
              <a:solidFill>
                <a:schemeClr val="accent3"/>
              </a:solidFill>
              <a:latin typeface="Ubuntu"/>
              <a:ea typeface="Ubuntu"/>
              <a:cs typeface="Ubuntu"/>
              <a:sym typeface="Ubuntu"/>
            </a:endParaRPr>
          </a:p>
        </p:txBody>
      </p:sp>
      <p:sp>
        <p:nvSpPr>
          <p:cNvPr id="1812" name="Google Shape;1812;p55">
            <a:hlinkClick r:id="rId6" action="ppaction://hlinksldjump"/>
          </p:cNvPr>
          <p:cNvSpPr txBox="1"/>
          <p:nvPr/>
        </p:nvSpPr>
        <p:spPr>
          <a:xfrm>
            <a:off x="8189650" y="4362805"/>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4"/>
                </a:solidFill>
                <a:latin typeface="Ubuntu"/>
                <a:ea typeface="Ubuntu"/>
                <a:cs typeface="Ubuntu"/>
                <a:sym typeface="Ubuntu"/>
              </a:rPr>
              <a:t>F</a:t>
            </a:r>
            <a:endParaRPr b="1">
              <a:solidFill>
                <a:schemeClr val="accent4"/>
              </a:solidFill>
              <a:latin typeface="Ubuntu"/>
              <a:ea typeface="Ubuntu"/>
              <a:cs typeface="Ubuntu"/>
              <a:sym typeface="Ubuntu"/>
            </a:endParaRPr>
          </a:p>
        </p:txBody>
      </p:sp>
      <p:grpSp>
        <p:nvGrpSpPr>
          <p:cNvPr id="1813" name="Google Shape;1813;p55"/>
          <p:cNvGrpSpPr/>
          <p:nvPr/>
        </p:nvGrpSpPr>
        <p:grpSpPr>
          <a:xfrm>
            <a:off x="6935171" y="696541"/>
            <a:ext cx="195284" cy="195284"/>
            <a:chOff x="5660400" y="238125"/>
            <a:chExt cx="481825" cy="481825"/>
          </a:xfrm>
        </p:grpSpPr>
        <p:sp>
          <p:nvSpPr>
            <p:cNvPr id="1814" name="Google Shape;1814;p55"/>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815" name="Google Shape;1815;p55"/>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1816" name="Google Shape;1816;p55">
            <a:hlinkClick r:id="rId8" action="ppaction://hlinksldjump"/>
          </p:cNvPr>
          <p:cNvSpPr/>
          <p:nvPr/>
        </p:nvSpPr>
        <p:spPr>
          <a:xfrm>
            <a:off x="6934475" y="681975"/>
            <a:ext cx="195900" cy="215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55">
            <a:hlinkClick r:id="rId9" action="ppaction://hlinksldjump"/>
          </p:cNvPr>
          <p:cNvSpPr/>
          <p:nvPr/>
        </p:nvSpPr>
        <p:spPr>
          <a:xfrm>
            <a:off x="7246284" y="695850"/>
            <a:ext cx="213106" cy="195722"/>
          </a:xfrm>
          <a:custGeom>
            <a:avLst/>
            <a:gdLst/>
            <a:ahLst/>
            <a:cxnLst/>
            <a:rect l="l" t="t" r="r" b="b"/>
            <a:pathLst>
              <a:path w="34372" h="31568" extrusionOk="0">
                <a:moveTo>
                  <a:pt x="17158" y="1"/>
                </a:moveTo>
                <a:cubicBezTo>
                  <a:pt x="11439" y="3246"/>
                  <a:pt x="5719" y="6490"/>
                  <a:pt x="0" y="9735"/>
                </a:cubicBezTo>
                <a:lnTo>
                  <a:pt x="2750" y="9735"/>
                </a:lnTo>
                <a:lnTo>
                  <a:pt x="2750" y="31567"/>
                </a:lnTo>
                <a:lnTo>
                  <a:pt x="11659" y="31567"/>
                </a:lnTo>
                <a:lnTo>
                  <a:pt x="11659" y="17379"/>
                </a:lnTo>
                <a:lnTo>
                  <a:pt x="23373" y="17379"/>
                </a:lnTo>
                <a:lnTo>
                  <a:pt x="23373" y="31567"/>
                </a:lnTo>
                <a:lnTo>
                  <a:pt x="31622" y="31567"/>
                </a:lnTo>
                <a:lnTo>
                  <a:pt x="31622" y="9735"/>
                </a:lnTo>
                <a:lnTo>
                  <a:pt x="34371" y="9735"/>
                </a:lnTo>
                <a:cubicBezTo>
                  <a:pt x="28597" y="6490"/>
                  <a:pt x="22878" y="3246"/>
                  <a:pt x="1715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55">
            <a:hlinkClick r:id="" action="ppaction://hlinkshowjump?jump=nextslide"/>
          </p:cNvPr>
          <p:cNvSpPr/>
          <p:nvPr/>
        </p:nvSpPr>
        <p:spPr>
          <a:xfrm>
            <a:off x="7870218" y="695853"/>
            <a:ext cx="145409" cy="215293"/>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55">
            <a:hlinkClick r:id="" action="ppaction://hlinkshowjump?jump=previousslide"/>
          </p:cNvPr>
          <p:cNvSpPr/>
          <p:nvPr/>
        </p:nvSpPr>
        <p:spPr>
          <a:xfrm rot="10800000">
            <a:off x="7575225" y="695855"/>
            <a:ext cx="145409" cy="215293"/>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301;p46"/>
          <p:cNvSpPr txBox="1">
            <a:spLocks noGrp="1"/>
          </p:cNvSpPr>
          <p:nvPr>
            <p:ph type="subTitle" idx="1"/>
          </p:nvPr>
        </p:nvSpPr>
        <p:spPr>
          <a:xfrm>
            <a:off x="708098" y="1161598"/>
            <a:ext cx="7589362" cy="1519840"/>
          </a:xfrm>
          <a:prstGeom prst="rect">
            <a:avLst/>
          </a:prstGeom>
        </p:spPr>
        <p:txBody>
          <a:bodyPr spcFirstLastPara="1" wrap="square" lIns="91425" tIns="91425" rIns="91425" bIns="91425" anchor="ctr" anchorCtr="0">
            <a:noAutofit/>
          </a:bodyPr>
          <a:lstStyle/>
          <a:p>
            <a:pPr marL="0" lvl="0" indent="0" algn="l"/>
            <a:r>
              <a:rPr lang="vi-VN" b="0" dirty="0">
                <a:solidFill>
                  <a:schemeClr val="dk1"/>
                </a:solidFill>
              </a:rPr>
              <a:t>Nhưng computed sẽ khác với methods ở chỗ computed được lưu vào cache và computed sẽ chỉ được thay đổi khi dữ liệu bên trong nó thay đổi</a:t>
            </a:r>
            <a:r>
              <a:rPr lang="vi-VN" b="0" dirty="0" smtClean="0">
                <a:solidFill>
                  <a:schemeClr val="dk1"/>
                </a:solidFill>
              </a:rPr>
              <a:t>.</a:t>
            </a:r>
            <a:endParaRPr lang="en-US" b="0" dirty="0" smtClean="0">
              <a:solidFill>
                <a:schemeClr val="dk1"/>
              </a:solidFill>
            </a:endParaRPr>
          </a:p>
          <a:p>
            <a:pPr marL="0" lvl="0" indent="0" algn="l"/>
            <a:endParaRPr lang="vi-VN" b="0" dirty="0">
              <a:solidFill>
                <a:schemeClr val="dk1"/>
              </a:solidFill>
            </a:endParaRPr>
          </a:p>
          <a:p>
            <a:pPr marL="0" lvl="0" indent="0" algn="l"/>
            <a:r>
              <a:rPr lang="vi-VN" b="0" dirty="0">
                <a:solidFill>
                  <a:schemeClr val="dk1"/>
                </a:solidFill>
              </a:rPr>
              <a:t>VD: Như với trường hợp computed convertToUpper ở trên thì khi mà biến name không thay đổi thì chương trình sẽ in ra luôn kết quả của lần trước đó mà không phải thực thi lại tiến trình bên trong nó.</a:t>
            </a:r>
            <a:endParaRPr lang="vi-VN" b="0" dirty="0" smtClean="0">
              <a:solidFill>
                <a:schemeClr val="dk1"/>
              </a:solidFill>
            </a:endParaRPr>
          </a:p>
        </p:txBody>
      </p:sp>
    </p:spTree>
    <p:extLst>
      <p:ext uri="{BB962C8B-B14F-4D97-AF65-F5344CB8AC3E}">
        <p14:creationId xmlns:p14="http://schemas.microsoft.com/office/powerpoint/2010/main" val="367163489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2">
                                            <p:txEl>
                                              <p:pRg st="0" end="0"/>
                                            </p:txEl>
                                          </p:spTgt>
                                        </p:tgtEl>
                                        <p:attrNameLst>
                                          <p:attrName>style.visibility</p:attrName>
                                        </p:attrNameLst>
                                      </p:cBhvr>
                                      <p:to>
                                        <p:strVal val="visible"/>
                                      </p:to>
                                    </p:set>
                                    <p:animEffect transition="in" filter="fade">
                                      <p:cBhvr>
                                        <p:cTn id="7" dur="500"/>
                                        <p:tgtEl>
                                          <p:spTgt spid="11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2">
                                            <p:txEl>
                                              <p:pRg st="2" end="2"/>
                                            </p:txEl>
                                          </p:spTgt>
                                        </p:tgtEl>
                                        <p:attrNameLst>
                                          <p:attrName>style.visibility</p:attrName>
                                        </p:attrNameLst>
                                      </p:cBhvr>
                                      <p:to>
                                        <p:strVal val="visible"/>
                                      </p:to>
                                    </p:set>
                                    <p:animEffect transition="in" filter="fade">
                                      <p:cBhvr>
                                        <p:cTn id="12" dur="500"/>
                                        <p:tgtEl>
                                          <p:spTgt spid="11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 grpId="0"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791"/>
        <p:cNvGrpSpPr/>
        <p:nvPr/>
      </p:nvGrpSpPr>
      <p:grpSpPr>
        <a:xfrm>
          <a:off x="0" y="0"/>
          <a:ext cx="0" cy="0"/>
          <a:chOff x="0" y="0"/>
          <a:chExt cx="0" cy="0"/>
        </a:xfrm>
      </p:grpSpPr>
      <p:sp>
        <p:nvSpPr>
          <p:cNvPr id="1794" name="Google Shape;1794;p55"/>
          <p:cNvSpPr txBox="1">
            <a:spLocks noGrp="1"/>
          </p:cNvSpPr>
          <p:nvPr>
            <p:ph type="title"/>
          </p:nvPr>
        </p:nvSpPr>
        <p:spPr>
          <a:xfrm>
            <a:off x="1541075" y="540762"/>
            <a:ext cx="5277600" cy="478200"/>
          </a:xfrm>
          <a:prstGeom prst="rect">
            <a:avLst/>
          </a:prstGeom>
        </p:spPr>
        <p:txBody>
          <a:bodyPr spcFirstLastPara="1" wrap="square" lIns="91425" tIns="91425" rIns="91425" bIns="91425" anchor="ctr" anchorCtr="0">
            <a:noAutofit/>
          </a:bodyPr>
          <a:lstStyle/>
          <a:p>
            <a:pPr lvl="0"/>
            <a:r>
              <a:rPr lang="en" sz="2400" dirty="0" smtClean="0"/>
              <a:t>b. </a:t>
            </a:r>
            <a:r>
              <a:rPr lang="en-US" sz="2400" dirty="0" smtClean="0"/>
              <a:t>Computed vs Methods.</a:t>
            </a:r>
            <a:endParaRPr sz="2400" b="1" dirty="0"/>
          </a:p>
        </p:txBody>
      </p:sp>
      <p:sp>
        <p:nvSpPr>
          <p:cNvPr id="1801" name="Google Shape;1801;p55"/>
          <p:cNvSpPr/>
          <p:nvPr/>
        </p:nvSpPr>
        <p:spPr>
          <a:xfrm>
            <a:off x="7870218" y="695853"/>
            <a:ext cx="145409" cy="215293"/>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55"/>
          <p:cNvSpPr/>
          <p:nvPr/>
        </p:nvSpPr>
        <p:spPr>
          <a:xfrm rot="10800000">
            <a:off x="7575225" y="695855"/>
            <a:ext cx="145409" cy="215293"/>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55">
            <a:hlinkClick r:id="rId3" action="ppaction://hlinksldjump"/>
          </p:cNvPr>
          <p:cNvSpPr/>
          <p:nvPr/>
        </p:nvSpPr>
        <p:spPr>
          <a:xfrm rot="5400000">
            <a:off x="8135450" y="1556928"/>
            <a:ext cx="950100" cy="62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55">
            <a:hlinkClick r:id="rId4" action="ppaction://hlinksldjump"/>
          </p:cNvPr>
          <p:cNvSpPr/>
          <p:nvPr/>
        </p:nvSpPr>
        <p:spPr>
          <a:xfrm rot="5400000">
            <a:off x="8100942" y="589675"/>
            <a:ext cx="1019100" cy="62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55">
            <a:hlinkClick r:id="rId5" action="ppaction://hlinksldjump"/>
          </p:cNvPr>
          <p:cNvSpPr/>
          <p:nvPr/>
        </p:nvSpPr>
        <p:spPr>
          <a:xfrm rot="5400000">
            <a:off x="8089092" y="2537633"/>
            <a:ext cx="1042800" cy="62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55">
            <a:hlinkClick r:id="rId6" action="ppaction://hlinksldjump"/>
          </p:cNvPr>
          <p:cNvSpPr/>
          <p:nvPr/>
        </p:nvSpPr>
        <p:spPr>
          <a:xfrm rot="5400000">
            <a:off x="8100942" y="4501251"/>
            <a:ext cx="1019100" cy="62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55">
            <a:hlinkClick r:id="rId7" action="ppaction://hlinksldjump"/>
          </p:cNvPr>
          <p:cNvSpPr/>
          <p:nvPr/>
        </p:nvSpPr>
        <p:spPr>
          <a:xfrm rot="5400000">
            <a:off x="8141446" y="3528444"/>
            <a:ext cx="938100" cy="624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55">
            <a:hlinkClick r:id="rId4" action="ppaction://hlinksldjump"/>
          </p:cNvPr>
          <p:cNvSpPr txBox="1"/>
          <p:nvPr/>
        </p:nvSpPr>
        <p:spPr>
          <a:xfrm>
            <a:off x="8189650" y="470225"/>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4"/>
                </a:solidFill>
                <a:latin typeface="Ubuntu"/>
                <a:ea typeface="Ubuntu"/>
                <a:cs typeface="Ubuntu"/>
                <a:sym typeface="Ubuntu"/>
              </a:rPr>
              <a:t>M</a:t>
            </a:r>
            <a:endParaRPr b="1">
              <a:solidFill>
                <a:schemeClr val="accent4"/>
              </a:solidFill>
              <a:latin typeface="Ubuntu"/>
              <a:ea typeface="Ubuntu"/>
              <a:cs typeface="Ubuntu"/>
              <a:sym typeface="Ubuntu"/>
            </a:endParaRPr>
          </a:p>
        </p:txBody>
      </p:sp>
      <p:sp>
        <p:nvSpPr>
          <p:cNvPr id="1809" name="Google Shape;1809;p55">
            <a:hlinkClick r:id="rId3" action="ppaction://hlinksldjump"/>
          </p:cNvPr>
          <p:cNvSpPr txBox="1"/>
          <p:nvPr/>
        </p:nvSpPr>
        <p:spPr>
          <a:xfrm>
            <a:off x="8189650" y="1476316"/>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2"/>
                </a:solidFill>
                <a:latin typeface="Ubuntu"/>
                <a:ea typeface="Ubuntu"/>
                <a:cs typeface="Ubuntu"/>
                <a:sym typeface="Ubuntu"/>
              </a:rPr>
              <a:t>T</a:t>
            </a:r>
            <a:endParaRPr b="1">
              <a:solidFill>
                <a:schemeClr val="accent2"/>
              </a:solidFill>
              <a:latin typeface="Ubuntu"/>
              <a:ea typeface="Ubuntu"/>
              <a:cs typeface="Ubuntu"/>
              <a:sym typeface="Ubuntu"/>
            </a:endParaRPr>
          </a:p>
        </p:txBody>
      </p:sp>
      <p:sp>
        <p:nvSpPr>
          <p:cNvPr id="1810" name="Google Shape;1810;p55">
            <a:hlinkClick r:id="rId5" action="ppaction://hlinksldjump"/>
          </p:cNvPr>
          <p:cNvSpPr txBox="1"/>
          <p:nvPr/>
        </p:nvSpPr>
        <p:spPr>
          <a:xfrm>
            <a:off x="8189650" y="2400638"/>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1"/>
                </a:solidFill>
                <a:latin typeface="Ubuntu"/>
                <a:ea typeface="Ubuntu"/>
                <a:cs typeface="Ubuntu"/>
                <a:sym typeface="Ubuntu"/>
              </a:rPr>
              <a:t>X</a:t>
            </a:r>
            <a:endParaRPr b="1">
              <a:solidFill>
                <a:schemeClr val="accent1"/>
              </a:solidFill>
              <a:latin typeface="Ubuntu"/>
              <a:ea typeface="Ubuntu"/>
              <a:cs typeface="Ubuntu"/>
              <a:sym typeface="Ubuntu"/>
            </a:endParaRPr>
          </a:p>
        </p:txBody>
      </p:sp>
      <p:sp>
        <p:nvSpPr>
          <p:cNvPr id="1811" name="Google Shape;1811;p55">
            <a:hlinkClick r:id="rId7" action="ppaction://hlinksldjump"/>
          </p:cNvPr>
          <p:cNvSpPr txBox="1"/>
          <p:nvPr/>
        </p:nvSpPr>
        <p:spPr>
          <a:xfrm>
            <a:off x="8189650" y="3423511"/>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3"/>
                </a:solidFill>
                <a:latin typeface="Ubuntu"/>
                <a:ea typeface="Ubuntu"/>
                <a:cs typeface="Ubuntu"/>
                <a:sym typeface="Ubuntu"/>
              </a:rPr>
              <a:t>T</a:t>
            </a:r>
            <a:endParaRPr b="1">
              <a:solidFill>
                <a:schemeClr val="accent3"/>
              </a:solidFill>
              <a:latin typeface="Ubuntu"/>
              <a:ea typeface="Ubuntu"/>
              <a:cs typeface="Ubuntu"/>
              <a:sym typeface="Ubuntu"/>
            </a:endParaRPr>
          </a:p>
        </p:txBody>
      </p:sp>
      <p:sp>
        <p:nvSpPr>
          <p:cNvPr id="1812" name="Google Shape;1812;p55">
            <a:hlinkClick r:id="rId6" action="ppaction://hlinksldjump"/>
          </p:cNvPr>
          <p:cNvSpPr txBox="1"/>
          <p:nvPr/>
        </p:nvSpPr>
        <p:spPr>
          <a:xfrm>
            <a:off x="8189650" y="4362805"/>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4"/>
                </a:solidFill>
                <a:latin typeface="Ubuntu"/>
                <a:ea typeface="Ubuntu"/>
                <a:cs typeface="Ubuntu"/>
                <a:sym typeface="Ubuntu"/>
              </a:rPr>
              <a:t>F</a:t>
            </a:r>
            <a:endParaRPr b="1">
              <a:solidFill>
                <a:schemeClr val="accent4"/>
              </a:solidFill>
              <a:latin typeface="Ubuntu"/>
              <a:ea typeface="Ubuntu"/>
              <a:cs typeface="Ubuntu"/>
              <a:sym typeface="Ubuntu"/>
            </a:endParaRPr>
          </a:p>
        </p:txBody>
      </p:sp>
      <p:grpSp>
        <p:nvGrpSpPr>
          <p:cNvPr id="1813" name="Google Shape;1813;p55"/>
          <p:cNvGrpSpPr/>
          <p:nvPr/>
        </p:nvGrpSpPr>
        <p:grpSpPr>
          <a:xfrm>
            <a:off x="6935171" y="696541"/>
            <a:ext cx="195284" cy="195284"/>
            <a:chOff x="5660400" y="238125"/>
            <a:chExt cx="481825" cy="481825"/>
          </a:xfrm>
        </p:grpSpPr>
        <p:sp>
          <p:nvSpPr>
            <p:cNvPr id="1814" name="Google Shape;1814;p55"/>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815" name="Google Shape;1815;p55"/>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1816" name="Google Shape;1816;p55">
            <a:hlinkClick r:id="rId8" action="ppaction://hlinksldjump"/>
          </p:cNvPr>
          <p:cNvSpPr/>
          <p:nvPr/>
        </p:nvSpPr>
        <p:spPr>
          <a:xfrm>
            <a:off x="6934475" y="681975"/>
            <a:ext cx="195900" cy="215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55">
            <a:hlinkClick r:id="rId9" action="ppaction://hlinksldjump"/>
          </p:cNvPr>
          <p:cNvSpPr/>
          <p:nvPr/>
        </p:nvSpPr>
        <p:spPr>
          <a:xfrm>
            <a:off x="7246284" y="695850"/>
            <a:ext cx="213106" cy="195722"/>
          </a:xfrm>
          <a:custGeom>
            <a:avLst/>
            <a:gdLst/>
            <a:ahLst/>
            <a:cxnLst/>
            <a:rect l="l" t="t" r="r" b="b"/>
            <a:pathLst>
              <a:path w="34372" h="31568" extrusionOk="0">
                <a:moveTo>
                  <a:pt x="17158" y="1"/>
                </a:moveTo>
                <a:cubicBezTo>
                  <a:pt x="11439" y="3246"/>
                  <a:pt x="5719" y="6490"/>
                  <a:pt x="0" y="9735"/>
                </a:cubicBezTo>
                <a:lnTo>
                  <a:pt x="2750" y="9735"/>
                </a:lnTo>
                <a:lnTo>
                  <a:pt x="2750" y="31567"/>
                </a:lnTo>
                <a:lnTo>
                  <a:pt x="11659" y="31567"/>
                </a:lnTo>
                <a:lnTo>
                  <a:pt x="11659" y="17379"/>
                </a:lnTo>
                <a:lnTo>
                  <a:pt x="23373" y="17379"/>
                </a:lnTo>
                <a:lnTo>
                  <a:pt x="23373" y="31567"/>
                </a:lnTo>
                <a:lnTo>
                  <a:pt x="31622" y="31567"/>
                </a:lnTo>
                <a:lnTo>
                  <a:pt x="31622" y="9735"/>
                </a:lnTo>
                <a:lnTo>
                  <a:pt x="34371" y="9735"/>
                </a:lnTo>
                <a:cubicBezTo>
                  <a:pt x="28597" y="6490"/>
                  <a:pt x="22878" y="3246"/>
                  <a:pt x="1715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55">
            <a:hlinkClick r:id="" action="ppaction://hlinkshowjump?jump=nextslide"/>
          </p:cNvPr>
          <p:cNvSpPr/>
          <p:nvPr/>
        </p:nvSpPr>
        <p:spPr>
          <a:xfrm>
            <a:off x="7870218" y="695853"/>
            <a:ext cx="145409" cy="215293"/>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55">
            <a:hlinkClick r:id="" action="ppaction://hlinkshowjump?jump=previousslide"/>
          </p:cNvPr>
          <p:cNvSpPr/>
          <p:nvPr/>
        </p:nvSpPr>
        <p:spPr>
          <a:xfrm rot="10800000">
            <a:off x="7575225" y="695855"/>
            <a:ext cx="145409" cy="215293"/>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301;p46"/>
          <p:cNvSpPr txBox="1">
            <a:spLocks noGrp="1"/>
          </p:cNvSpPr>
          <p:nvPr>
            <p:ph type="subTitle" idx="1"/>
          </p:nvPr>
        </p:nvSpPr>
        <p:spPr>
          <a:xfrm>
            <a:off x="708098" y="1161598"/>
            <a:ext cx="7589362" cy="1937530"/>
          </a:xfrm>
          <a:prstGeom prst="rect">
            <a:avLst/>
          </a:prstGeom>
        </p:spPr>
        <p:txBody>
          <a:bodyPr spcFirstLastPara="1" wrap="square" lIns="91425" tIns="91425" rIns="91425" bIns="91425" anchor="ctr" anchorCtr="0">
            <a:noAutofit/>
          </a:bodyPr>
          <a:lstStyle/>
          <a:p>
            <a:pPr marL="0" lvl="0" indent="0" algn="l"/>
            <a:r>
              <a:rPr lang="vi-VN" b="0" dirty="0">
                <a:solidFill>
                  <a:schemeClr val="dk1"/>
                </a:solidFill>
              </a:rPr>
              <a:t>Kết luận điểm khác biệt giữa computed và methods:</a:t>
            </a:r>
          </a:p>
          <a:p>
            <a:pPr marL="285750" lvl="0" indent="-285750" algn="l">
              <a:buFont typeface="Arial" panose="020B0604020202020204" pitchFamily="34" charset="0"/>
              <a:buChar char="•"/>
            </a:pPr>
            <a:r>
              <a:rPr lang="vi-VN" b="0" dirty="0" smtClean="0">
                <a:solidFill>
                  <a:schemeClr val="dk1"/>
                </a:solidFill>
              </a:rPr>
              <a:t>Khi </a:t>
            </a:r>
            <a:r>
              <a:rPr lang="vi-VN" b="0" dirty="0">
                <a:solidFill>
                  <a:schemeClr val="dk1"/>
                </a:solidFill>
              </a:rPr>
              <a:t>gọi computed ta không được thêm cặp dấu () đằng </a:t>
            </a:r>
            <a:r>
              <a:rPr lang="vi-VN" b="0" dirty="0" smtClean="0">
                <a:solidFill>
                  <a:schemeClr val="dk1"/>
                </a:solidFill>
              </a:rPr>
              <a:t>sau</a:t>
            </a:r>
            <a:endParaRPr lang="en-US" b="0" dirty="0">
              <a:solidFill>
                <a:schemeClr val="dk1"/>
              </a:solidFill>
            </a:endParaRPr>
          </a:p>
          <a:p>
            <a:pPr marL="285750" lvl="0" indent="-285750" algn="l">
              <a:buFont typeface="Arial" panose="020B0604020202020204" pitchFamily="34" charset="0"/>
              <a:buChar char="•"/>
            </a:pPr>
            <a:r>
              <a:rPr lang="vi-VN" b="0" dirty="0" smtClean="0">
                <a:solidFill>
                  <a:schemeClr val="dk1"/>
                </a:solidFill>
              </a:rPr>
              <a:t>Vì </a:t>
            </a:r>
            <a:r>
              <a:rPr lang="vi-VN" b="0" dirty="0">
                <a:solidFill>
                  <a:schemeClr val="dk1"/>
                </a:solidFill>
              </a:rPr>
              <a:t>không nhận tham số đầu vào nên computed chỉ nên dùng với các dữ liệu có sẵn trong data của </a:t>
            </a:r>
            <a:r>
              <a:rPr lang="vi-VN" b="0" dirty="0" smtClean="0">
                <a:solidFill>
                  <a:schemeClr val="dk1"/>
                </a:solidFill>
              </a:rPr>
              <a:t>component</a:t>
            </a:r>
            <a:endParaRPr lang="en-US" b="0" dirty="0" smtClean="0">
              <a:solidFill>
                <a:schemeClr val="dk1"/>
              </a:solidFill>
            </a:endParaRPr>
          </a:p>
          <a:p>
            <a:pPr marL="285750" lvl="0" indent="-285750" algn="l">
              <a:buFont typeface="Arial" panose="020B0604020202020204" pitchFamily="34" charset="0"/>
              <a:buChar char="•"/>
            </a:pPr>
            <a:r>
              <a:rPr lang="vi-VN" b="0" dirty="0" smtClean="0">
                <a:solidFill>
                  <a:schemeClr val="dk1"/>
                </a:solidFill>
              </a:rPr>
              <a:t>Computed </a:t>
            </a:r>
            <a:r>
              <a:rPr lang="vi-VN" b="0" dirty="0">
                <a:solidFill>
                  <a:schemeClr val="dk1"/>
                </a:solidFill>
              </a:rPr>
              <a:t>sẽ chỉ tính toán lại mỗi khi các biến phụ thuộc trong nó thay đổi, còn methods sẽ được tính toán bất kì khi nào nó được </a:t>
            </a:r>
            <a:r>
              <a:rPr lang="vi-VN" b="0" dirty="0" smtClean="0">
                <a:solidFill>
                  <a:schemeClr val="dk1"/>
                </a:solidFill>
              </a:rPr>
              <a:t>gọi. </a:t>
            </a:r>
            <a:endParaRPr lang="en-US" b="0" dirty="0" smtClean="0">
              <a:solidFill>
                <a:schemeClr val="dk1"/>
              </a:solidFill>
            </a:endParaRPr>
          </a:p>
          <a:p>
            <a:pPr marL="285750" lvl="0" indent="-285750" algn="l">
              <a:buFont typeface="Arial" panose="020B0604020202020204" pitchFamily="34" charset="0"/>
              <a:buChar char="•"/>
            </a:pPr>
            <a:r>
              <a:rPr lang="vi-VN" b="0" dirty="0" smtClean="0">
                <a:solidFill>
                  <a:schemeClr val="dk1"/>
                </a:solidFill>
              </a:rPr>
              <a:t>Điều </a:t>
            </a:r>
            <a:r>
              <a:rPr lang="vi-VN" b="0" dirty="0">
                <a:solidFill>
                  <a:schemeClr val="dk1"/>
                </a:solidFill>
              </a:rPr>
              <a:t>tuyệt vời của computed là nó sẽ được </a:t>
            </a:r>
            <a:r>
              <a:rPr lang="vi-VN" b="0" dirty="0" smtClean="0">
                <a:solidFill>
                  <a:schemeClr val="dk1"/>
                </a:solidFill>
              </a:rPr>
              <a:t>cached.</a:t>
            </a:r>
            <a:endParaRPr lang="vi-VN" b="0" dirty="0">
              <a:solidFill>
                <a:schemeClr val="dk1"/>
              </a:solidFill>
            </a:endParaRPr>
          </a:p>
        </p:txBody>
      </p:sp>
    </p:spTree>
    <p:extLst>
      <p:ext uri="{BB962C8B-B14F-4D97-AF65-F5344CB8AC3E}">
        <p14:creationId xmlns:p14="http://schemas.microsoft.com/office/powerpoint/2010/main" val="223725503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2">
                                            <p:txEl>
                                              <p:pRg st="0" end="0"/>
                                            </p:txEl>
                                          </p:spTgt>
                                        </p:tgtEl>
                                        <p:attrNameLst>
                                          <p:attrName>style.visibility</p:attrName>
                                        </p:attrNameLst>
                                      </p:cBhvr>
                                      <p:to>
                                        <p:strVal val="visible"/>
                                      </p:to>
                                    </p:set>
                                    <p:animEffect transition="in" filter="fade">
                                      <p:cBhvr>
                                        <p:cTn id="7" dur="500"/>
                                        <p:tgtEl>
                                          <p:spTgt spid="11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2">
                                            <p:txEl>
                                              <p:pRg st="1" end="1"/>
                                            </p:txEl>
                                          </p:spTgt>
                                        </p:tgtEl>
                                        <p:attrNameLst>
                                          <p:attrName>style.visibility</p:attrName>
                                        </p:attrNameLst>
                                      </p:cBhvr>
                                      <p:to>
                                        <p:strVal val="visible"/>
                                      </p:to>
                                    </p:set>
                                    <p:animEffect transition="in" filter="fade">
                                      <p:cBhvr>
                                        <p:cTn id="12" dur="500"/>
                                        <p:tgtEl>
                                          <p:spTgt spid="11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2">
                                            <p:txEl>
                                              <p:pRg st="2" end="2"/>
                                            </p:txEl>
                                          </p:spTgt>
                                        </p:tgtEl>
                                        <p:attrNameLst>
                                          <p:attrName>style.visibility</p:attrName>
                                        </p:attrNameLst>
                                      </p:cBhvr>
                                      <p:to>
                                        <p:strVal val="visible"/>
                                      </p:to>
                                    </p:set>
                                    <p:animEffect transition="in" filter="fade">
                                      <p:cBhvr>
                                        <p:cTn id="17" dur="500"/>
                                        <p:tgtEl>
                                          <p:spTgt spid="11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12">
                                            <p:txEl>
                                              <p:pRg st="3" end="3"/>
                                            </p:txEl>
                                          </p:spTgt>
                                        </p:tgtEl>
                                        <p:attrNameLst>
                                          <p:attrName>style.visibility</p:attrName>
                                        </p:attrNameLst>
                                      </p:cBhvr>
                                      <p:to>
                                        <p:strVal val="visible"/>
                                      </p:to>
                                    </p:set>
                                    <p:animEffect transition="in" filter="fade">
                                      <p:cBhvr>
                                        <p:cTn id="22" dur="500"/>
                                        <p:tgtEl>
                                          <p:spTgt spid="11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12">
                                            <p:txEl>
                                              <p:pRg st="4" end="4"/>
                                            </p:txEl>
                                          </p:spTgt>
                                        </p:tgtEl>
                                        <p:attrNameLst>
                                          <p:attrName>style.visibility</p:attrName>
                                        </p:attrNameLst>
                                      </p:cBhvr>
                                      <p:to>
                                        <p:strVal val="visible"/>
                                      </p:to>
                                    </p:set>
                                    <p:animEffect transition="in" filter="fade">
                                      <p:cBhvr>
                                        <p:cTn id="27" dur="500"/>
                                        <p:tgtEl>
                                          <p:spTgt spid="11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 grpId="0"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791"/>
        <p:cNvGrpSpPr/>
        <p:nvPr/>
      </p:nvGrpSpPr>
      <p:grpSpPr>
        <a:xfrm>
          <a:off x="0" y="0"/>
          <a:ext cx="0" cy="0"/>
          <a:chOff x="0" y="0"/>
          <a:chExt cx="0" cy="0"/>
        </a:xfrm>
      </p:grpSpPr>
      <p:sp>
        <p:nvSpPr>
          <p:cNvPr id="1794" name="Google Shape;1794;p55"/>
          <p:cNvSpPr txBox="1">
            <a:spLocks noGrp="1"/>
          </p:cNvSpPr>
          <p:nvPr>
            <p:ph type="title"/>
          </p:nvPr>
        </p:nvSpPr>
        <p:spPr>
          <a:xfrm>
            <a:off x="1541075" y="540762"/>
            <a:ext cx="5277600" cy="478200"/>
          </a:xfrm>
          <a:prstGeom prst="rect">
            <a:avLst/>
          </a:prstGeom>
        </p:spPr>
        <p:txBody>
          <a:bodyPr spcFirstLastPara="1" wrap="square" lIns="91425" tIns="91425" rIns="91425" bIns="91425" anchor="ctr" anchorCtr="0">
            <a:noAutofit/>
          </a:bodyPr>
          <a:lstStyle/>
          <a:p>
            <a:pPr lvl="0"/>
            <a:r>
              <a:rPr lang="en" sz="2400" dirty="0" smtClean="0"/>
              <a:t>c. </a:t>
            </a:r>
            <a:r>
              <a:rPr lang="en-US" sz="2400" dirty="0" smtClean="0"/>
              <a:t>Getter and Setter.</a:t>
            </a:r>
            <a:endParaRPr sz="2400" b="1" dirty="0"/>
          </a:p>
        </p:txBody>
      </p:sp>
      <p:sp>
        <p:nvSpPr>
          <p:cNvPr id="1801" name="Google Shape;1801;p55"/>
          <p:cNvSpPr/>
          <p:nvPr/>
        </p:nvSpPr>
        <p:spPr>
          <a:xfrm>
            <a:off x="7870218" y="695853"/>
            <a:ext cx="145409" cy="215293"/>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55"/>
          <p:cNvSpPr/>
          <p:nvPr/>
        </p:nvSpPr>
        <p:spPr>
          <a:xfrm rot="10800000">
            <a:off x="7575225" y="695855"/>
            <a:ext cx="145409" cy="215293"/>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55">
            <a:hlinkClick r:id="rId3" action="ppaction://hlinksldjump"/>
          </p:cNvPr>
          <p:cNvSpPr/>
          <p:nvPr/>
        </p:nvSpPr>
        <p:spPr>
          <a:xfrm rot="5400000">
            <a:off x="8135450" y="1556928"/>
            <a:ext cx="950100" cy="62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55">
            <a:hlinkClick r:id="rId4" action="ppaction://hlinksldjump"/>
          </p:cNvPr>
          <p:cNvSpPr/>
          <p:nvPr/>
        </p:nvSpPr>
        <p:spPr>
          <a:xfrm rot="5400000">
            <a:off x="8100942" y="589675"/>
            <a:ext cx="1019100" cy="62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55">
            <a:hlinkClick r:id="rId5" action="ppaction://hlinksldjump"/>
          </p:cNvPr>
          <p:cNvSpPr/>
          <p:nvPr/>
        </p:nvSpPr>
        <p:spPr>
          <a:xfrm rot="5400000">
            <a:off x="8089092" y="2537633"/>
            <a:ext cx="1042800" cy="62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55">
            <a:hlinkClick r:id="rId6" action="ppaction://hlinksldjump"/>
          </p:cNvPr>
          <p:cNvSpPr/>
          <p:nvPr/>
        </p:nvSpPr>
        <p:spPr>
          <a:xfrm rot="5400000">
            <a:off x="8100942" y="4501251"/>
            <a:ext cx="1019100" cy="62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55">
            <a:hlinkClick r:id="rId7" action="ppaction://hlinksldjump"/>
          </p:cNvPr>
          <p:cNvSpPr/>
          <p:nvPr/>
        </p:nvSpPr>
        <p:spPr>
          <a:xfrm rot="5400000">
            <a:off x="8141446" y="3528444"/>
            <a:ext cx="938100" cy="624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55">
            <a:hlinkClick r:id="rId4" action="ppaction://hlinksldjump"/>
          </p:cNvPr>
          <p:cNvSpPr txBox="1"/>
          <p:nvPr/>
        </p:nvSpPr>
        <p:spPr>
          <a:xfrm>
            <a:off x="8189650" y="470225"/>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4"/>
                </a:solidFill>
                <a:latin typeface="Ubuntu"/>
                <a:ea typeface="Ubuntu"/>
                <a:cs typeface="Ubuntu"/>
                <a:sym typeface="Ubuntu"/>
              </a:rPr>
              <a:t>M</a:t>
            </a:r>
            <a:endParaRPr b="1">
              <a:solidFill>
                <a:schemeClr val="accent4"/>
              </a:solidFill>
              <a:latin typeface="Ubuntu"/>
              <a:ea typeface="Ubuntu"/>
              <a:cs typeface="Ubuntu"/>
              <a:sym typeface="Ubuntu"/>
            </a:endParaRPr>
          </a:p>
        </p:txBody>
      </p:sp>
      <p:sp>
        <p:nvSpPr>
          <p:cNvPr id="1809" name="Google Shape;1809;p55">
            <a:hlinkClick r:id="rId3" action="ppaction://hlinksldjump"/>
          </p:cNvPr>
          <p:cNvSpPr txBox="1"/>
          <p:nvPr/>
        </p:nvSpPr>
        <p:spPr>
          <a:xfrm>
            <a:off x="8189650" y="1476316"/>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2"/>
                </a:solidFill>
                <a:latin typeface="Ubuntu"/>
                <a:ea typeface="Ubuntu"/>
                <a:cs typeface="Ubuntu"/>
                <a:sym typeface="Ubuntu"/>
              </a:rPr>
              <a:t>T</a:t>
            </a:r>
            <a:endParaRPr b="1">
              <a:solidFill>
                <a:schemeClr val="accent2"/>
              </a:solidFill>
              <a:latin typeface="Ubuntu"/>
              <a:ea typeface="Ubuntu"/>
              <a:cs typeface="Ubuntu"/>
              <a:sym typeface="Ubuntu"/>
            </a:endParaRPr>
          </a:p>
        </p:txBody>
      </p:sp>
      <p:sp>
        <p:nvSpPr>
          <p:cNvPr id="1810" name="Google Shape;1810;p55">
            <a:hlinkClick r:id="rId5" action="ppaction://hlinksldjump"/>
          </p:cNvPr>
          <p:cNvSpPr txBox="1"/>
          <p:nvPr/>
        </p:nvSpPr>
        <p:spPr>
          <a:xfrm>
            <a:off x="8189650" y="2400638"/>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1"/>
                </a:solidFill>
                <a:latin typeface="Ubuntu"/>
                <a:ea typeface="Ubuntu"/>
                <a:cs typeface="Ubuntu"/>
                <a:sym typeface="Ubuntu"/>
              </a:rPr>
              <a:t>X</a:t>
            </a:r>
            <a:endParaRPr b="1">
              <a:solidFill>
                <a:schemeClr val="accent1"/>
              </a:solidFill>
              <a:latin typeface="Ubuntu"/>
              <a:ea typeface="Ubuntu"/>
              <a:cs typeface="Ubuntu"/>
              <a:sym typeface="Ubuntu"/>
            </a:endParaRPr>
          </a:p>
        </p:txBody>
      </p:sp>
      <p:sp>
        <p:nvSpPr>
          <p:cNvPr id="1811" name="Google Shape;1811;p55">
            <a:hlinkClick r:id="rId7" action="ppaction://hlinksldjump"/>
          </p:cNvPr>
          <p:cNvSpPr txBox="1"/>
          <p:nvPr/>
        </p:nvSpPr>
        <p:spPr>
          <a:xfrm>
            <a:off x="8189650" y="3423511"/>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3"/>
                </a:solidFill>
                <a:latin typeface="Ubuntu"/>
                <a:ea typeface="Ubuntu"/>
                <a:cs typeface="Ubuntu"/>
                <a:sym typeface="Ubuntu"/>
              </a:rPr>
              <a:t>T</a:t>
            </a:r>
            <a:endParaRPr b="1">
              <a:solidFill>
                <a:schemeClr val="accent3"/>
              </a:solidFill>
              <a:latin typeface="Ubuntu"/>
              <a:ea typeface="Ubuntu"/>
              <a:cs typeface="Ubuntu"/>
              <a:sym typeface="Ubuntu"/>
            </a:endParaRPr>
          </a:p>
        </p:txBody>
      </p:sp>
      <p:sp>
        <p:nvSpPr>
          <p:cNvPr id="1812" name="Google Shape;1812;p55">
            <a:hlinkClick r:id="rId6" action="ppaction://hlinksldjump"/>
          </p:cNvPr>
          <p:cNvSpPr txBox="1"/>
          <p:nvPr/>
        </p:nvSpPr>
        <p:spPr>
          <a:xfrm>
            <a:off x="8189650" y="4362805"/>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4"/>
                </a:solidFill>
                <a:latin typeface="Ubuntu"/>
                <a:ea typeface="Ubuntu"/>
                <a:cs typeface="Ubuntu"/>
                <a:sym typeface="Ubuntu"/>
              </a:rPr>
              <a:t>F</a:t>
            </a:r>
            <a:endParaRPr b="1">
              <a:solidFill>
                <a:schemeClr val="accent4"/>
              </a:solidFill>
              <a:latin typeface="Ubuntu"/>
              <a:ea typeface="Ubuntu"/>
              <a:cs typeface="Ubuntu"/>
              <a:sym typeface="Ubuntu"/>
            </a:endParaRPr>
          </a:p>
        </p:txBody>
      </p:sp>
      <p:grpSp>
        <p:nvGrpSpPr>
          <p:cNvPr id="1813" name="Google Shape;1813;p55"/>
          <p:cNvGrpSpPr/>
          <p:nvPr/>
        </p:nvGrpSpPr>
        <p:grpSpPr>
          <a:xfrm>
            <a:off x="6935171" y="696541"/>
            <a:ext cx="195284" cy="195284"/>
            <a:chOff x="5660400" y="238125"/>
            <a:chExt cx="481825" cy="481825"/>
          </a:xfrm>
        </p:grpSpPr>
        <p:sp>
          <p:nvSpPr>
            <p:cNvPr id="1814" name="Google Shape;1814;p55"/>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815" name="Google Shape;1815;p55"/>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1816" name="Google Shape;1816;p55">
            <a:hlinkClick r:id="rId8" action="ppaction://hlinksldjump"/>
          </p:cNvPr>
          <p:cNvSpPr/>
          <p:nvPr/>
        </p:nvSpPr>
        <p:spPr>
          <a:xfrm>
            <a:off x="6934475" y="681975"/>
            <a:ext cx="195900" cy="215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55">
            <a:hlinkClick r:id="rId9" action="ppaction://hlinksldjump"/>
          </p:cNvPr>
          <p:cNvSpPr/>
          <p:nvPr/>
        </p:nvSpPr>
        <p:spPr>
          <a:xfrm>
            <a:off x="7246284" y="695850"/>
            <a:ext cx="213106" cy="195722"/>
          </a:xfrm>
          <a:custGeom>
            <a:avLst/>
            <a:gdLst/>
            <a:ahLst/>
            <a:cxnLst/>
            <a:rect l="l" t="t" r="r" b="b"/>
            <a:pathLst>
              <a:path w="34372" h="31568" extrusionOk="0">
                <a:moveTo>
                  <a:pt x="17158" y="1"/>
                </a:moveTo>
                <a:cubicBezTo>
                  <a:pt x="11439" y="3246"/>
                  <a:pt x="5719" y="6490"/>
                  <a:pt x="0" y="9735"/>
                </a:cubicBezTo>
                <a:lnTo>
                  <a:pt x="2750" y="9735"/>
                </a:lnTo>
                <a:lnTo>
                  <a:pt x="2750" y="31567"/>
                </a:lnTo>
                <a:lnTo>
                  <a:pt x="11659" y="31567"/>
                </a:lnTo>
                <a:lnTo>
                  <a:pt x="11659" y="17379"/>
                </a:lnTo>
                <a:lnTo>
                  <a:pt x="23373" y="17379"/>
                </a:lnTo>
                <a:lnTo>
                  <a:pt x="23373" y="31567"/>
                </a:lnTo>
                <a:lnTo>
                  <a:pt x="31622" y="31567"/>
                </a:lnTo>
                <a:lnTo>
                  <a:pt x="31622" y="9735"/>
                </a:lnTo>
                <a:lnTo>
                  <a:pt x="34371" y="9735"/>
                </a:lnTo>
                <a:cubicBezTo>
                  <a:pt x="28597" y="6490"/>
                  <a:pt x="22878" y="3246"/>
                  <a:pt x="1715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55">
            <a:hlinkClick r:id="" action="ppaction://hlinkshowjump?jump=nextslide"/>
          </p:cNvPr>
          <p:cNvSpPr/>
          <p:nvPr/>
        </p:nvSpPr>
        <p:spPr>
          <a:xfrm>
            <a:off x="7870218" y="695853"/>
            <a:ext cx="145409" cy="215293"/>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55">
            <a:hlinkClick r:id="" action="ppaction://hlinkshowjump?jump=previousslide"/>
          </p:cNvPr>
          <p:cNvSpPr/>
          <p:nvPr/>
        </p:nvSpPr>
        <p:spPr>
          <a:xfrm rot="10800000">
            <a:off x="7575225" y="695855"/>
            <a:ext cx="145409" cy="215293"/>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301;p46"/>
          <p:cNvSpPr txBox="1">
            <a:spLocks noGrp="1"/>
          </p:cNvSpPr>
          <p:nvPr>
            <p:ph type="subTitle" idx="1"/>
          </p:nvPr>
        </p:nvSpPr>
        <p:spPr>
          <a:xfrm>
            <a:off x="687651" y="1067572"/>
            <a:ext cx="7690962" cy="534575"/>
          </a:xfrm>
          <a:prstGeom prst="rect">
            <a:avLst/>
          </a:prstGeom>
        </p:spPr>
        <p:txBody>
          <a:bodyPr spcFirstLastPara="1" wrap="square" lIns="91425" tIns="91425" rIns="91425" bIns="91425" anchor="ctr" anchorCtr="0">
            <a:noAutofit/>
          </a:bodyPr>
          <a:lstStyle/>
          <a:p>
            <a:pPr marL="0" lvl="0" indent="0" algn="l"/>
            <a:r>
              <a:rPr lang="vi-VN" b="0" dirty="0">
                <a:solidFill>
                  <a:schemeClr val="dk1"/>
                </a:solidFill>
              </a:rPr>
              <a:t>Ở mỗi computed property, mặc định thì nó sẽ chỉ chứa getter.</a:t>
            </a:r>
          </a:p>
          <a:p>
            <a:pPr marL="0" lvl="0" indent="0" algn="l"/>
            <a:r>
              <a:rPr lang="vi-VN" b="0" dirty="0">
                <a:solidFill>
                  <a:schemeClr val="dk1"/>
                </a:solidFill>
              </a:rPr>
              <a:t>VD: </a:t>
            </a:r>
            <a:r>
              <a:rPr lang="vi-VN" b="0" dirty="0" smtClean="0">
                <a:solidFill>
                  <a:schemeClr val="dk1"/>
                </a:solidFill>
              </a:rPr>
              <a:t>Các</a:t>
            </a:r>
            <a:r>
              <a:rPr lang="en-US" b="0" dirty="0" smtClean="0">
                <a:solidFill>
                  <a:schemeClr val="dk1"/>
                </a:solidFill>
              </a:rPr>
              <a:t>h</a:t>
            </a:r>
            <a:r>
              <a:rPr lang="vi-VN" b="0" dirty="0" smtClean="0">
                <a:solidFill>
                  <a:schemeClr val="dk1"/>
                </a:solidFill>
              </a:rPr>
              <a:t> </a:t>
            </a:r>
            <a:r>
              <a:rPr lang="vi-VN" b="0" dirty="0">
                <a:solidFill>
                  <a:schemeClr val="dk1"/>
                </a:solidFill>
              </a:rPr>
              <a:t>viết computed convertToUpper ở trên tương </a:t>
            </a:r>
            <a:r>
              <a:rPr lang="en-US" b="0" dirty="0" err="1" smtClean="0">
                <a:solidFill>
                  <a:schemeClr val="dk1"/>
                </a:solidFill>
              </a:rPr>
              <a:t>tự</a:t>
            </a:r>
            <a:r>
              <a:rPr lang="vi-VN" b="0" dirty="0" smtClean="0">
                <a:solidFill>
                  <a:schemeClr val="dk1"/>
                </a:solidFill>
              </a:rPr>
              <a:t> </a:t>
            </a:r>
            <a:r>
              <a:rPr lang="vi-VN" b="0" dirty="0">
                <a:solidFill>
                  <a:schemeClr val="dk1"/>
                </a:solidFill>
              </a:rPr>
              <a:t>với với cách sau:</a:t>
            </a:r>
          </a:p>
        </p:txBody>
      </p:sp>
      <p:pic>
        <p:nvPicPr>
          <p:cNvPr id="3" name="Picture 2"/>
          <p:cNvPicPr>
            <a:picLocks noChangeAspect="1"/>
          </p:cNvPicPr>
          <p:nvPr/>
        </p:nvPicPr>
        <p:blipFill>
          <a:blip r:embed="rId10"/>
          <a:stretch>
            <a:fillRect/>
          </a:stretch>
        </p:blipFill>
        <p:spPr>
          <a:xfrm>
            <a:off x="1148642" y="1650757"/>
            <a:ext cx="6310748" cy="3342724"/>
          </a:xfrm>
          <a:prstGeom prst="rect">
            <a:avLst/>
          </a:prstGeom>
        </p:spPr>
      </p:pic>
    </p:spTree>
    <p:extLst>
      <p:ext uri="{BB962C8B-B14F-4D97-AF65-F5344CB8AC3E}">
        <p14:creationId xmlns:p14="http://schemas.microsoft.com/office/powerpoint/2010/main" val="268388254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2">
                                            <p:txEl>
                                              <p:pRg st="0" end="0"/>
                                            </p:txEl>
                                          </p:spTgt>
                                        </p:tgtEl>
                                        <p:attrNameLst>
                                          <p:attrName>style.visibility</p:attrName>
                                        </p:attrNameLst>
                                      </p:cBhvr>
                                      <p:to>
                                        <p:strVal val="visible"/>
                                      </p:to>
                                    </p:set>
                                    <p:animEffect transition="in" filter="fade">
                                      <p:cBhvr>
                                        <p:cTn id="7" dur="500"/>
                                        <p:tgtEl>
                                          <p:spTgt spid="11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2">
                                            <p:txEl>
                                              <p:pRg st="1" end="1"/>
                                            </p:txEl>
                                          </p:spTgt>
                                        </p:tgtEl>
                                        <p:attrNameLst>
                                          <p:attrName>style.visibility</p:attrName>
                                        </p:attrNameLst>
                                      </p:cBhvr>
                                      <p:to>
                                        <p:strVal val="visible"/>
                                      </p:to>
                                    </p:set>
                                    <p:animEffect transition="in" filter="fade">
                                      <p:cBhvr>
                                        <p:cTn id="12" dur="500"/>
                                        <p:tgtEl>
                                          <p:spTgt spid="11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 grpId="0"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791"/>
        <p:cNvGrpSpPr/>
        <p:nvPr/>
      </p:nvGrpSpPr>
      <p:grpSpPr>
        <a:xfrm>
          <a:off x="0" y="0"/>
          <a:ext cx="0" cy="0"/>
          <a:chOff x="0" y="0"/>
          <a:chExt cx="0" cy="0"/>
        </a:xfrm>
      </p:grpSpPr>
      <p:sp>
        <p:nvSpPr>
          <p:cNvPr id="1794" name="Google Shape;1794;p55"/>
          <p:cNvSpPr txBox="1">
            <a:spLocks noGrp="1"/>
          </p:cNvSpPr>
          <p:nvPr>
            <p:ph type="title"/>
          </p:nvPr>
        </p:nvSpPr>
        <p:spPr>
          <a:xfrm>
            <a:off x="1541075" y="540762"/>
            <a:ext cx="5277600" cy="478200"/>
          </a:xfrm>
          <a:prstGeom prst="rect">
            <a:avLst/>
          </a:prstGeom>
        </p:spPr>
        <p:txBody>
          <a:bodyPr spcFirstLastPara="1" wrap="square" lIns="91425" tIns="91425" rIns="91425" bIns="91425" anchor="ctr" anchorCtr="0">
            <a:noAutofit/>
          </a:bodyPr>
          <a:lstStyle/>
          <a:p>
            <a:pPr lvl="0"/>
            <a:r>
              <a:rPr lang="en" sz="2400" dirty="0" smtClean="0"/>
              <a:t>c. </a:t>
            </a:r>
            <a:r>
              <a:rPr lang="en-US" sz="2400" dirty="0" smtClean="0"/>
              <a:t>Getter and Setter.</a:t>
            </a:r>
            <a:endParaRPr sz="2400" b="1" dirty="0"/>
          </a:p>
        </p:txBody>
      </p:sp>
      <p:sp>
        <p:nvSpPr>
          <p:cNvPr id="1801" name="Google Shape;1801;p55"/>
          <p:cNvSpPr/>
          <p:nvPr/>
        </p:nvSpPr>
        <p:spPr>
          <a:xfrm>
            <a:off x="7870218" y="695853"/>
            <a:ext cx="145409" cy="215293"/>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55"/>
          <p:cNvSpPr/>
          <p:nvPr/>
        </p:nvSpPr>
        <p:spPr>
          <a:xfrm rot="10800000">
            <a:off x="7575225" y="695855"/>
            <a:ext cx="145409" cy="215293"/>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55">
            <a:hlinkClick r:id="rId3" action="ppaction://hlinksldjump"/>
          </p:cNvPr>
          <p:cNvSpPr/>
          <p:nvPr/>
        </p:nvSpPr>
        <p:spPr>
          <a:xfrm rot="5400000">
            <a:off x="8135450" y="1556928"/>
            <a:ext cx="950100" cy="62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55">
            <a:hlinkClick r:id="rId4" action="ppaction://hlinksldjump"/>
          </p:cNvPr>
          <p:cNvSpPr/>
          <p:nvPr/>
        </p:nvSpPr>
        <p:spPr>
          <a:xfrm rot="5400000">
            <a:off x="8100942" y="589675"/>
            <a:ext cx="1019100" cy="62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55">
            <a:hlinkClick r:id="rId5" action="ppaction://hlinksldjump"/>
          </p:cNvPr>
          <p:cNvSpPr/>
          <p:nvPr/>
        </p:nvSpPr>
        <p:spPr>
          <a:xfrm rot="5400000">
            <a:off x="8089092" y="2537633"/>
            <a:ext cx="1042800" cy="62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55">
            <a:hlinkClick r:id="rId6" action="ppaction://hlinksldjump"/>
          </p:cNvPr>
          <p:cNvSpPr/>
          <p:nvPr/>
        </p:nvSpPr>
        <p:spPr>
          <a:xfrm rot="5400000">
            <a:off x="8100942" y="4501251"/>
            <a:ext cx="1019100" cy="62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55">
            <a:hlinkClick r:id="rId7" action="ppaction://hlinksldjump"/>
          </p:cNvPr>
          <p:cNvSpPr/>
          <p:nvPr/>
        </p:nvSpPr>
        <p:spPr>
          <a:xfrm rot="5400000">
            <a:off x="8141446" y="3528444"/>
            <a:ext cx="938100" cy="624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55">
            <a:hlinkClick r:id="rId4" action="ppaction://hlinksldjump"/>
          </p:cNvPr>
          <p:cNvSpPr txBox="1"/>
          <p:nvPr/>
        </p:nvSpPr>
        <p:spPr>
          <a:xfrm>
            <a:off x="8189650" y="470225"/>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4"/>
                </a:solidFill>
                <a:latin typeface="Ubuntu"/>
                <a:ea typeface="Ubuntu"/>
                <a:cs typeface="Ubuntu"/>
                <a:sym typeface="Ubuntu"/>
              </a:rPr>
              <a:t>M</a:t>
            </a:r>
            <a:endParaRPr b="1">
              <a:solidFill>
                <a:schemeClr val="accent4"/>
              </a:solidFill>
              <a:latin typeface="Ubuntu"/>
              <a:ea typeface="Ubuntu"/>
              <a:cs typeface="Ubuntu"/>
              <a:sym typeface="Ubuntu"/>
            </a:endParaRPr>
          </a:p>
        </p:txBody>
      </p:sp>
      <p:sp>
        <p:nvSpPr>
          <p:cNvPr id="1809" name="Google Shape;1809;p55">
            <a:hlinkClick r:id="rId3" action="ppaction://hlinksldjump"/>
          </p:cNvPr>
          <p:cNvSpPr txBox="1"/>
          <p:nvPr/>
        </p:nvSpPr>
        <p:spPr>
          <a:xfrm>
            <a:off x="8189650" y="1476316"/>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2"/>
                </a:solidFill>
                <a:latin typeface="Ubuntu"/>
                <a:ea typeface="Ubuntu"/>
                <a:cs typeface="Ubuntu"/>
                <a:sym typeface="Ubuntu"/>
              </a:rPr>
              <a:t>T</a:t>
            </a:r>
            <a:endParaRPr b="1">
              <a:solidFill>
                <a:schemeClr val="accent2"/>
              </a:solidFill>
              <a:latin typeface="Ubuntu"/>
              <a:ea typeface="Ubuntu"/>
              <a:cs typeface="Ubuntu"/>
              <a:sym typeface="Ubuntu"/>
            </a:endParaRPr>
          </a:p>
        </p:txBody>
      </p:sp>
      <p:sp>
        <p:nvSpPr>
          <p:cNvPr id="1810" name="Google Shape;1810;p55">
            <a:hlinkClick r:id="rId5" action="ppaction://hlinksldjump"/>
          </p:cNvPr>
          <p:cNvSpPr txBox="1"/>
          <p:nvPr/>
        </p:nvSpPr>
        <p:spPr>
          <a:xfrm>
            <a:off x="8189650" y="2400638"/>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1"/>
                </a:solidFill>
                <a:latin typeface="Ubuntu"/>
                <a:ea typeface="Ubuntu"/>
                <a:cs typeface="Ubuntu"/>
                <a:sym typeface="Ubuntu"/>
              </a:rPr>
              <a:t>X</a:t>
            </a:r>
            <a:endParaRPr b="1">
              <a:solidFill>
                <a:schemeClr val="accent1"/>
              </a:solidFill>
              <a:latin typeface="Ubuntu"/>
              <a:ea typeface="Ubuntu"/>
              <a:cs typeface="Ubuntu"/>
              <a:sym typeface="Ubuntu"/>
            </a:endParaRPr>
          </a:p>
        </p:txBody>
      </p:sp>
      <p:sp>
        <p:nvSpPr>
          <p:cNvPr id="1811" name="Google Shape;1811;p55">
            <a:hlinkClick r:id="rId7" action="ppaction://hlinksldjump"/>
          </p:cNvPr>
          <p:cNvSpPr txBox="1"/>
          <p:nvPr/>
        </p:nvSpPr>
        <p:spPr>
          <a:xfrm>
            <a:off x="8189650" y="3423511"/>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3"/>
                </a:solidFill>
                <a:latin typeface="Ubuntu"/>
                <a:ea typeface="Ubuntu"/>
                <a:cs typeface="Ubuntu"/>
                <a:sym typeface="Ubuntu"/>
              </a:rPr>
              <a:t>T</a:t>
            </a:r>
            <a:endParaRPr b="1">
              <a:solidFill>
                <a:schemeClr val="accent3"/>
              </a:solidFill>
              <a:latin typeface="Ubuntu"/>
              <a:ea typeface="Ubuntu"/>
              <a:cs typeface="Ubuntu"/>
              <a:sym typeface="Ubuntu"/>
            </a:endParaRPr>
          </a:p>
        </p:txBody>
      </p:sp>
      <p:sp>
        <p:nvSpPr>
          <p:cNvPr id="1812" name="Google Shape;1812;p55">
            <a:hlinkClick r:id="rId6" action="ppaction://hlinksldjump"/>
          </p:cNvPr>
          <p:cNvSpPr txBox="1"/>
          <p:nvPr/>
        </p:nvSpPr>
        <p:spPr>
          <a:xfrm>
            <a:off x="8189650" y="4362805"/>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4"/>
                </a:solidFill>
                <a:latin typeface="Ubuntu"/>
                <a:ea typeface="Ubuntu"/>
                <a:cs typeface="Ubuntu"/>
                <a:sym typeface="Ubuntu"/>
              </a:rPr>
              <a:t>F</a:t>
            </a:r>
            <a:endParaRPr b="1">
              <a:solidFill>
                <a:schemeClr val="accent4"/>
              </a:solidFill>
              <a:latin typeface="Ubuntu"/>
              <a:ea typeface="Ubuntu"/>
              <a:cs typeface="Ubuntu"/>
              <a:sym typeface="Ubuntu"/>
            </a:endParaRPr>
          </a:p>
        </p:txBody>
      </p:sp>
      <p:grpSp>
        <p:nvGrpSpPr>
          <p:cNvPr id="1813" name="Google Shape;1813;p55"/>
          <p:cNvGrpSpPr/>
          <p:nvPr/>
        </p:nvGrpSpPr>
        <p:grpSpPr>
          <a:xfrm>
            <a:off x="6935171" y="696541"/>
            <a:ext cx="195284" cy="195284"/>
            <a:chOff x="5660400" y="238125"/>
            <a:chExt cx="481825" cy="481825"/>
          </a:xfrm>
        </p:grpSpPr>
        <p:sp>
          <p:nvSpPr>
            <p:cNvPr id="1814" name="Google Shape;1814;p55"/>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815" name="Google Shape;1815;p55"/>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1816" name="Google Shape;1816;p55">
            <a:hlinkClick r:id="rId8" action="ppaction://hlinksldjump"/>
          </p:cNvPr>
          <p:cNvSpPr/>
          <p:nvPr/>
        </p:nvSpPr>
        <p:spPr>
          <a:xfrm>
            <a:off x="6934475" y="681975"/>
            <a:ext cx="195900" cy="215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55">
            <a:hlinkClick r:id="rId9" action="ppaction://hlinksldjump"/>
          </p:cNvPr>
          <p:cNvSpPr/>
          <p:nvPr/>
        </p:nvSpPr>
        <p:spPr>
          <a:xfrm>
            <a:off x="7246284" y="695850"/>
            <a:ext cx="213106" cy="195722"/>
          </a:xfrm>
          <a:custGeom>
            <a:avLst/>
            <a:gdLst/>
            <a:ahLst/>
            <a:cxnLst/>
            <a:rect l="l" t="t" r="r" b="b"/>
            <a:pathLst>
              <a:path w="34372" h="31568" extrusionOk="0">
                <a:moveTo>
                  <a:pt x="17158" y="1"/>
                </a:moveTo>
                <a:cubicBezTo>
                  <a:pt x="11439" y="3246"/>
                  <a:pt x="5719" y="6490"/>
                  <a:pt x="0" y="9735"/>
                </a:cubicBezTo>
                <a:lnTo>
                  <a:pt x="2750" y="9735"/>
                </a:lnTo>
                <a:lnTo>
                  <a:pt x="2750" y="31567"/>
                </a:lnTo>
                <a:lnTo>
                  <a:pt x="11659" y="31567"/>
                </a:lnTo>
                <a:lnTo>
                  <a:pt x="11659" y="17379"/>
                </a:lnTo>
                <a:lnTo>
                  <a:pt x="23373" y="17379"/>
                </a:lnTo>
                <a:lnTo>
                  <a:pt x="23373" y="31567"/>
                </a:lnTo>
                <a:lnTo>
                  <a:pt x="31622" y="31567"/>
                </a:lnTo>
                <a:lnTo>
                  <a:pt x="31622" y="9735"/>
                </a:lnTo>
                <a:lnTo>
                  <a:pt x="34371" y="9735"/>
                </a:lnTo>
                <a:cubicBezTo>
                  <a:pt x="28597" y="6490"/>
                  <a:pt x="22878" y="3246"/>
                  <a:pt x="1715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55">
            <a:hlinkClick r:id="" action="ppaction://hlinkshowjump?jump=nextslide"/>
          </p:cNvPr>
          <p:cNvSpPr/>
          <p:nvPr/>
        </p:nvSpPr>
        <p:spPr>
          <a:xfrm>
            <a:off x="7870218" y="695853"/>
            <a:ext cx="145409" cy="215293"/>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55">
            <a:hlinkClick r:id="" action="ppaction://hlinkshowjump?jump=previousslide"/>
          </p:cNvPr>
          <p:cNvSpPr/>
          <p:nvPr/>
        </p:nvSpPr>
        <p:spPr>
          <a:xfrm rot="10800000">
            <a:off x="7575225" y="695855"/>
            <a:ext cx="145409" cy="215293"/>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301;p46"/>
          <p:cNvSpPr txBox="1">
            <a:spLocks noGrp="1"/>
          </p:cNvSpPr>
          <p:nvPr>
            <p:ph type="subTitle" idx="1"/>
          </p:nvPr>
        </p:nvSpPr>
        <p:spPr>
          <a:xfrm>
            <a:off x="687651" y="1067572"/>
            <a:ext cx="7690962" cy="534575"/>
          </a:xfrm>
          <a:prstGeom prst="rect">
            <a:avLst/>
          </a:prstGeom>
        </p:spPr>
        <p:txBody>
          <a:bodyPr spcFirstLastPara="1" wrap="square" lIns="91425" tIns="91425" rIns="91425" bIns="91425" anchor="ctr" anchorCtr="0">
            <a:noAutofit/>
          </a:bodyPr>
          <a:lstStyle/>
          <a:p>
            <a:pPr marL="0" lvl="0" indent="0" algn="l"/>
            <a:r>
              <a:rPr lang="vi-VN" b="0" dirty="0">
                <a:solidFill>
                  <a:schemeClr val="dk1"/>
                </a:solidFill>
              </a:rPr>
              <a:t>Nhưng cũng có thể thêm setter cho các computed bằng cách tạo thêm một set function bên trong computer.</a:t>
            </a:r>
          </a:p>
        </p:txBody>
      </p:sp>
      <p:pic>
        <p:nvPicPr>
          <p:cNvPr id="2" name="Picture 1"/>
          <p:cNvPicPr>
            <a:picLocks noChangeAspect="1"/>
          </p:cNvPicPr>
          <p:nvPr/>
        </p:nvPicPr>
        <p:blipFill>
          <a:blip r:embed="rId10"/>
          <a:stretch>
            <a:fillRect/>
          </a:stretch>
        </p:blipFill>
        <p:spPr>
          <a:xfrm>
            <a:off x="1155454" y="1616716"/>
            <a:ext cx="6303936" cy="3352249"/>
          </a:xfrm>
          <a:prstGeom prst="rect">
            <a:avLst/>
          </a:prstGeom>
        </p:spPr>
      </p:pic>
    </p:spTree>
    <p:extLst>
      <p:ext uri="{BB962C8B-B14F-4D97-AF65-F5344CB8AC3E}">
        <p14:creationId xmlns:p14="http://schemas.microsoft.com/office/powerpoint/2010/main" val="395722682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2">
                                            <p:txEl>
                                              <p:pRg st="0" end="0"/>
                                            </p:txEl>
                                          </p:spTgt>
                                        </p:tgtEl>
                                        <p:attrNameLst>
                                          <p:attrName>style.visibility</p:attrName>
                                        </p:attrNameLst>
                                      </p:cBhvr>
                                      <p:to>
                                        <p:strVal val="visible"/>
                                      </p:to>
                                    </p:set>
                                    <p:animEffect transition="in" filter="fade">
                                      <p:cBhvr>
                                        <p:cTn id="7" dur="500"/>
                                        <p:tgtEl>
                                          <p:spTgt spid="11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 grpId="0"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791"/>
        <p:cNvGrpSpPr/>
        <p:nvPr/>
      </p:nvGrpSpPr>
      <p:grpSpPr>
        <a:xfrm>
          <a:off x="0" y="0"/>
          <a:ext cx="0" cy="0"/>
          <a:chOff x="0" y="0"/>
          <a:chExt cx="0" cy="0"/>
        </a:xfrm>
      </p:grpSpPr>
      <p:sp>
        <p:nvSpPr>
          <p:cNvPr id="1794" name="Google Shape;1794;p55"/>
          <p:cNvSpPr txBox="1">
            <a:spLocks noGrp="1"/>
          </p:cNvSpPr>
          <p:nvPr>
            <p:ph type="title"/>
          </p:nvPr>
        </p:nvSpPr>
        <p:spPr>
          <a:xfrm>
            <a:off x="1541075" y="540762"/>
            <a:ext cx="5277600" cy="478200"/>
          </a:xfrm>
          <a:prstGeom prst="rect">
            <a:avLst/>
          </a:prstGeom>
        </p:spPr>
        <p:txBody>
          <a:bodyPr spcFirstLastPara="1" wrap="square" lIns="91425" tIns="91425" rIns="91425" bIns="91425" anchor="ctr" anchorCtr="0">
            <a:noAutofit/>
          </a:bodyPr>
          <a:lstStyle/>
          <a:p>
            <a:pPr lvl="0"/>
            <a:r>
              <a:rPr lang="en" sz="2400" dirty="0" smtClean="0"/>
              <a:t>c. </a:t>
            </a:r>
            <a:r>
              <a:rPr lang="en-US" sz="2400" dirty="0" smtClean="0"/>
              <a:t>Getter and Setter.</a:t>
            </a:r>
            <a:endParaRPr sz="2400" b="1" dirty="0"/>
          </a:p>
        </p:txBody>
      </p:sp>
      <p:sp>
        <p:nvSpPr>
          <p:cNvPr id="1801" name="Google Shape;1801;p55"/>
          <p:cNvSpPr/>
          <p:nvPr/>
        </p:nvSpPr>
        <p:spPr>
          <a:xfrm>
            <a:off x="7870218" y="695853"/>
            <a:ext cx="145409" cy="215293"/>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55"/>
          <p:cNvSpPr/>
          <p:nvPr/>
        </p:nvSpPr>
        <p:spPr>
          <a:xfrm rot="10800000">
            <a:off x="7575225" y="695855"/>
            <a:ext cx="145409" cy="215293"/>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55">
            <a:hlinkClick r:id="rId3" action="ppaction://hlinksldjump"/>
          </p:cNvPr>
          <p:cNvSpPr/>
          <p:nvPr/>
        </p:nvSpPr>
        <p:spPr>
          <a:xfrm rot="5400000">
            <a:off x="8135450" y="1556928"/>
            <a:ext cx="950100" cy="62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55">
            <a:hlinkClick r:id="rId4" action="ppaction://hlinksldjump"/>
          </p:cNvPr>
          <p:cNvSpPr/>
          <p:nvPr/>
        </p:nvSpPr>
        <p:spPr>
          <a:xfrm rot="5400000">
            <a:off x="8100942" y="589675"/>
            <a:ext cx="1019100" cy="62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55">
            <a:hlinkClick r:id="rId5" action="ppaction://hlinksldjump"/>
          </p:cNvPr>
          <p:cNvSpPr/>
          <p:nvPr/>
        </p:nvSpPr>
        <p:spPr>
          <a:xfrm rot="5400000">
            <a:off x="8089092" y="2537633"/>
            <a:ext cx="1042800" cy="62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55">
            <a:hlinkClick r:id="rId6" action="ppaction://hlinksldjump"/>
          </p:cNvPr>
          <p:cNvSpPr/>
          <p:nvPr/>
        </p:nvSpPr>
        <p:spPr>
          <a:xfrm rot="5400000">
            <a:off x="8100942" y="4501251"/>
            <a:ext cx="1019100" cy="62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55">
            <a:hlinkClick r:id="rId7" action="ppaction://hlinksldjump"/>
          </p:cNvPr>
          <p:cNvSpPr/>
          <p:nvPr/>
        </p:nvSpPr>
        <p:spPr>
          <a:xfrm rot="5400000">
            <a:off x="8141446" y="3528444"/>
            <a:ext cx="938100" cy="624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55">
            <a:hlinkClick r:id="rId4" action="ppaction://hlinksldjump"/>
          </p:cNvPr>
          <p:cNvSpPr txBox="1"/>
          <p:nvPr/>
        </p:nvSpPr>
        <p:spPr>
          <a:xfrm>
            <a:off x="8189650" y="470225"/>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4"/>
                </a:solidFill>
                <a:latin typeface="Ubuntu"/>
                <a:ea typeface="Ubuntu"/>
                <a:cs typeface="Ubuntu"/>
                <a:sym typeface="Ubuntu"/>
              </a:rPr>
              <a:t>M</a:t>
            </a:r>
            <a:endParaRPr b="1">
              <a:solidFill>
                <a:schemeClr val="accent4"/>
              </a:solidFill>
              <a:latin typeface="Ubuntu"/>
              <a:ea typeface="Ubuntu"/>
              <a:cs typeface="Ubuntu"/>
              <a:sym typeface="Ubuntu"/>
            </a:endParaRPr>
          </a:p>
        </p:txBody>
      </p:sp>
      <p:sp>
        <p:nvSpPr>
          <p:cNvPr id="1809" name="Google Shape;1809;p55">
            <a:hlinkClick r:id="rId3" action="ppaction://hlinksldjump"/>
          </p:cNvPr>
          <p:cNvSpPr txBox="1"/>
          <p:nvPr/>
        </p:nvSpPr>
        <p:spPr>
          <a:xfrm>
            <a:off x="8189650" y="1476316"/>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2"/>
                </a:solidFill>
                <a:latin typeface="Ubuntu"/>
                <a:ea typeface="Ubuntu"/>
                <a:cs typeface="Ubuntu"/>
                <a:sym typeface="Ubuntu"/>
              </a:rPr>
              <a:t>T</a:t>
            </a:r>
            <a:endParaRPr b="1">
              <a:solidFill>
                <a:schemeClr val="accent2"/>
              </a:solidFill>
              <a:latin typeface="Ubuntu"/>
              <a:ea typeface="Ubuntu"/>
              <a:cs typeface="Ubuntu"/>
              <a:sym typeface="Ubuntu"/>
            </a:endParaRPr>
          </a:p>
        </p:txBody>
      </p:sp>
      <p:sp>
        <p:nvSpPr>
          <p:cNvPr id="1810" name="Google Shape;1810;p55">
            <a:hlinkClick r:id="rId5" action="ppaction://hlinksldjump"/>
          </p:cNvPr>
          <p:cNvSpPr txBox="1"/>
          <p:nvPr/>
        </p:nvSpPr>
        <p:spPr>
          <a:xfrm>
            <a:off x="8189650" y="2400638"/>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1"/>
                </a:solidFill>
                <a:latin typeface="Ubuntu"/>
                <a:ea typeface="Ubuntu"/>
                <a:cs typeface="Ubuntu"/>
                <a:sym typeface="Ubuntu"/>
              </a:rPr>
              <a:t>X</a:t>
            </a:r>
            <a:endParaRPr b="1">
              <a:solidFill>
                <a:schemeClr val="accent1"/>
              </a:solidFill>
              <a:latin typeface="Ubuntu"/>
              <a:ea typeface="Ubuntu"/>
              <a:cs typeface="Ubuntu"/>
              <a:sym typeface="Ubuntu"/>
            </a:endParaRPr>
          </a:p>
        </p:txBody>
      </p:sp>
      <p:sp>
        <p:nvSpPr>
          <p:cNvPr id="1811" name="Google Shape;1811;p55">
            <a:hlinkClick r:id="rId7" action="ppaction://hlinksldjump"/>
          </p:cNvPr>
          <p:cNvSpPr txBox="1"/>
          <p:nvPr/>
        </p:nvSpPr>
        <p:spPr>
          <a:xfrm>
            <a:off x="8189650" y="3423511"/>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3"/>
                </a:solidFill>
                <a:latin typeface="Ubuntu"/>
                <a:ea typeface="Ubuntu"/>
                <a:cs typeface="Ubuntu"/>
                <a:sym typeface="Ubuntu"/>
              </a:rPr>
              <a:t>T</a:t>
            </a:r>
            <a:endParaRPr b="1">
              <a:solidFill>
                <a:schemeClr val="accent3"/>
              </a:solidFill>
              <a:latin typeface="Ubuntu"/>
              <a:ea typeface="Ubuntu"/>
              <a:cs typeface="Ubuntu"/>
              <a:sym typeface="Ubuntu"/>
            </a:endParaRPr>
          </a:p>
        </p:txBody>
      </p:sp>
      <p:sp>
        <p:nvSpPr>
          <p:cNvPr id="1812" name="Google Shape;1812;p55">
            <a:hlinkClick r:id="rId6" action="ppaction://hlinksldjump"/>
          </p:cNvPr>
          <p:cNvSpPr txBox="1"/>
          <p:nvPr/>
        </p:nvSpPr>
        <p:spPr>
          <a:xfrm>
            <a:off x="8189650" y="4362805"/>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4"/>
                </a:solidFill>
                <a:latin typeface="Ubuntu"/>
                <a:ea typeface="Ubuntu"/>
                <a:cs typeface="Ubuntu"/>
                <a:sym typeface="Ubuntu"/>
              </a:rPr>
              <a:t>F</a:t>
            </a:r>
            <a:endParaRPr b="1">
              <a:solidFill>
                <a:schemeClr val="accent4"/>
              </a:solidFill>
              <a:latin typeface="Ubuntu"/>
              <a:ea typeface="Ubuntu"/>
              <a:cs typeface="Ubuntu"/>
              <a:sym typeface="Ubuntu"/>
            </a:endParaRPr>
          </a:p>
        </p:txBody>
      </p:sp>
      <p:grpSp>
        <p:nvGrpSpPr>
          <p:cNvPr id="1813" name="Google Shape;1813;p55"/>
          <p:cNvGrpSpPr/>
          <p:nvPr/>
        </p:nvGrpSpPr>
        <p:grpSpPr>
          <a:xfrm>
            <a:off x="6935171" y="696541"/>
            <a:ext cx="195284" cy="195284"/>
            <a:chOff x="5660400" y="238125"/>
            <a:chExt cx="481825" cy="481825"/>
          </a:xfrm>
        </p:grpSpPr>
        <p:sp>
          <p:nvSpPr>
            <p:cNvPr id="1814" name="Google Shape;1814;p55"/>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815" name="Google Shape;1815;p55"/>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1816" name="Google Shape;1816;p55">
            <a:hlinkClick r:id="rId8" action="ppaction://hlinksldjump"/>
          </p:cNvPr>
          <p:cNvSpPr/>
          <p:nvPr/>
        </p:nvSpPr>
        <p:spPr>
          <a:xfrm>
            <a:off x="6934475" y="681975"/>
            <a:ext cx="195900" cy="215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55">
            <a:hlinkClick r:id="rId9" action="ppaction://hlinksldjump"/>
          </p:cNvPr>
          <p:cNvSpPr/>
          <p:nvPr/>
        </p:nvSpPr>
        <p:spPr>
          <a:xfrm>
            <a:off x="7246284" y="695850"/>
            <a:ext cx="213106" cy="195722"/>
          </a:xfrm>
          <a:custGeom>
            <a:avLst/>
            <a:gdLst/>
            <a:ahLst/>
            <a:cxnLst/>
            <a:rect l="l" t="t" r="r" b="b"/>
            <a:pathLst>
              <a:path w="34372" h="31568" extrusionOk="0">
                <a:moveTo>
                  <a:pt x="17158" y="1"/>
                </a:moveTo>
                <a:cubicBezTo>
                  <a:pt x="11439" y="3246"/>
                  <a:pt x="5719" y="6490"/>
                  <a:pt x="0" y="9735"/>
                </a:cubicBezTo>
                <a:lnTo>
                  <a:pt x="2750" y="9735"/>
                </a:lnTo>
                <a:lnTo>
                  <a:pt x="2750" y="31567"/>
                </a:lnTo>
                <a:lnTo>
                  <a:pt x="11659" y="31567"/>
                </a:lnTo>
                <a:lnTo>
                  <a:pt x="11659" y="17379"/>
                </a:lnTo>
                <a:lnTo>
                  <a:pt x="23373" y="17379"/>
                </a:lnTo>
                <a:lnTo>
                  <a:pt x="23373" y="31567"/>
                </a:lnTo>
                <a:lnTo>
                  <a:pt x="31622" y="31567"/>
                </a:lnTo>
                <a:lnTo>
                  <a:pt x="31622" y="9735"/>
                </a:lnTo>
                <a:lnTo>
                  <a:pt x="34371" y="9735"/>
                </a:lnTo>
                <a:cubicBezTo>
                  <a:pt x="28597" y="6490"/>
                  <a:pt x="22878" y="3246"/>
                  <a:pt x="1715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55">
            <a:hlinkClick r:id="" action="ppaction://hlinkshowjump?jump=nextslide"/>
          </p:cNvPr>
          <p:cNvSpPr/>
          <p:nvPr/>
        </p:nvSpPr>
        <p:spPr>
          <a:xfrm>
            <a:off x="7870218" y="695853"/>
            <a:ext cx="145409" cy="215293"/>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55">
            <a:hlinkClick r:id="" action="ppaction://hlinkshowjump?jump=previousslide"/>
          </p:cNvPr>
          <p:cNvSpPr/>
          <p:nvPr/>
        </p:nvSpPr>
        <p:spPr>
          <a:xfrm rot="10800000">
            <a:off x="7575225" y="695855"/>
            <a:ext cx="145409" cy="215293"/>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301;p46"/>
          <p:cNvSpPr txBox="1">
            <a:spLocks noGrp="1"/>
          </p:cNvSpPr>
          <p:nvPr>
            <p:ph type="subTitle" idx="1"/>
          </p:nvPr>
        </p:nvSpPr>
        <p:spPr>
          <a:xfrm>
            <a:off x="687651" y="1067572"/>
            <a:ext cx="7690962" cy="534575"/>
          </a:xfrm>
          <a:prstGeom prst="rect">
            <a:avLst/>
          </a:prstGeom>
        </p:spPr>
        <p:txBody>
          <a:bodyPr spcFirstLastPara="1" wrap="square" lIns="91425" tIns="91425" rIns="91425" bIns="91425" anchor="ctr" anchorCtr="0">
            <a:noAutofit/>
          </a:bodyPr>
          <a:lstStyle/>
          <a:p>
            <a:pPr marL="0" lvl="0" indent="0" algn="l"/>
            <a:r>
              <a:rPr lang="vi-VN" b="0" dirty="0">
                <a:solidFill>
                  <a:schemeClr val="dk1"/>
                </a:solidFill>
              </a:rPr>
              <a:t>Để xem cách hoạt động thì các chỉ cần gán giá trị cho computer là biết.</a:t>
            </a:r>
          </a:p>
          <a:p>
            <a:pPr marL="0" lvl="0" indent="0" algn="l"/>
            <a:r>
              <a:rPr lang="vi-VN" b="0" dirty="0">
                <a:solidFill>
                  <a:schemeClr val="dk1"/>
                </a:solidFill>
              </a:rPr>
              <a:t>VD: Thực hiện set lại giá trị cho computed ở trên.</a:t>
            </a:r>
          </a:p>
        </p:txBody>
      </p:sp>
      <p:pic>
        <p:nvPicPr>
          <p:cNvPr id="3" name="Picture 2"/>
          <p:cNvPicPr>
            <a:picLocks noChangeAspect="1"/>
          </p:cNvPicPr>
          <p:nvPr/>
        </p:nvPicPr>
        <p:blipFill>
          <a:blip r:embed="rId10"/>
          <a:stretch>
            <a:fillRect/>
          </a:stretch>
        </p:blipFill>
        <p:spPr>
          <a:xfrm>
            <a:off x="1026544" y="1650757"/>
            <a:ext cx="6326293" cy="3360843"/>
          </a:xfrm>
          <a:prstGeom prst="rect">
            <a:avLst/>
          </a:prstGeom>
        </p:spPr>
      </p:pic>
    </p:spTree>
    <p:extLst>
      <p:ext uri="{BB962C8B-B14F-4D97-AF65-F5344CB8AC3E}">
        <p14:creationId xmlns:p14="http://schemas.microsoft.com/office/powerpoint/2010/main" val="239003087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2">
                                            <p:txEl>
                                              <p:pRg st="0" end="0"/>
                                            </p:txEl>
                                          </p:spTgt>
                                        </p:tgtEl>
                                        <p:attrNameLst>
                                          <p:attrName>style.visibility</p:attrName>
                                        </p:attrNameLst>
                                      </p:cBhvr>
                                      <p:to>
                                        <p:strVal val="visible"/>
                                      </p:to>
                                    </p:set>
                                    <p:animEffect transition="in" filter="fade">
                                      <p:cBhvr>
                                        <p:cTn id="7" dur="500"/>
                                        <p:tgtEl>
                                          <p:spTgt spid="11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2">
                                            <p:txEl>
                                              <p:pRg st="1" end="1"/>
                                            </p:txEl>
                                          </p:spTgt>
                                        </p:tgtEl>
                                        <p:attrNameLst>
                                          <p:attrName>style.visibility</p:attrName>
                                        </p:attrNameLst>
                                      </p:cBhvr>
                                      <p:to>
                                        <p:strVal val="visible"/>
                                      </p:to>
                                    </p:set>
                                    <p:animEffect transition="in" filter="fade">
                                      <p:cBhvr>
                                        <p:cTn id="12" dur="500"/>
                                        <p:tgtEl>
                                          <p:spTgt spid="11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 grpId="0"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791"/>
        <p:cNvGrpSpPr/>
        <p:nvPr/>
      </p:nvGrpSpPr>
      <p:grpSpPr>
        <a:xfrm>
          <a:off x="0" y="0"/>
          <a:ext cx="0" cy="0"/>
          <a:chOff x="0" y="0"/>
          <a:chExt cx="0" cy="0"/>
        </a:xfrm>
      </p:grpSpPr>
      <p:sp>
        <p:nvSpPr>
          <p:cNvPr id="1794" name="Google Shape;1794;p55"/>
          <p:cNvSpPr txBox="1">
            <a:spLocks noGrp="1"/>
          </p:cNvSpPr>
          <p:nvPr>
            <p:ph type="title"/>
          </p:nvPr>
        </p:nvSpPr>
        <p:spPr>
          <a:xfrm>
            <a:off x="1541075" y="540762"/>
            <a:ext cx="5277600" cy="478200"/>
          </a:xfrm>
          <a:prstGeom prst="rect">
            <a:avLst/>
          </a:prstGeom>
        </p:spPr>
        <p:txBody>
          <a:bodyPr spcFirstLastPara="1" wrap="square" lIns="91425" tIns="91425" rIns="91425" bIns="91425" anchor="ctr" anchorCtr="0">
            <a:noAutofit/>
          </a:bodyPr>
          <a:lstStyle/>
          <a:p>
            <a:pPr lvl="0"/>
            <a:r>
              <a:rPr lang="en" sz="2400" dirty="0" smtClean="0"/>
              <a:t>3. </a:t>
            </a:r>
            <a:r>
              <a:rPr lang="en-US" sz="2400" dirty="0" smtClean="0"/>
              <a:t>Watcher.</a:t>
            </a:r>
            <a:endParaRPr sz="2400" b="1" dirty="0"/>
          </a:p>
        </p:txBody>
      </p:sp>
      <p:sp>
        <p:nvSpPr>
          <p:cNvPr id="1801" name="Google Shape;1801;p55"/>
          <p:cNvSpPr/>
          <p:nvPr/>
        </p:nvSpPr>
        <p:spPr>
          <a:xfrm>
            <a:off x="7870218" y="695853"/>
            <a:ext cx="145409" cy="215293"/>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55"/>
          <p:cNvSpPr/>
          <p:nvPr/>
        </p:nvSpPr>
        <p:spPr>
          <a:xfrm rot="10800000">
            <a:off x="7575225" y="695855"/>
            <a:ext cx="145409" cy="215293"/>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55">
            <a:hlinkClick r:id="rId3" action="ppaction://hlinksldjump"/>
          </p:cNvPr>
          <p:cNvSpPr/>
          <p:nvPr/>
        </p:nvSpPr>
        <p:spPr>
          <a:xfrm rot="5400000">
            <a:off x="8135450" y="1556928"/>
            <a:ext cx="950100" cy="62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55">
            <a:hlinkClick r:id="rId4" action="ppaction://hlinksldjump"/>
          </p:cNvPr>
          <p:cNvSpPr/>
          <p:nvPr/>
        </p:nvSpPr>
        <p:spPr>
          <a:xfrm rot="5400000">
            <a:off x="8100942" y="589675"/>
            <a:ext cx="1019100" cy="62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55">
            <a:hlinkClick r:id="rId5" action="ppaction://hlinksldjump"/>
          </p:cNvPr>
          <p:cNvSpPr/>
          <p:nvPr/>
        </p:nvSpPr>
        <p:spPr>
          <a:xfrm rot="5400000">
            <a:off x="8089092" y="2537633"/>
            <a:ext cx="1042800" cy="62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55">
            <a:hlinkClick r:id="rId6" action="ppaction://hlinksldjump"/>
          </p:cNvPr>
          <p:cNvSpPr/>
          <p:nvPr/>
        </p:nvSpPr>
        <p:spPr>
          <a:xfrm rot="5400000">
            <a:off x="8100942" y="4501251"/>
            <a:ext cx="1019100" cy="62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55">
            <a:hlinkClick r:id="rId7" action="ppaction://hlinksldjump"/>
          </p:cNvPr>
          <p:cNvSpPr/>
          <p:nvPr/>
        </p:nvSpPr>
        <p:spPr>
          <a:xfrm rot="5400000">
            <a:off x="8141446" y="3528444"/>
            <a:ext cx="938100" cy="624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55">
            <a:hlinkClick r:id="rId4" action="ppaction://hlinksldjump"/>
          </p:cNvPr>
          <p:cNvSpPr txBox="1"/>
          <p:nvPr/>
        </p:nvSpPr>
        <p:spPr>
          <a:xfrm>
            <a:off x="8189650" y="470225"/>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4"/>
                </a:solidFill>
                <a:latin typeface="Ubuntu"/>
                <a:ea typeface="Ubuntu"/>
                <a:cs typeface="Ubuntu"/>
                <a:sym typeface="Ubuntu"/>
              </a:rPr>
              <a:t>M</a:t>
            </a:r>
            <a:endParaRPr b="1">
              <a:solidFill>
                <a:schemeClr val="accent4"/>
              </a:solidFill>
              <a:latin typeface="Ubuntu"/>
              <a:ea typeface="Ubuntu"/>
              <a:cs typeface="Ubuntu"/>
              <a:sym typeface="Ubuntu"/>
            </a:endParaRPr>
          </a:p>
        </p:txBody>
      </p:sp>
      <p:sp>
        <p:nvSpPr>
          <p:cNvPr id="1809" name="Google Shape;1809;p55">
            <a:hlinkClick r:id="rId3" action="ppaction://hlinksldjump"/>
          </p:cNvPr>
          <p:cNvSpPr txBox="1"/>
          <p:nvPr/>
        </p:nvSpPr>
        <p:spPr>
          <a:xfrm>
            <a:off x="8189650" y="1476316"/>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2"/>
                </a:solidFill>
                <a:latin typeface="Ubuntu"/>
                <a:ea typeface="Ubuntu"/>
                <a:cs typeface="Ubuntu"/>
                <a:sym typeface="Ubuntu"/>
              </a:rPr>
              <a:t>T</a:t>
            </a:r>
            <a:endParaRPr b="1">
              <a:solidFill>
                <a:schemeClr val="accent2"/>
              </a:solidFill>
              <a:latin typeface="Ubuntu"/>
              <a:ea typeface="Ubuntu"/>
              <a:cs typeface="Ubuntu"/>
              <a:sym typeface="Ubuntu"/>
            </a:endParaRPr>
          </a:p>
        </p:txBody>
      </p:sp>
      <p:sp>
        <p:nvSpPr>
          <p:cNvPr id="1810" name="Google Shape;1810;p55">
            <a:hlinkClick r:id="rId5" action="ppaction://hlinksldjump"/>
          </p:cNvPr>
          <p:cNvSpPr txBox="1"/>
          <p:nvPr/>
        </p:nvSpPr>
        <p:spPr>
          <a:xfrm>
            <a:off x="8189650" y="2400638"/>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1"/>
                </a:solidFill>
                <a:latin typeface="Ubuntu"/>
                <a:ea typeface="Ubuntu"/>
                <a:cs typeface="Ubuntu"/>
                <a:sym typeface="Ubuntu"/>
              </a:rPr>
              <a:t>X</a:t>
            </a:r>
            <a:endParaRPr b="1">
              <a:solidFill>
                <a:schemeClr val="accent1"/>
              </a:solidFill>
              <a:latin typeface="Ubuntu"/>
              <a:ea typeface="Ubuntu"/>
              <a:cs typeface="Ubuntu"/>
              <a:sym typeface="Ubuntu"/>
            </a:endParaRPr>
          </a:p>
        </p:txBody>
      </p:sp>
      <p:sp>
        <p:nvSpPr>
          <p:cNvPr id="1811" name="Google Shape;1811;p55">
            <a:hlinkClick r:id="rId7" action="ppaction://hlinksldjump"/>
          </p:cNvPr>
          <p:cNvSpPr txBox="1"/>
          <p:nvPr/>
        </p:nvSpPr>
        <p:spPr>
          <a:xfrm>
            <a:off x="8189650" y="3423511"/>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3"/>
                </a:solidFill>
                <a:latin typeface="Ubuntu"/>
                <a:ea typeface="Ubuntu"/>
                <a:cs typeface="Ubuntu"/>
                <a:sym typeface="Ubuntu"/>
              </a:rPr>
              <a:t>T</a:t>
            </a:r>
            <a:endParaRPr b="1">
              <a:solidFill>
                <a:schemeClr val="accent3"/>
              </a:solidFill>
              <a:latin typeface="Ubuntu"/>
              <a:ea typeface="Ubuntu"/>
              <a:cs typeface="Ubuntu"/>
              <a:sym typeface="Ubuntu"/>
            </a:endParaRPr>
          </a:p>
        </p:txBody>
      </p:sp>
      <p:sp>
        <p:nvSpPr>
          <p:cNvPr id="1812" name="Google Shape;1812;p55">
            <a:hlinkClick r:id="rId6" action="ppaction://hlinksldjump"/>
          </p:cNvPr>
          <p:cNvSpPr txBox="1"/>
          <p:nvPr/>
        </p:nvSpPr>
        <p:spPr>
          <a:xfrm>
            <a:off x="8189650" y="4362805"/>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4"/>
                </a:solidFill>
                <a:latin typeface="Ubuntu"/>
                <a:ea typeface="Ubuntu"/>
                <a:cs typeface="Ubuntu"/>
                <a:sym typeface="Ubuntu"/>
              </a:rPr>
              <a:t>F</a:t>
            </a:r>
            <a:endParaRPr b="1">
              <a:solidFill>
                <a:schemeClr val="accent4"/>
              </a:solidFill>
              <a:latin typeface="Ubuntu"/>
              <a:ea typeface="Ubuntu"/>
              <a:cs typeface="Ubuntu"/>
              <a:sym typeface="Ubuntu"/>
            </a:endParaRPr>
          </a:p>
        </p:txBody>
      </p:sp>
      <p:grpSp>
        <p:nvGrpSpPr>
          <p:cNvPr id="1813" name="Google Shape;1813;p55"/>
          <p:cNvGrpSpPr/>
          <p:nvPr/>
        </p:nvGrpSpPr>
        <p:grpSpPr>
          <a:xfrm>
            <a:off x="6935171" y="696541"/>
            <a:ext cx="195284" cy="195284"/>
            <a:chOff x="5660400" y="238125"/>
            <a:chExt cx="481825" cy="481825"/>
          </a:xfrm>
        </p:grpSpPr>
        <p:sp>
          <p:nvSpPr>
            <p:cNvPr id="1814" name="Google Shape;1814;p55"/>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815" name="Google Shape;1815;p55"/>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1816" name="Google Shape;1816;p55">
            <a:hlinkClick r:id="rId8" action="ppaction://hlinksldjump"/>
          </p:cNvPr>
          <p:cNvSpPr/>
          <p:nvPr/>
        </p:nvSpPr>
        <p:spPr>
          <a:xfrm>
            <a:off x="6934475" y="681975"/>
            <a:ext cx="195900" cy="215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55">
            <a:hlinkClick r:id="rId9" action="ppaction://hlinksldjump"/>
          </p:cNvPr>
          <p:cNvSpPr/>
          <p:nvPr/>
        </p:nvSpPr>
        <p:spPr>
          <a:xfrm>
            <a:off x="7246284" y="695850"/>
            <a:ext cx="213106" cy="195722"/>
          </a:xfrm>
          <a:custGeom>
            <a:avLst/>
            <a:gdLst/>
            <a:ahLst/>
            <a:cxnLst/>
            <a:rect l="l" t="t" r="r" b="b"/>
            <a:pathLst>
              <a:path w="34372" h="31568" extrusionOk="0">
                <a:moveTo>
                  <a:pt x="17158" y="1"/>
                </a:moveTo>
                <a:cubicBezTo>
                  <a:pt x="11439" y="3246"/>
                  <a:pt x="5719" y="6490"/>
                  <a:pt x="0" y="9735"/>
                </a:cubicBezTo>
                <a:lnTo>
                  <a:pt x="2750" y="9735"/>
                </a:lnTo>
                <a:lnTo>
                  <a:pt x="2750" y="31567"/>
                </a:lnTo>
                <a:lnTo>
                  <a:pt x="11659" y="31567"/>
                </a:lnTo>
                <a:lnTo>
                  <a:pt x="11659" y="17379"/>
                </a:lnTo>
                <a:lnTo>
                  <a:pt x="23373" y="17379"/>
                </a:lnTo>
                <a:lnTo>
                  <a:pt x="23373" y="31567"/>
                </a:lnTo>
                <a:lnTo>
                  <a:pt x="31622" y="31567"/>
                </a:lnTo>
                <a:lnTo>
                  <a:pt x="31622" y="9735"/>
                </a:lnTo>
                <a:lnTo>
                  <a:pt x="34371" y="9735"/>
                </a:lnTo>
                <a:cubicBezTo>
                  <a:pt x="28597" y="6490"/>
                  <a:pt x="22878" y="3246"/>
                  <a:pt x="1715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55">
            <a:hlinkClick r:id="" action="ppaction://hlinkshowjump?jump=nextslide"/>
          </p:cNvPr>
          <p:cNvSpPr/>
          <p:nvPr/>
        </p:nvSpPr>
        <p:spPr>
          <a:xfrm>
            <a:off x="7870218" y="695853"/>
            <a:ext cx="145409" cy="215293"/>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55">
            <a:hlinkClick r:id="" action="ppaction://hlinkshowjump?jump=previousslide"/>
          </p:cNvPr>
          <p:cNvSpPr/>
          <p:nvPr/>
        </p:nvSpPr>
        <p:spPr>
          <a:xfrm rot="10800000">
            <a:off x="7575225" y="695855"/>
            <a:ext cx="145409" cy="215293"/>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 name="Google Shape;3606;p66"/>
          <p:cNvGrpSpPr/>
          <p:nvPr/>
        </p:nvGrpSpPr>
        <p:grpSpPr>
          <a:xfrm>
            <a:off x="1018725" y="1676946"/>
            <a:ext cx="3132775" cy="305215"/>
            <a:chOff x="1384025" y="1945908"/>
            <a:chExt cx="3132775" cy="305215"/>
          </a:xfrm>
        </p:grpSpPr>
        <p:sp>
          <p:nvSpPr>
            <p:cNvPr id="35" name="Google Shape;3607;p66"/>
            <p:cNvSpPr/>
            <p:nvPr/>
          </p:nvSpPr>
          <p:spPr>
            <a:xfrm>
              <a:off x="1389900" y="1950823"/>
              <a:ext cx="3126900" cy="300300"/>
            </a:xfrm>
            <a:prstGeom prst="roundRect">
              <a:avLst>
                <a:gd name="adj" fmla="val 50000"/>
              </a:avLst>
            </a:prstGeom>
            <a:solidFill>
              <a:schemeClr val="accent5"/>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08;p66"/>
            <p:cNvSpPr/>
            <p:nvPr/>
          </p:nvSpPr>
          <p:spPr>
            <a:xfrm>
              <a:off x="1384025" y="1945908"/>
              <a:ext cx="300900" cy="3009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 name="Google Shape;3609;p66"/>
          <p:cNvGrpSpPr/>
          <p:nvPr/>
        </p:nvGrpSpPr>
        <p:grpSpPr>
          <a:xfrm>
            <a:off x="1018726" y="2214943"/>
            <a:ext cx="3132774" cy="307218"/>
            <a:chOff x="1384026" y="2431680"/>
            <a:chExt cx="3132774" cy="307218"/>
          </a:xfrm>
        </p:grpSpPr>
        <p:sp>
          <p:nvSpPr>
            <p:cNvPr id="38" name="Google Shape;3610;p66"/>
            <p:cNvSpPr/>
            <p:nvPr/>
          </p:nvSpPr>
          <p:spPr>
            <a:xfrm>
              <a:off x="1389900" y="2431680"/>
              <a:ext cx="3126900" cy="301800"/>
            </a:xfrm>
            <a:prstGeom prst="roundRect">
              <a:avLst>
                <a:gd name="adj" fmla="val 50000"/>
              </a:avLst>
            </a:prstGeom>
            <a:solidFill>
              <a:schemeClr val="accent5"/>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611;p66"/>
            <p:cNvSpPr/>
            <p:nvPr/>
          </p:nvSpPr>
          <p:spPr>
            <a:xfrm>
              <a:off x="1384026" y="2437099"/>
              <a:ext cx="301800" cy="3018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 name="Google Shape;3620;p66"/>
          <p:cNvSpPr txBox="1">
            <a:spLocks noGrp="1"/>
          </p:cNvSpPr>
          <p:nvPr>
            <p:ph type="subTitle" idx="3"/>
          </p:nvPr>
        </p:nvSpPr>
        <p:spPr>
          <a:xfrm>
            <a:off x="1281513" y="2249752"/>
            <a:ext cx="2736300" cy="237600"/>
          </a:xfrm>
          <a:prstGeom prst="rect">
            <a:avLst/>
          </a:prstGeom>
        </p:spPr>
        <p:txBody>
          <a:bodyPr spcFirstLastPara="1" wrap="square" lIns="91425" tIns="91425" rIns="91425" bIns="91425" anchor="ctr" anchorCtr="0">
            <a:noAutofit/>
          </a:bodyPr>
          <a:lstStyle/>
          <a:p>
            <a:pPr marL="0" lvl="0" indent="0" algn="l"/>
            <a:r>
              <a:rPr lang="en-US" sz="1600" b="0" dirty="0" smtClean="0">
                <a:solidFill>
                  <a:schemeClr val="dk2"/>
                </a:solidFill>
              </a:rPr>
              <a:t>b. Computed vs Watcher.</a:t>
            </a:r>
            <a:endParaRPr sz="1600" b="0" dirty="0">
              <a:solidFill>
                <a:schemeClr val="dk2"/>
              </a:solidFill>
            </a:endParaRPr>
          </a:p>
        </p:txBody>
      </p:sp>
      <p:sp>
        <p:nvSpPr>
          <p:cNvPr id="45" name="Google Shape;3621;p66"/>
          <p:cNvSpPr txBox="1">
            <a:spLocks noGrp="1"/>
          </p:cNvSpPr>
          <p:nvPr>
            <p:ph type="subTitle" idx="4"/>
          </p:nvPr>
        </p:nvSpPr>
        <p:spPr>
          <a:xfrm>
            <a:off x="1281513" y="1710753"/>
            <a:ext cx="2736300" cy="237600"/>
          </a:xfrm>
          <a:prstGeom prst="rect">
            <a:avLst/>
          </a:prstGeom>
        </p:spPr>
        <p:txBody>
          <a:bodyPr spcFirstLastPara="1" wrap="square" lIns="91425" tIns="91425" rIns="91425" bIns="91425" anchor="ctr" anchorCtr="0">
            <a:noAutofit/>
          </a:bodyPr>
          <a:lstStyle/>
          <a:p>
            <a:pPr marL="0" lvl="0" indent="0" algn="l"/>
            <a:r>
              <a:rPr lang="en-US" dirty="0" smtClean="0"/>
              <a:t>a. </a:t>
            </a:r>
            <a:r>
              <a:rPr lang="en-US" dirty="0" err="1" smtClean="0"/>
              <a:t>Cú</a:t>
            </a:r>
            <a:r>
              <a:rPr lang="en-US" dirty="0" smtClean="0"/>
              <a:t> </a:t>
            </a:r>
            <a:r>
              <a:rPr lang="en-US" dirty="0" err="1" smtClean="0"/>
              <a:t>pháp</a:t>
            </a:r>
            <a:r>
              <a:rPr lang="en-US" dirty="0" smtClean="0"/>
              <a:t>.</a:t>
            </a:r>
            <a:endParaRPr dirty="0"/>
          </a:p>
        </p:txBody>
      </p:sp>
      <p:grpSp>
        <p:nvGrpSpPr>
          <p:cNvPr id="46" name="Google Shape;3622;p66"/>
          <p:cNvGrpSpPr/>
          <p:nvPr/>
        </p:nvGrpSpPr>
        <p:grpSpPr>
          <a:xfrm>
            <a:off x="4820537" y="1296060"/>
            <a:ext cx="2700072" cy="3140665"/>
            <a:chOff x="4820537" y="1296060"/>
            <a:chExt cx="2700072" cy="3140665"/>
          </a:xfrm>
        </p:grpSpPr>
        <p:grpSp>
          <p:nvGrpSpPr>
            <p:cNvPr id="47" name="Google Shape;3623;p66"/>
            <p:cNvGrpSpPr/>
            <p:nvPr/>
          </p:nvGrpSpPr>
          <p:grpSpPr>
            <a:xfrm>
              <a:off x="4820537" y="1296060"/>
              <a:ext cx="2700072" cy="3140665"/>
              <a:chOff x="4765325" y="1286925"/>
              <a:chExt cx="2700072" cy="3140665"/>
            </a:xfrm>
          </p:grpSpPr>
          <p:sp>
            <p:nvSpPr>
              <p:cNvPr id="55" name="Google Shape;3624;p66"/>
              <p:cNvSpPr/>
              <p:nvPr/>
            </p:nvSpPr>
            <p:spPr>
              <a:xfrm>
                <a:off x="4765325" y="1649822"/>
                <a:ext cx="1906996" cy="2760544"/>
              </a:xfrm>
              <a:custGeom>
                <a:avLst/>
                <a:gdLst/>
                <a:ahLst/>
                <a:cxnLst/>
                <a:rect l="l" t="t" r="r" b="b"/>
                <a:pathLst>
                  <a:path w="33437" h="48403" extrusionOk="0">
                    <a:moveTo>
                      <a:pt x="17324" y="0"/>
                    </a:moveTo>
                    <a:lnTo>
                      <a:pt x="14723" y="13"/>
                    </a:lnTo>
                    <a:cubicBezTo>
                      <a:pt x="13838" y="13"/>
                      <a:pt x="13125" y="1281"/>
                      <a:pt x="13125" y="2179"/>
                    </a:cubicBezTo>
                    <a:lnTo>
                      <a:pt x="13191" y="20998"/>
                    </a:lnTo>
                    <a:lnTo>
                      <a:pt x="1556" y="42314"/>
                    </a:lnTo>
                    <a:cubicBezTo>
                      <a:pt x="0" y="45029"/>
                      <a:pt x="1957" y="48402"/>
                      <a:pt x="5077" y="48402"/>
                    </a:cubicBezTo>
                    <a:cubicBezTo>
                      <a:pt x="5083" y="48402"/>
                      <a:pt x="5089" y="48402"/>
                      <a:pt x="5095" y="48402"/>
                    </a:cubicBezTo>
                    <a:lnTo>
                      <a:pt x="28273" y="48323"/>
                    </a:lnTo>
                    <a:cubicBezTo>
                      <a:pt x="31495" y="48310"/>
                      <a:pt x="33436" y="44731"/>
                      <a:pt x="31667" y="42036"/>
                    </a:cubicBezTo>
                    <a:lnTo>
                      <a:pt x="19002" y="20972"/>
                    </a:lnTo>
                    <a:lnTo>
                      <a:pt x="18936" y="2153"/>
                    </a:lnTo>
                    <a:cubicBezTo>
                      <a:pt x="18936" y="1268"/>
                      <a:pt x="18209" y="0"/>
                      <a:pt x="173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3625;p66"/>
              <p:cNvSpPr/>
              <p:nvPr/>
            </p:nvSpPr>
            <p:spPr>
              <a:xfrm>
                <a:off x="4766123" y="3643275"/>
                <a:ext cx="1906939" cy="776098"/>
              </a:xfrm>
              <a:custGeom>
                <a:avLst/>
                <a:gdLst/>
                <a:ahLst/>
                <a:cxnLst/>
                <a:rect l="l" t="t" r="r" b="b"/>
                <a:pathLst>
                  <a:path w="33436" h="13608" extrusionOk="0">
                    <a:moveTo>
                      <a:pt x="23129" y="0"/>
                    </a:moveTo>
                    <a:cubicBezTo>
                      <a:pt x="21593" y="0"/>
                      <a:pt x="19695" y="294"/>
                      <a:pt x="17429" y="1154"/>
                    </a:cubicBezTo>
                    <a:cubicBezTo>
                      <a:pt x="15045" y="2065"/>
                      <a:pt x="12849" y="2366"/>
                      <a:pt x="10991" y="2366"/>
                    </a:cubicBezTo>
                    <a:cubicBezTo>
                      <a:pt x="7383" y="2366"/>
                      <a:pt x="5041" y="1233"/>
                      <a:pt x="5041" y="1233"/>
                    </a:cubicBezTo>
                    <a:lnTo>
                      <a:pt x="1938" y="6925"/>
                    </a:lnTo>
                    <a:cubicBezTo>
                      <a:pt x="0" y="9878"/>
                      <a:pt x="1457" y="13462"/>
                      <a:pt x="4969" y="13462"/>
                    </a:cubicBezTo>
                    <a:cubicBezTo>
                      <a:pt x="4976" y="13462"/>
                      <a:pt x="4982" y="13462"/>
                      <a:pt x="4989" y="13462"/>
                    </a:cubicBezTo>
                    <a:lnTo>
                      <a:pt x="27545" y="13607"/>
                    </a:lnTo>
                    <a:cubicBezTo>
                      <a:pt x="31256" y="13594"/>
                      <a:pt x="33436" y="9883"/>
                      <a:pt x="31098" y="6991"/>
                    </a:cubicBezTo>
                    <a:lnTo>
                      <a:pt x="28087" y="1378"/>
                    </a:lnTo>
                    <a:cubicBezTo>
                      <a:pt x="28087" y="1378"/>
                      <a:pt x="26455" y="0"/>
                      <a:pt x="231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3626;p66"/>
              <p:cNvSpPr/>
              <p:nvPr/>
            </p:nvSpPr>
            <p:spPr>
              <a:xfrm>
                <a:off x="5206525" y="3837813"/>
                <a:ext cx="76138" cy="76138"/>
              </a:xfrm>
              <a:custGeom>
                <a:avLst/>
                <a:gdLst/>
                <a:ahLst/>
                <a:cxnLst/>
                <a:rect l="l" t="t" r="r" b="b"/>
                <a:pathLst>
                  <a:path w="1335" h="1335" extrusionOk="0">
                    <a:moveTo>
                      <a:pt x="684" y="1"/>
                    </a:moveTo>
                    <a:cubicBezTo>
                      <a:pt x="676" y="1"/>
                      <a:pt x="668" y="1"/>
                      <a:pt x="661" y="1"/>
                    </a:cubicBezTo>
                    <a:cubicBezTo>
                      <a:pt x="291" y="1"/>
                      <a:pt x="0" y="292"/>
                      <a:pt x="0" y="661"/>
                    </a:cubicBezTo>
                    <a:cubicBezTo>
                      <a:pt x="0" y="1031"/>
                      <a:pt x="304" y="1335"/>
                      <a:pt x="674" y="1335"/>
                    </a:cubicBezTo>
                    <a:cubicBezTo>
                      <a:pt x="1044" y="1335"/>
                      <a:pt x="1334" y="1031"/>
                      <a:pt x="1334" y="661"/>
                    </a:cubicBezTo>
                    <a:cubicBezTo>
                      <a:pt x="1334" y="299"/>
                      <a:pt x="1043" y="1"/>
                      <a:pt x="684" y="1"/>
                    </a:cubicBezTo>
                    <a:close/>
                  </a:path>
                </a:pathLst>
              </a:custGeom>
              <a:solidFill>
                <a:srgbClr val="6889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3627;p66"/>
              <p:cNvSpPr/>
              <p:nvPr/>
            </p:nvSpPr>
            <p:spPr>
              <a:xfrm>
                <a:off x="6086987" y="3820532"/>
                <a:ext cx="76138" cy="76138"/>
              </a:xfrm>
              <a:custGeom>
                <a:avLst/>
                <a:gdLst/>
                <a:ahLst/>
                <a:cxnLst/>
                <a:rect l="l" t="t" r="r" b="b"/>
                <a:pathLst>
                  <a:path w="1335" h="1335" extrusionOk="0">
                    <a:moveTo>
                      <a:pt x="661" y="0"/>
                    </a:moveTo>
                    <a:cubicBezTo>
                      <a:pt x="291" y="0"/>
                      <a:pt x="1" y="291"/>
                      <a:pt x="1" y="661"/>
                    </a:cubicBezTo>
                    <a:cubicBezTo>
                      <a:pt x="1" y="1030"/>
                      <a:pt x="305" y="1334"/>
                      <a:pt x="674" y="1334"/>
                    </a:cubicBezTo>
                    <a:cubicBezTo>
                      <a:pt x="1044" y="1334"/>
                      <a:pt x="1335" y="1030"/>
                      <a:pt x="1335" y="661"/>
                    </a:cubicBezTo>
                    <a:cubicBezTo>
                      <a:pt x="1335" y="291"/>
                      <a:pt x="1031" y="0"/>
                      <a:pt x="661" y="0"/>
                    </a:cubicBezTo>
                    <a:close/>
                  </a:path>
                </a:pathLst>
              </a:custGeom>
              <a:solidFill>
                <a:srgbClr val="6889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3628;p66"/>
              <p:cNvSpPr/>
              <p:nvPr/>
            </p:nvSpPr>
            <p:spPr>
              <a:xfrm>
                <a:off x="5905511" y="3356573"/>
                <a:ext cx="72317" cy="72317"/>
              </a:xfrm>
              <a:custGeom>
                <a:avLst/>
                <a:gdLst/>
                <a:ahLst/>
                <a:cxnLst/>
                <a:rect l="l" t="t" r="r" b="b"/>
                <a:pathLst>
                  <a:path w="1268" h="1268" extrusionOk="0">
                    <a:moveTo>
                      <a:pt x="634" y="0"/>
                    </a:moveTo>
                    <a:cubicBezTo>
                      <a:pt x="291" y="0"/>
                      <a:pt x="0" y="291"/>
                      <a:pt x="13" y="634"/>
                    </a:cubicBezTo>
                    <a:cubicBezTo>
                      <a:pt x="13" y="991"/>
                      <a:pt x="291" y="1268"/>
                      <a:pt x="634" y="1268"/>
                    </a:cubicBezTo>
                    <a:cubicBezTo>
                      <a:pt x="991" y="1268"/>
                      <a:pt x="1268" y="977"/>
                      <a:pt x="1268" y="634"/>
                    </a:cubicBezTo>
                    <a:cubicBezTo>
                      <a:pt x="1268" y="291"/>
                      <a:pt x="977" y="0"/>
                      <a:pt x="634" y="0"/>
                    </a:cubicBezTo>
                    <a:close/>
                  </a:path>
                </a:pathLst>
              </a:custGeom>
              <a:solidFill>
                <a:srgbClr val="6889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3629;p66"/>
              <p:cNvSpPr/>
              <p:nvPr/>
            </p:nvSpPr>
            <p:spPr>
              <a:xfrm>
                <a:off x="5885150" y="3905624"/>
                <a:ext cx="72374" cy="72374"/>
              </a:xfrm>
              <a:custGeom>
                <a:avLst/>
                <a:gdLst/>
                <a:ahLst/>
                <a:cxnLst/>
                <a:rect l="l" t="t" r="r" b="b"/>
                <a:pathLst>
                  <a:path w="1269" h="1269" extrusionOk="0">
                    <a:moveTo>
                      <a:pt x="634" y="1"/>
                    </a:moveTo>
                    <a:cubicBezTo>
                      <a:pt x="291" y="1"/>
                      <a:pt x="0" y="291"/>
                      <a:pt x="0" y="635"/>
                    </a:cubicBezTo>
                    <a:cubicBezTo>
                      <a:pt x="0" y="991"/>
                      <a:pt x="291" y="1268"/>
                      <a:pt x="634" y="1268"/>
                    </a:cubicBezTo>
                    <a:cubicBezTo>
                      <a:pt x="991" y="1268"/>
                      <a:pt x="1268" y="978"/>
                      <a:pt x="1268" y="635"/>
                    </a:cubicBezTo>
                    <a:cubicBezTo>
                      <a:pt x="1268" y="291"/>
                      <a:pt x="978" y="1"/>
                      <a:pt x="634" y="1"/>
                    </a:cubicBezTo>
                    <a:close/>
                  </a:path>
                </a:pathLst>
              </a:custGeom>
              <a:solidFill>
                <a:srgbClr val="6889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3630;p66"/>
              <p:cNvSpPr/>
              <p:nvPr/>
            </p:nvSpPr>
            <p:spPr>
              <a:xfrm>
                <a:off x="5656166" y="3131353"/>
                <a:ext cx="72374" cy="71633"/>
              </a:xfrm>
              <a:custGeom>
                <a:avLst/>
                <a:gdLst/>
                <a:ahLst/>
                <a:cxnLst/>
                <a:rect l="l" t="t" r="r" b="b"/>
                <a:pathLst>
                  <a:path w="1269" h="1256" extrusionOk="0">
                    <a:moveTo>
                      <a:pt x="635" y="0"/>
                    </a:moveTo>
                    <a:cubicBezTo>
                      <a:pt x="291" y="0"/>
                      <a:pt x="1" y="291"/>
                      <a:pt x="14" y="634"/>
                    </a:cubicBezTo>
                    <a:cubicBezTo>
                      <a:pt x="14" y="970"/>
                      <a:pt x="279" y="1255"/>
                      <a:pt x="612" y="1255"/>
                    </a:cubicBezTo>
                    <a:cubicBezTo>
                      <a:pt x="620" y="1255"/>
                      <a:pt x="627" y="1255"/>
                      <a:pt x="635" y="1255"/>
                    </a:cubicBezTo>
                    <a:cubicBezTo>
                      <a:pt x="991" y="1255"/>
                      <a:pt x="1269" y="978"/>
                      <a:pt x="1269" y="634"/>
                    </a:cubicBezTo>
                    <a:cubicBezTo>
                      <a:pt x="1269" y="278"/>
                      <a:pt x="978" y="0"/>
                      <a:pt x="6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3631;p66"/>
              <p:cNvSpPr/>
              <p:nvPr/>
            </p:nvSpPr>
            <p:spPr>
              <a:xfrm>
                <a:off x="5053622" y="3834049"/>
                <a:ext cx="125814" cy="125129"/>
              </a:xfrm>
              <a:custGeom>
                <a:avLst/>
                <a:gdLst/>
                <a:ahLst/>
                <a:cxnLst/>
                <a:rect l="l" t="t" r="r" b="b"/>
                <a:pathLst>
                  <a:path w="2206" h="2194" extrusionOk="0">
                    <a:moveTo>
                      <a:pt x="1097" y="1"/>
                    </a:moveTo>
                    <a:cubicBezTo>
                      <a:pt x="489" y="1"/>
                      <a:pt x="0" y="503"/>
                      <a:pt x="0" y="1097"/>
                    </a:cubicBezTo>
                    <a:cubicBezTo>
                      <a:pt x="0" y="1705"/>
                      <a:pt x="502" y="2193"/>
                      <a:pt x="1110" y="2193"/>
                    </a:cubicBezTo>
                    <a:cubicBezTo>
                      <a:pt x="1717" y="2193"/>
                      <a:pt x="2206" y="1705"/>
                      <a:pt x="2193" y="1097"/>
                    </a:cubicBezTo>
                    <a:cubicBezTo>
                      <a:pt x="2193" y="490"/>
                      <a:pt x="1704" y="1"/>
                      <a:pt x="1097" y="1"/>
                    </a:cubicBezTo>
                    <a:close/>
                  </a:path>
                </a:pathLst>
              </a:custGeom>
              <a:solidFill>
                <a:srgbClr val="6889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3632;p66"/>
              <p:cNvSpPr/>
              <p:nvPr/>
            </p:nvSpPr>
            <p:spPr>
              <a:xfrm>
                <a:off x="5463341" y="3427351"/>
                <a:ext cx="107050" cy="106993"/>
              </a:xfrm>
              <a:custGeom>
                <a:avLst/>
                <a:gdLst/>
                <a:ahLst/>
                <a:cxnLst/>
                <a:rect l="l" t="t" r="r" b="b"/>
                <a:pathLst>
                  <a:path w="1877" h="1876" extrusionOk="0">
                    <a:moveTo>
                      <a:pt x="938" y="0"/>
                    </a:moveTo>
                    <a:cubicBezTo>
                      <a:pt x="423" y="0"/>
                      <a:pt x="1" y="423"/>
                      <a:pt x="1" y="938"/>
                    </a:cubicBezTo>
                    <a:cubicBezTo>
                      <a:pt x="14" y="1453"/>
                      <a:pt x="423" y="1876"/>
                      <a:pt x="952" y="1876"/>
                    </a:cubicBezTo>
                    <a:cubicBezTo>
                      <a:pt x="1467" y="1876"/>
                      <a:pt x="1876" y="1453"/>
                      <a:pt x="1876" y="925"/>
                    </a:cubicBezTo>
                    <a:cubicBezTo>
                      <a:pt x="1876" y="410"/>
                      <a:pt x="1454" y="0"/>
                      <a:pt x="9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3633;p66"/>
              <p:cNvSpPr/>
              <p:nvPr/>
            </p:nvSpPr>
            <p:spPr>
              <a:xfrm>
                <a:off x="5670481" y="2795432"/>
                <a:ext cx="44485" cy="44485"/>
              </a:xfrm>
              <a:custGeom>
                <a:avLst/>
                <a:gdLst/>
                <a:ahLst/>
                <a:cxnLst/>
                <a:rect l="l" t="t" r="r" b="b"/>
                <a:pathLst>
                  <a:path w="780" h="780" extrusionOk="0">
                    <a:moveTo>
                      <a:pt x="384" y="0"/>
                    </a:moveTo>
                    <a:cubicBezTo>
                      <a:pt x="172" y="0"/>
                      <a:pt x="1" y="172"/>
                      <a:pt x="1" y="383"/>
                    </a:cubicBezTo>
                    <a:cubicBezTo>
                      <a:pt x="1" y="608"/>
                      <a:pt x="172" y="779"/>
                      <a:pt x="384" y="779"/>
                    </a:cubicBezTo>
                    <a:cubicBezTo>
                      <a:pt x="595" y="779"/>
                      <a:pt x="780" y="594"/>
                      <a:pt x="780" y="383"/>
                    </a:cubicBezTo>
                    <a:cubicBezTo>
                      <a:pt x="780" y="172"/>
                      <a:pt x="595" y="0"/>
                      <a:pt x="3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3634;p66"/>
              <p:cNvSpPr/>
              <p:nvPr/>
            </p:nvSpPr>
            <p:spPr>
              <a:xfrm>
                <a:off x="6260250" y="3829543"/>
                <a:ext cx="149197" cy="148456"/>
              </a:xfrm>
              <a:custGeom>
                <a:avLst/>
                <a:gdLst/>
                <a:ahLst/>
                <a:cxnLst/>
                <a:rect l="l" t="t" r="r" b="b"/>
                <a:pathLst>
                  <a:path w="2616" h="2603" extrusionOk="0">
                    <a:moveTo>
                      <a:pt x="1308" y="1"/>
                    </a:moveTo>
                    <a:cubicBezTo>
                      <a:pt x="581" y="1"/>
                      <a:pt x="0" y="582"/>
                      <a:pt x="0" y="1308"/>
                    </a:cubicBezTo>
                    <a:cubicBezTo>
                      <a:pt x="0" y="2021"/>
                      <a:pt x="595" y="2602"/>
                      <a:pt x="1308" y="2602"/>
                    </a:cubicBezTo>
                    <a:cubicBezTo>
                      <a:pt x="2034" y="2602"/>
                      <a:pt x="2615" y="2021"/>
                      <a:pt x="2615" y="1295"/>
                    </a:cubicBezTo>
                    <a:cubicBezTo>
                      <a:pt x="2602" y="582"/>
                      <a:pt x="2021" y="1"/>
                      <a:pt x="1308" y="1"/>
                    </a:cubicBezTo>
                    <a:close/>
                  </a:path>
                </a:pathLst>
              </a:custGeom>
              <a:solidFill>
                <a:srgbClr val="6889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3635;p66"/>
              <p:cNvSpPr/>
              <p:nvPr/>
            </p:nvSpPr>
            <p:spPr>
              <a:xfrm>
                <a:off x="5516837" y="3896613"/>
                <a:ext cx="135623" cy="135623"/>
              </a:xfrm>
              <a:custGeom>
                <a:avLst/>
                <a:gdLst/>
                <a:ahLst/>
                <a:cxnLst/>
                <a:rect l="l" t="t" r="r" b="b"/>
                <a:pathLst>
                  <a:path w="2378" h="2378" extrusionOk="0">
                    <a:moveTo>
                      <a:pt x="1189" y="0"/>
                    </a:moveTo>
                    <a:cubicBezTo>
                      <a:pt x="529" y="0"/>
                      <a:pt x="0" y="542"/>
                      <a:pt x="0" y="1189"/>
                    </a:cubicBezTo>
                    <a:cubicBezTo>
                      <a:pt x="0" y="1849"/>
                      <a:pt x="542" y="2377"/>
                      <a:pt x="1202" y="2377"/>
                    </a:cubicBezTo>
                    <a:cubicBezTo>
                      <a:pt x="1849" y="2377"/>
                      <a:pt x="2378" y="1849"/>
                      <a:pt x="2378" y="1189"/>
                    </a:cubicBezTo>
                    <a:cubicBezTo>
                      <a:pt x="2378" y="528"/>
                      <a:pt x="1849" y="0"/>
                      <a:pt x="11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3636;p66"/>
              <p:cNvSpPr/>
              <p:nvPr/>
            </p:nvSpPr>
            <p:spPr>
              <a:xfrm>
                <a:off x="5753349" y="1651305"/>
                <a:ext cx="937044" cy="2758263"/>
              </a:xfrm>
              <a:custGeom>
                <a:avLst/>
                <a:gdLst/>
                <a:ahLst/>
                <a:cxnLst/>
                <a:rect l="l" t="t" r="r" b="b"/>
                <a:pathLst>
                  <a:path w="16430" h="48363" extrusionOk="0">
                    <a:moveTo>
                      <a:pt x="0" y="0"/>
                    </a:moveTo>
                    <a:lnTo>
                      <a:pt x="146" y="48363"/>
                    </a:lnTo>
                    <a:lnTo>
                      <a:pt x="11437" y="48297"/>
                    </a:lnTo>
                    <a:cubicBezTo>
                      <a:pt x="14673" y="48284"/>
                      <a:pt x="16429" y="44480"/>
                      <a:pt x="14329" y="42010"/>
                    </a:cubicBezTo>
                    <a:lnTo>
                      <a:pt x="1678" y="20946"/>
                    </a:lnTo>
                    <a:lnTo>
                      <a:pt x="1836" y="2364"/>
                    </a:lnTo>
                    <a:cubicBezTo>
                      <a:pt x="1849" y="1414"/>
                      <a:pt x="1096" y="93"/>
                      <a:pt x="146" y="53"/>
                    </a:cubicBez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3637;p66"/>
              <p:cNvSpPr/>
              <p:nvPr/>
            </p:nvSpPr>
            <p:spPr>
              <a:xfrm>
                <a:off x="4812576" y="1649708"/>
                <a:ext cx="1828861" cy="2777882"/>
              </a:xfrm>
              <a:custGeom>
                <a:avLst/>
                <a:gdLst/>
                <a:ahLst/>
                <a:cxnLst/>
                <a:rect l="l" t="t" r="r" b="b"/>
                <a:pathLst>
                  <a:path w="32067" h="48707" extrusionOk="0">
                    <a:moveTo>
                      <a:pt x="16667" y="305"/>
                    </a:moveTo>
                    <a:cubicBezTo>
                      <a:pt x="17473" y="305"/>
                      <a:pt x="18120" y="1506"/>
                      <a:pt x="18120" y="2299"/>
                    </a:cubicBezTo>
                    <a:lnTo>
                      <a:pt x="18186" y="21118"/>
                    </a:lnTo>
                    <a:cubicBezTo>
                      <a:pt x="18186" y="21144"/>
                      <a:pt x="18199" y="21171"/>
                      <a:pt x="18212" y="21197"/>
                    </a:cubicBezTo>
                    <a:lnTo>
                      <a:pt x="30878" y="42262"/>
                    </a:lnTo>
                    <a:cubicBezTo>
                      <a:pt x="31683" y="43477"/>
                      <a:pt x="31736" y="44969"/>
                      <a:pt x="31049" y="46263"/>
                    </a:cubicBezTo>
                    <a:cubicBezTo>
                      <a:pt x="30363" y="47544"/>
                      <a:pt x="29081" y="48310"/>
                      <a:pt x="27616" y="48310"/>
                    </a:cubicBezTo>
                    <a:lnTo>
                      <a:pt x="4438" y="48403"/>
                    </a:lnTo>
                    <a:lnTo>
                      <a:pt x="4425" y="48403"/>
                    </a:lnTo>
                    <a:cubicBezTo>
                      <a:pt x="3012" y="48403"/>
                      <a:pt x="1757" y="47676"/>
                      <a:pt x="1044" y="46461"/>
                    </a:cubicBezTo>
                    <a:cubicBezTo>
                      <a:pt x="331" y="45233"/>
                      <a:pt x="331" y="43767"/>
                      <a:pt x="1031" y="42539"/>
                    </a:cubicBezTo>
                    <a:lnTo>
                      <a:pt x="12666" y="21210"/>
                    </a:lnTo>
                    <a:cubicBezTo>
                      <a:pt x="12679" y="21197"/>
                      <a:pt x="12679" y="21171"/>
                      <a:pt x="12679" y="21144"/>
                    </a:cubicBezTo>
                    <a:lnTo>
                      <a:pt x="12626" y="2325"/>
                    </a:lnTo>
                    <a:cubicBezTo>
                      <a:pt x="12613" y="1903"/>
                      <a:pt x="12785" y="1401"/>
                      <a:pt x="13062" y="991"/>
                    </a:cubicBezTo>
                    <a:cubicBezTo>
                      <a:pt x="13352" y="569"/>
                      <a:pt x="13722" y="318"/>
                      <a:pt x="14066" y="318"/>
                    </a:cubicBezTo>
                    <a:lnTo>
                      <a:pt x="16667" y="305"/>
                    </a:lnTo>
                    <a:close/>
                    <a:moveTo>
                      <a:pt x="16667" y="1"/>
                    </a:moveTo>
                    <a:lnTo>
                      <a:pt x="14066" y="14"/>
                    </a:lnTo>
                    <a:cubicBezTo>
                      <a:pt x="13603" y="14"/>
                      <a:pt x="13154" y="305"/>
                      <a:pt x="12811" y="820"/>
                    </a:cubicBezTo>
                    <a:cubicBezTo>
                      <a:pt x="12494" y="1282"/>
                      <a:pt x="12309" y="1850"/>
                      <a:pt x="12309" y="2325"/>
                    </a:cubicBezTo>
                    <a:lnTo>
                      <a:pt x="12375" y="21105"/>
                    </a:lnTo>
                    <a:lnTo>
                      <a:pt x="767" y="42394"/>
                    </a:lnTo>
                    <a:cubicBezTo>
                      <a:pt x="1" y="43714"/>
                      <a:pt x="14" y="45286"/>
                      <a:pt x="780" y="46607"/>
                    </a:cubicBezTo>
                    <a:cubicBezTo>
                      <a:pt x="1546" y="47927"/>
                      <a:pt x="2906" y="48706"/>
                      <a:pt x="4425" y="48706"/>
                    </a:cubicBezTo>
                    <a:lnTo>
                      <a:pt x="4438" y="48706"/>
                    </a:lnTo>
                    <a:lnTo>
                      <a:pt x="27616" y="48627"/>
                    </a:lnTo>
                    <a:cubicBezTo>
                      <a:pt x="29187" y="48614"/>
                      <a:pt x="30574" y="47795"/>
                      <a:pt x="31327" y="46409"/>
                    </a:cubicBezTo>
                    <a:cubicBezTo>
                      <a:pt x="32066" y="45022"/>
                      <a:pt x="32000" y="43411"/>
                      <a:pt x="31142" y="42103"/>
                    </a:cubicBezTo>
                    <a:lnTo>
                      <a:pt x="18490" y="21078"/>
                    </a:lnTo>
                    <a:lnTo>
                      <a:pt x="18437" y="2299"/>
                    </a:lnTo>
                    <a:cubicBezTo>
                      <a:pt x="18424" y="1374"/>
                      <a:pt x="17684" y="1"/>
                      <a:pt x="166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3638;p66"/>
              <p:cNvSpPr/>
              <p:nvPr/>
            </p:nvSpPr>
            <p:spPr>
              <a:xfrm>
                <a:off x="5397811" y="1506671"/>
                <a:ext cx="564964" cy="291550"/>
              </a:xfrm>
              <a:custGeom>
                <a:avLst/>
                <a:gdLst/>
                <a:ahLst/>
                <a:cxnLst/>
                <a:rect l="l" t="t" r="r" b="b"/>
                <a:pathLst>
                  <a:path w="9906" h="5112" extrusionOk="0">
                    <a:moveTo>
                      <a:pt x="437" y="1"/>
                    </a:moveTo>
                    <a:cubicBezTo>
                      <a:pt x="199" y="1"/>
                      <a:pt x="1" y="186"/>
                      <a:pt x="1" y="437"/>
                    </a:cubicBezTo>
                    <a:lnTo>
                      <a:pt x="1" y="4676"/>
                    </a:lnTo>
                    <a:cubicBezTo>
                      <a:pt x="1" y="4927"/>
                      <a:pt x="199" y="5112"/>
                      <a:pt x="437" y="5112"/>
                    </a:cubicBezTo>
                    <a:lnTo>
                      <a:pt x="9483" y="5112"/>
                    </a:lnTo>
                    <a:cubicBezTo>
                      <a:pt x="9721" y="5112"/>
                      <a:pt x="9906" y="4927"/>
                      <a:pt x="9906" y="4676"/>
                    </a:cubicBezTo>
                    <a:lnTo>
                      <a:pt x="9906" y="437"/>
                    </a:lnTo>
                    <a:cubicBezTo>
                      <a:pt x="9906" y="186"/>
                      <a:pt x="9721" y="1"/>
                      <a:pt x="948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3639;p66"/>
              <p:cNvSpPr/>
              <p:nvPr/>
            </p:nvSpPr>
            <p:spPr>
              <a:xfrm>
                <a:off x="5489747" y="1550358"/>
                <a:ext cx="95701" cy="198929"/>
              </a:xfrm>
              <a:custGeom>
                <a:avLst/>
                <a:gdLst/>
                <a:ahLst/>
                <a:cxnLst/>
                <a:rect l="l" t="t" r="r" b="b"/>
                <a:pathLst>
                  <a:path w="1678" h="3488" extrusionOk="0">
                    <a:moveTo>
                      <a:pt x="0" y="1"/>
                    </a:moveTo>
                    <a:lnTo>
                      <a:pt x="0" y="3487"/>
                    </a:lnTo>
                    <a:lnTo>
                      <a:pt x="1677" y="3487"/>
                    </a:lnTo>
                    <a:lnTo>
                      <a:pt x="167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3640;p66"/>
              <p:cNvSpPr/>
              <p:nvPr/>
            </p:nvSpPr>
            <p:spPr>
              <a:xfrm>
                <a:off x="6761106" y="1541404"/>
                <a:ext cx="495669" cy="437154"/>
              </a:xfrm>
              <a:custGeom>
                <a:avLst/>
                <a:gdLst/>
                <a:ahLst/>
                <a:cxnLst/>
                <a:rect l="l" t="t" r="r" b="b"/>
                <a:pathLst>
                  <a:path w="8691" h="7665" extrusionOk="0">
                    <a:moveTo>
                      <a:pt x="4345" y="1"/>
                    </a:moveTo>
                    <a:cubicBezTo>
                      <a:pt x="3861" y="1"/>
                      <a:pt x="3369" y="94"/>
                      <a:pt x="2893" y="290"/>
                    </a:cubicBezTo>
                    <a:cubicBezTo>
                      <a:pt x="925" y="1095"/>
                      <a:pt x="1" y="3327"/>
                      <a:pt x="793" y="5282"/>
                    </a:cubicBezTo>
                    <a:cubicBezTo>
                      <a:pt x="1403" y="6773"/>
                      <a:pt x="2833" y="7665"/>
                      <a:pt x="4346" y="7665"/>
                    </a:cubicBezTo>
                    <a:cubicBezTo>
                      <a:pt x="4829" y="7665"/>
                      <a:pt x="5322" y="7574"/>
                      <a:pt x="5798" y="7382"/>
                    </a:cubicBezTo>
                    <a:cubicBezTo>
                      <a:pt x="7753" y="6576"/>
                      <a:pt x="8691" y="4344"/>
                      <a:pt x="7885" y="2376"/>
                    </a:cubicBezTo>
                    <a:cubicBezTo>
                      <a:pt x="7275" y="898"/>
                      <a:pt x="5849" y="1"/>
                      <a:pt x="4345" y="1"/>
                    </a:cubicBezTo>
                    <a:close/>
                  </a:path>
                </a:pathLst>
              </a:custGeom>
              <a:solidFill>
                <a:srgbClr val="203B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3641;p66"/>
              <p:cNvSpPr/>
              <p:nvPr/>
            </p:nvSpPr>
            <p:spPr>
              <a:xfrm>
                <a:off x="6489976" y="4226488"/>
                <a:ext cx="379608" cy="183074"/>
              </a:xfrm>
              <a:custGeom>
                <a:avLst/>
                <a:gdLst/>
                <a:ahLst/>
                <a:cxnLst/>
                <a:rect l="l" t="t" r="r" b="b"/>
                <a:pathLst>
                  <a:path w="6656" h="3210" extrusionOk="0">
                    <a:moveTo>
                      <a:pt x="6169" y="1"/>
                    </a:moveTo>
                    <a:cubicBezTo>
                      <a:pt x="6168" y="1"/>
                      <a:pt x="6168" y="1"/>
                      <a:pt x="6168" y="1"/>
                    </a:cubicBezTo>
                    <a:lnTo>
                      <a:pt x="2510" y="2352"/>
                    </a:lnTo>
                    <a:cubicBezTo>
                      <a:pt x="2476" y="2351"/>
                      <a:pt x="2444" y="2351"/>
                      <a:pt x="2411" y="2351"/>
                    </a:cubicBezTo>
                    <a:cubicBezTo>
                      <a:pt x="244" y="2351"/>
                      <a:pt x="0" y="3210"/>
                      <a:pt x="0" y="3210"/>
                    </a:cubicBezTo>
                    <a:lnTo>
                      <a:pt x="4781" y="3210"/>
                    </a:lnTo>
                    <a:lnTo>
                      <a:pt x="6168" y="1612"/>
                    </a:lnTo>
                    <a:lnTo>
                      <a:pt x="6168" y="3210"/>
                    </a:lnTo>
                    <a:lnTo>
                      <a:pt x="6630" y="3210"/>
                    </a:lnTo>
                    <a:cubicBezTo>
                      <a:pt x="6630" y="3210"/>
                      <a:pt x="6604" y="1850"/>
                      <a:pt x="6630" y="912"/>
                    </a:cubicBezTo>
                    <a:cubicBezTo>
                      <a:pt x="6656" y="13"/>
                      <a:pt x="6195" y="1"/>
                      <a:pt x="6169" y="1"/>
                    </a:cubicBezTo>
                    <a:close/>
                  </a:path>
                </a:pathLst>
              </a:custGeom>
              <a:solidFill>
                <a:srgbClr val="1B04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3642;p66"/>
              <p:cNvSpPr/>
              <p:nvPr/>
            </p:nvSpPr>
            <p:spPr>
              <a:xfrm>
                <a:off x="6621035" y="3974919"/>
                <a:ext cx="223738" cy="409037"/>
              </a:xfrm>
              <a:custGeom>
                <a:avLst/>
                <a:gdLst/>
                <a:ahLst/>
                <a:cxnLst/>
                <a:rect l="l" t="t" r="r" b="b"/>
                <a:pathLst>
                  <a:path w="3923" h="7172" extrusionOk="0">
                    <a:moveTo>
                      <a:pt x="1585" y="1"/>
                    </a:moveTo>
                    <a:lnTo>
                      <a:pt x="2047" y="4808"/>
                    </a:lnTo>
                    <a:lnTo>
                      <a:pt x="0" y="7172"/>
                    </a:lnTo>
                    <a:lnTo>
                      <a:pt x="1057" y="7172"/>
                    </a:lnTo>
                    <a:cubicBezTo>
                      <a:pt x="1545" y="7172"/>
                      <a:pt x="2021" y="6987"/>
                      <a:pt x="2391" y="6657"/>
                    </a:cubicBezTo>
                    <a:cubicBezTo>
                      <a:pt x="2879" y="6208"/>
                      <a:pt x="3540" y="5521"/>
                      <a:pt x="3870" y="4808"/>
                    </a:cubicBezTo>
                    <a:lnTo>
                      <a:pt x="3923" y="397"/>
                    </a:lnTo>
                    <a:lnTo>
                      <a:pt x="1585" y="1"/>
                    </a:lnTo>
                    <a:close/>
                  </a:path>
                </a:pathLst>
              </a:custGeom>
              <a:solidFill>
                <a:srgbClr val="FFB4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3643;p66"/>
              <p:cNvSpPr/>
              <p:nvPr/>
            </p:nvSpPr>
            <p:spPr>
              <a:xfrm>
                <a:off x="6533662" y="2444398"/>
                <a:ext cx="345788" cy="1762589"/>
              </a:xfrm>
              <a:custGeom>
                <a:avLst/>
                <a:gdLst/>
                <a:ahLst/>
                <a:cxnLst/>
                <a:rect l="l" t="t" r="r" b="b"/>
                <a:pathLst>
                  <a:path w="6063" h="30905" extrusionOk="0">
                    <a:moveTo>
                      <a:pt x="1532" y="1"/>
                    </a:moveTo>
                    <a:cubicBezTo>
                      <a:pt x="1532" y="1"/>
                      <a:pt x="0" y="3659"/>
                      <a:pt x="1215" y="17103"/>
                    </a:cubicBezTo>
                    <a:cubicBezTo>
                      <a:pt x="1744" y="23046"/>
                      <a:pt x="2998" y="30904"/>
                      <a:pt x="2998" y="30904"/>
                    </a:cubicBezTo>
                    <a:lnTo>
                      <a:pt x="6062" y="30851"/>
                    </a:lnTo>
                    <a:lnTo>
                      <a:pt x="525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3644;p66"/>
              <p:cNvSpPr/>
              <p:nvPr/>
            </p:nvSpPr>
            <p:spPr>
              <a:xfrm>
                <a:off x="7206983" y="4206185"/>
                <a:ext cx="258414" cy="161231"/>
              </a:xfrm>
              <a:custGeom>
                <a:avLst/>
                <a:gdLst/>
                <a:ahLst/>
                <a:cxnLst/>
                <a:rect l="l" t="t" r="r" b="b"/>
                <a:pathLst>
                  <a:path w="4531" h="2827" extrusionOk="0">
                    <a:moveTo>
                      <a:pt x="384" y="1"/>
                    </a:moveTo>
                    <a:cubicBezTo>
                      <a:pt x="371" y="1"/>
                      <a:pt x="66" y="13"/>
                      <a:pt x="1" y="1229"/>
                    </a:cubicBezTo>
                    <a:lnTo>
                      <a:pt x="1" y="2827"/>
                    </a:lnTo>
                    <a:lnTo>
                      <a:pt x="384" y="2827"/>
                    </a:lnTo>
                    <a:lnTo>
                      <a:pt x="384" y="1718"/>
                    </a:lnTo>
                    <a:lnTo>
                      <a:pt x="807" y="2827"/>
                    </a:lnTo>
                    <a:lnTo>
                      <a:pt x="4333" y="2827"/>
                    </a:lnTo>
                    <a:cubicBezTo>
                      <a:pt x="4333" y="2827"/>
                      <a:pt x="4531" y="2074"/>
                      <a:pt x="3078" y="1718"/>
                    </a:cubicBezTo>
                    <a:lnTo>
                      <a:pt x="384" y="1"/>
                    </a:lnTo>
                    <a:cubicBezTo>
                      <a:pt x="384" y="1"/>
                      <a:pt x="384" y="1"/>
                      <a:pt x="384" y="1"/>
                    </a:cubicBezTo>
                    <a:close/>
                  </a:path>
                </a:pathLst>
              </a:custGeom>
              <a:solidFill>
                <a:srgbClr val="1B04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3645;p66"/>
              <p:cNvSpPr/>
              <p:nvPr/>
            </p:nvSpPr>
            <p:spPr>
              <a:xfrm>
                <a:off x="7161814" y="4016324"/>
                <a:ext cx="155242" cy="254650"/>
              </a:xfrm>
              <a:custGeom>
                <a:avLst/>
                <a:gdLst/>
                <a:ahLst/>
                <a:cxnLst/>
                <a:rect l="l" t="t" r="r" b="b"/>
                <a:pathLst>
                  <a:path w="2722" h="4465" extrusionOk="0">
                    <a:moveTo>
                      <a:pt x="1968" y="1"/>
                    </a:moveTo>
                    <a:lnTo>
                      <a:pt x="1" y="292"/>
                    </a:lnTo>
                    <a:lnTo>
                      <a:pt x="1176" y="4465"/>
                    </a:lnTo>
                    <a:lnTo>
                      <a:pt x="2721" y="4465"/>
                    </a:lnTo>
                    <a:lnTo>
                      <a:pt x="1968" y="1"/>
                    </a:lnTo>
                    <a:close/>
                  </a:path>
                </a:pathLst>
              </a:custGeom>
              <a:solidFill>
                <a:srgbClr val="FFB4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3646;p66"/>
              <p:cNvSpPr/>
              <p:nvPr/>
            </p:nvSpPr>
            <p:spPr>
              <a:xfrm>
                <a:off x="7227344" y="4158734"/>
                <a:ext cx="155242" cy="144691"/>
              </a:xfrm>
              <a:custGeom>
                <a:avLst/>
                <a:gdLst/>
                <a:ahLst/>
                <a:cxnLst/>
                <a:rect l="l" t="t" r="r" b="b"/>
                <a:pathLst>
                  <a:path w="2722" h="2537" extrusionOk="0">
                    <a:moveTo>
                      <a:pt x="1374" y="1"/>
                    </a:moveTo>
                    <a:lnTo>
                      <a:pt x="27" y="833"/>
                    </a:lnTo>
                    <a:lnTo>
                      <a:pt x="27" y="1216"/>
                    </a:lnTo>
                    <a:cubicBezTo>
                      <a:pt x="1" y="1942"/>
                      <a:pt x="595" y="2536"/>
                      <a:pt x="1321" y="2536"/>
                    </a:cubicBezTo>
                    <a:lnTo>
                      <a:pt x="2721" y="2536"/>
                    </a:lnTo>
                    <a:lnTo>
                      <a:pt x="1374" y="1"/>
                    </a:lnTo>
                    <a:close/>
                  </a:path>
                </a:pathLst>
              </a:custGeom>
              <a:solidFill>
                <a:srgbClr val="FFB4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3647;p66"/>
              <p:cNvSpPr/>
              <p:nvPr/>
            </p:nvSpPr>
            <p:spPr>
              <a:xfrm>
                <a:off x="6696318" y="2444398"/>
                <a:ext cx="645551" cy="1747533"/>
              </a:xfrm>
              <a:custGeom>
                <a:avLst/>
                <a:gdLst/>
                <a:ahLst/>
                <a:cxnLst/>
                <a:rect l="l" t="t" r="r" b="b"/>
                <a:pathLst>
                  <a:path w="11319" h="30641" extrusionOk="0">
                    <a:moveTo>
                      <a:pt x="437" y="1"/>
                    </a:moveTo>
                    <a:lnTo>
                      <a:pt x="1" y="2576"/>
                    </a:lnTo>
                    <a:lnTo>
                      <a:pt x="7463" y="30640"/>
                    </a:lnTo>
                    <a:lnTo>
                      <a:pt x="11319" y="30587"/>
                    </a:lnTo>
                    <a:cubicBezTo>
                      <a:pt x="11319" y="30587"/>
                      <a:pt x="8968" y="16879"/>
                      <a:pt x="7872" y="9536"/>
                    </a:cubicBezTo>
                    <a:cubicBezTo>
                      <a:pt x="6776" y="2193"/>
                      <a:pt x="4967" y="1"/>
                      <a:pt x="49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3648;p66"/>
              <p:cNvSpPr/>
              <p:nvPr/>
            </p:nvSpPr>
            <p:spPr>
              <a:xfrm>
                <a:off x="6585618" y="1855424"/>
                <a:ext cx="539356" cy="589032"/>
              </a:xfrm>
              <a:custGeom>
                <a:avLst/>
                <a:gdLst/>
                <a:ahLst/>
                <a:cxnLst/>
                <a:rect l="l" t="t" r="r" b="b"/>
                <a:pathLst>
                  <a:path w="9457" h="10328" extrusionOk="0">
                    <a:moveTo>
                      <a:pt x="3540" y="0"/>
                    </a:moveTo>
                    <a:lnTo>
                      <a:pt x="1097" y="397"/>
                    </a:lnTo>
                    <a:cubicBezTo>
                      <a:pt x="661" y="489"/>
                      <a:pt x="14" y="1242"/>
                      <a:pt x="1" y="1678"/>
                    </a:cubicBezTo>
                    <a:lnTo>
                      <a:pt x="608" y="10328"/>
                    </a:lnTo>
                    <a:lnTo>
                      <a:pt x="6908" y="10328"/>
                    </a:lnTo>
                    <a:cubicBezTo>
                      <a:pt x="8717" y="6141"/>
                      <a:pt x="9404" y="2034"/>
                      <a:pt x="9443" y="595"/>
                    </a:cubicBezTo>
                    <a:cubicBezTo>
                      <a:pt x="9456" y="265"/>
                      <a:pt x="8585" y="0"/>
                      <a:pt x="825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3649;p66"/>
              <p:cNvSpPr/>
              <p:nvPr/>
            </p:nvSpPr>
            <p:spPr>
              <a:xfrm>
                <a:off x="6685025" y="1855424"/>
                <a:ext cx="275011" cy="80644"/>
              </a:xfrm>
              <a:custGeom>
                <a:avLst/>
                <a:gdLst/>
                <a:ahLst/>
                <a:cxnLst/>
                <a:rect l="l" t="t" r="r" b="b"/>
                <a:pathLst>
                  <a:path w="4822" h="1414" extrusionOk="0">
                    <a:moveTo>
                      <a:pt x="4821" y="0"/>
                    </a:moveTo>
                    <a:lnTo>
                      <a:pt x="1506" y="27"/>
                    </a:lnTo>
                    <a:lnTo>
                      <a:pt x="740" y="172"/>
                    </a:lnTo>
                    <a:cubicBezTo>
                      <a:pt x="740" y="172"/>
                      <a:pt x="1" y="1414"/>
                      <a:pt x="1982" y="1414"/>
                    </a:cubicBezTo>
                    <a:cubicBezTo>
                      <a:pt x="3976" y="1414"/>
                      <a:pt x="4782" y="212"/>
                      <a:pt x="4821" y="0"/>
                    </a:cubicBezTo>
                    <a:close/>
                  </a:path>
                </a:pathLst>
              </a:custGeom>
              <a:solidFill>
                <a:srgbClr val="FFB4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3650;p66"/>
              <p:cNvSpPr/>
              <p:nvPr/>
            </p:nvSpPr>
            <p:spPr>
              <a:xfrm>
                <a:off x="6309925" y="1864606"/>
                <a:ext cx="380464" cy="660722"/>
              </a:xfrm>
              <a:custGeom>
                <a:avLst/>
                <a:gdLst/>
                <a:ahLst/>
                <a:cxnLst/>
                <a:rect l="l" t="t" r="r" b="b"/>
                <a:pathLst>
                  <a:path w="6671" h="11585" extrusionOk="0">
                    <a:moveTo>
                      <a:pt x="6117" y="1"/>
                    </a:moveTo>
                    <a:cubicBezTo>
                      <a:pt x="5509" y="1"/>
                      <a:pt x="3895" y="172"/>
                      <a:pt x="3237" y="1913"/>
                    </a:cubicBezTo>
                    <a:cubicBezTo>
                      <a:pt x="2550" y="3775"/>
                      <a:pt x="146" y="7988"/>
                      <a:pt x="14" y="10246"/>
                    </a:cubicBezTo>
                    <a:cubicBezTo>
                      <a:pt x="1" y="10391"/>
                      <a:pt x="41" y="10537"/>
                      <a:pt x="93" y="10669"/>
                    </a:cubicBezTo>
                    <a:cubicBezTo>
                      <a:pt x="309" y="11224"/>
                      <a:pt x="941" y="11584"/>
                      <a:pt x="1558" y="11584"/>
                    </a:cubicBezTo>
                    <a:cubicBezTo>
                      <a:pt x="1661" y="11584"/>
                      <a:pt x="1763" y="11574"/>
                      <a:pt x="1863" y="11554"/>
                    </a:cubicBezTo>
                    <a:cubicBezTo>
                      <a:pt x="2405" y="11435"/>
                      <a:pt x="2880" y="11105"/>
                      <a:pt x="3144" y="10616"/>
                    </a:cubicBezTo>
                    <a:lnTo>
                      <a:pt x="6670" y="4224"/>
                    </a:lnTo>
                    <a:lnTo>
                      <a:pt x="6353" y="11"/>
                    </a:lnTo>
                    <a:cubicBezTo>
                      <a:pt x="6353" y="11"/>
                      <a:pt x="6265" y="1"/>
                      <a:pt x="611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3651;p66"/>
              <p:cNvSpPr/>
              <p:nvPr/>
            </p:nvSpPr>
            <p:spPr>
              <a:xfrm>
                <a:off x="5859543" y="2149939"/>
                <a:ext cx="116061" cy="199614"/>
              </a:xfrm>
              <a:custGeom>
                <a:avLst/>
                <a:gdLst/>
                <a:ahLst/>
                <a:cxnLst/>
                <a:rect l="l" t="t" r="r" b="b"/>
                <a:pathLst>
                  <a:path w="2035" h="3500" extrusionOk="0">
                    <a:moveTo>
                      <a:pt x="516" y="0"/>
                    </a:moveTo>
                    <a:lnTo>
                      <a:pt x="0" y="845"/>
                    </a:lnTo>
                    <a:lnTo>
                      <a:pt x="0" y="3500"/>
                    </a:lnTo>
                    <a:lnTo>
                      <a:pt x="1374" y="2655"/>
                    </a:lnTo>
                    <a:lnTo>
                      <a:pt x="2034" y="1202"/>
                    </a:lnTo>
                    <a:lnTo>
                      <a:pt x="516" y="0"/>
                    </a:lnTo>
                    <a:close/>
                  </a:path>
                </a:pathLst>
              </a:custGeom>
              <a:solidFill>
                <a:srgbClr val="FFB4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3652;p66"/>
              <p:cNvSpPr/>
              <p:nvPr/>
            </p:nvSpPr>
            <p:spPr>
              <a:xfrm>
                <a:off x="5937848" y="2218435"/>
                <a:ext cx="189861" cy="139444"/>
              </a:xfrm>
              <a:custGeom>
                <a:avLst/>
                <a:gdLst/>
                <a:ahLst/>
                <a:cxnLst/>
                <a:rect l="l" t="t" r="r" b="b"/>
                <a:pathLst>
                  <a:path w="3329" h="2445" extrusionOk="0">
                    <a:moveTo>
                      <a:pt x="661" y="1"/>
                    </a:moveTo>
                    <a:lnTo>
                      <a:pt x="1" y="1454"/>
                    </a:lnTo>
                    <a:lnTo>
                      <a:pt x="2193" y="2444"/>
                    </a:lnTo>
                    <a:lnTo>
                      <a:pt x="3329" y="912"/>
                    </a:lnTo>
                    <a:lnTo>
                      <a:pt x="661" y="1"/>
                    </a:lnTo>
                    <a:close/>
                  </a:path>
                </a:pathLst>
              </a:custGeom>
              <a:solidFill>
                <a:srgbClr val="FFB4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3653;p66"/>
              <p:cNvSpPr/>
              <p:nvPr/>
            </p:nvSpPr>
            <p:spPr>
              <a:xfrm>
                <a:off x="5798518" y="2133229"/>
                <a:ext cx="117544" cy="141041"/>
              </a:xfrm>
              <a:custGeom>
                <a:avLst/>
                <a:gdLst/>
                <a:ahLst/>
                <a:cxnLst/>
                <a:rect l="l" t="t" r="r" b="b"/>
                <a:pathLst>
                  <a:path w="2061" h="2473" extrusionOk="0">
                    <a:moveTo>
                      <a:pt x="399" y="1"/>
                    </a:moveTo>
                    <a:cubicBezTo>
                      <a:pt x="216" y="1"/>
                      <a:pt x="61" y="143"/>
                      <a:pt x="27" y="333"/>
                    </a:cubicBezTo>
                    <a:cubicBezTo>
                      <a:pt x="1" y="491"/>
                      <a:pt x="93" y="650"/>
                      <a:pt x="238" y="729"/>
                    </a:cubicBezTo>
                    <a:lnTo>
                      <a:pt x="886" y="1046"/>
                    </a:lnTo>
                    <a:cubicBezTo>
                      <a:pt x="886" y="1046"/>
                      <a:pt x="740" y="2076"/>
                      <a:pt x="2061" y="2472"/>
                    </a:cubicBezTo>
                    <a:lnTo>
                      <a:pt x="1586" y="293"/>
                    </a:lnTo>
                    <a:lnTo>
                      <a:pt x="503" y="16"/>
                    </a:lnTo>
                    <a:cubicBezTo>
                      <a:pt x="468" y="6"/>
                      <a:pt x="433" y="1"/>
                      <a:pt x="399" y="1"/>
                    </a:cubicBezTo>
                    <a:close/>
                  </a:path>
                </a:pathLst>
              </a:custGeom>
              <a:solidFill>
                <a:srgbClr val="FFB4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3654;p66"/>
              <p:cNvSpPr/>
              <p:nvPr/>
            </p:nvSpPr>
            <p:spPr>
              <a:xfrm>
                <a:off x="5860284" y="2235773"/>
                <a:ext cx="57318" cy="39980"/>
              </a:xfrm>
              <a:custGeom>
                <a:avLst/>
                <a:gdLst/>
                <a:ahLst/>
                <a:cxnLst/>
                <a:rect l="l" t="t" r="r" b="b"/>
                <a:pathLst>
                  <a:path w="1005" h="701" extrusionOk="0">
                    <a:moveTo>
                      <a:pt x="14" y="1"/>
                    </a:moveTo>
                    <a:cubicBezTo>
                      <a:pt x="1" y="14"/>
                      <a:pt x="1" y="27"/>
                      <a:pt x="14" y="40"/>
                    </a:cubicBezTo>
                    <a:cubicBezTo>
                      <a:pt x="27" y="67"/>
                      <a:pt x="397" y="674"/>
                      <a:pt x="978" y="701"/>
                    </a:cubicBezTo>
                    <a:cubicBezTo>
                      <a:pt x="991" y="701"/>
                      <a:pt x="1004" y="687"/>
                      <a:pt x="1004" y="687"/>
                    </a:cubicBezTo>
                    <a:cubicBezTo>
                      <a:pt x="1004" y="661"/>
                      <a:pt x="991" y="661"/>
                      <a:pt x="978" y="661"/>
                    </a:cubicBezTo>
                    <a:cubicBezTo>
                      <a:pt x="423" y="621"/>
                      <a:pt x="53" y="27"/>
                      <a:pt x="53" y="14"/>
                    </a:cubicBezTo>
                    <a:cubicBezTo>
                      <a:pt x="40" y="1"/>
                      <a:pt x="27" y="1"/>
                      <a:pt x="14" y="1"/>
                    </a:cubicBezTo>
                    <a:close/>
                  </a:path>
                </a:pathLst>
              </a:custGeom>
              <a:solidFill>
                <a:srgbClr val="1B04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3655;p66"/>
              <p:cNvSpPr/>
              <p:nvPr/>
            </p:nvSpPr>
            <p:spPr>
              <a:xfrm>
                <a:off x="6001153" y="2201154"/>
                <a:ext cx="464758" cy="314135"/>
              </a:xfrm>
              <a:custGeom>
                <a:avLst/>
                <a:gdLst/>
                <a:ahLst/>
                <a:cxnLst/>
                <a:rect l="l" t="t" r="r" b="b"/>
                <a:pathLst>
                  <a:path w="8149" h="5508" extrusionOk="0">
                    <a:moveTo>
                      <a:pt x="1123" y="0"/>
                    </a:moveTo>
                    <a:lnTo>
                      <a:pt x="0" y="2879"/>
                    </a:lnTo>
                    <a:lnTo>
                      <a:pt x="6538" y="5507"/>
                    </a:lnTo>
                    <a:lnTo>
                      <a:pt x="8149" y="2126"/>
                    </a:lnTo>
                    <a:lnTo>
                      <a:pt x="112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3656;p66"/>
              <p:cNvSpPr/>
              <p:nvPr/>
            </p:nvSpPr>
            <p:spPr>
              <a:xfrm>
                <a:off x="6472638" y="1863694"/>
                <a:ext cx="265201" cy="1538109"/>
              </a:xfrm>
              <a:custGeom>
                <a:avLst/>
                <a:gdLst/>
                <a:ahLst/>
                <a:cxnLst/>
                <a:rect l="l" t="t" r="r" b="b"/>
                <a:pathLst>
                  <a:path w="4650" h="26969" extrusionOk="0">
                    <a:moveTo>
                      <a:pt x="4649" y="1"/>
                    </a:moveTo>
                    <a:lnTo>
                      <a:pt x="2972" y="40"/>
                    </a:lnTo>
                    <a:lnTo>
                      <a:pt x="1414" y="1269"/>
                    </a:lnTo>
                    <a:lnTo>
                      <a:pt x="1863" y="10183"/>
                    </a:lnTo>
                    <a:cubicBezTo>
                      <a:pt x="1" y="19177"/>
                      <a:pt x="674" y="26968"/>
                      <a:pt x="674" y="26968"/>
                    </a:cubicBezTo>
                    <a:lnTo>
                      <a:pt x="3514" y="26968"/>
                    </a:lnTo>
                    <a:cubicBezTo>
                      <a:pt x="2048" y="12270"/>
                      <a:pt x="4174" y="833"/>
                      <a:pt x="46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3657;p66"/>
              <p:cNvSpPr/>
              <p:nvPr/>
            </p:nvSpPr>
            <p:spPr>
              <a:xfrm>
                <a:off x="6831142" y="1855424"/>
                <a:ext cx="495669" cy="1552425"/>
              </a:xfrm>
              <a:custGeom>
                <a:avLst/>
                <a:gdLst/>
                <a:ahLst/>
                <a:cxnLst/>
                <a:rect l="l" t="t" r="r" b="b"/>
                <a:pathLst>
                  <a:path w="8691" h="27220" extrusionOk="0">
                    <a:moveTo>
                      <a:pt x="2035" y="0"/>
                    </a:moveTo>
                    <a:cubicBezTo>
                      <a:pt x="2035" y="0"/>
                      <a:pt x="1071" y="1321"/>
                      <a:pt x="529" y="7568"/>
                    </a:cubicBezTo>
                    <a:cubicBezTo>
                      <a:pt x="1" y="13814"/>
                      <a:pt x="3686" y="26889"/>
                      <a:pt x="3686" y="26889"/>
                    </a:cubicBezTo>
                    <a:lnTo>
                      <a:pt x="8691" y="27219"/>
                    </a:lnTo>
                    <a:lnTo>
                      <a:pt x="8691" y="27219"/>
                    </a:lnTo>
                    <a:lnTo>
                      <a:pt x="3831" y="9734"/>
                    </a:lnTo>
                    <a:lnTo>
                      <a:pt x="5270" y="3487"/>
                    </a:lnTo>
                    <a:lnTo>
                      <a:pt x="486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3658;p66"/>
              <p:cNvSpPr/>
              <p:nvPr/>
            </p:nvSpPr>
            <p:spPr>
              <a:xfrm>
                <a:off x="7023967" y="1855025"/>
                <a:ext cx="309858" cy="685816"/>
              </a:xfrm>
              <a:custGeom>
                <a:avLst/>
                <a:gdLst/>
                <a:ahLst/>
                <a:cxnLst/>
                <a:rect l="l" t="t" r="r" b="b"/>
                <a:pathLst>
                  <a:path w="5433" h="12025" extrusionOk="0">
                    <a:moveTo>
                      <a:pt x="1300" y="0"/>
                    </a:moveTo>
                    <a:cubicBezTo>
                      <a:pt x="1007" y="0"/>
                      <a:pt x="710" y="74"/>
                      <a:pt x="437" y="232"/>
                    </a:cubicBezTo>
                    <a:lnTo>
                      <a:pt x="1" y="3177"/>
                    </a:lnTo>
                    <a:cubicBezTo>
                      <a:pt x="714" y="4854"/>
                      <a:pt x="1625" y="8090"/>
                      <a:pt x="2061" y="10612"/>
                    </a:cubicBezTo>
                    <a:cubicBezTo>
                      <a:pt x="2167" y="11207"/>
                      <a:pt x="2563" y="11708"/>
                      <a:pt x="3131" y="11920"/>
                    </a:cubicBezTo>
                    <a:cubicBezTo>
                      <a:pt x="3324" y="11991"/>
                      <a:pt x="3520" y="12024"/>
                      <a:pt x="3712" y="12024"/>
                    </a:cubicBezTo>
                    <a:cubicBezTo>
                      <a:pt x="4621" y="12024"/>
                      <a:pt x="5433" y="11277"/>
                      <a:pt x="5389" y="10295"/>
                    </a:cubicBezTo>
                    <a:cubicBezTo>
                      <a:pt x="5336" y="9054"/>
                      <a:pt x="5019" y="6281"/>
                      <a:pt x="4293" y="4352"/>
                    </a:cubicBezTo>
                    <a:cubicBezTo>
                      <a:pt x="3712" y="2794"/>
                      <a:pt x="3236" y="1711"/>
                      <a:pt x="2867" y="972"/>
                    </a:cubicBezTo>
                    <a:cubicBezTo>
                      <a:pt x="2558" y="355"/>
                      <a:pt x="1939" y="0"/>
                      <a:pt x="130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3659;p66"/>
              <p:cNvSpPr/>
              <p:nvPr/>
            </p:nvSpPr>
            <p:spPr>
              <a:xfrm>
                <a:off x="6541190" y="2128837"/>
                <a:ext cx="491905" cy="500175"/>
              </a:xfrm>
              <a:custGeom>
                <a:avLst/>
                <a:gdLst/>
                <a:ahLst/>
                <a:cxnLst/>
                <a:rect l="l" t="t" r="r" b="b"/>
                <a:pathLst>
                  <a:path w="8625" h="8770" extrusionOk="0">
                    <a:moveTo>
                      <a:pt x="6802" y="0"/>
                    </a:moveTo>
                    <a:lnTo>
                      <a:pt x="0" y="1598"/>
                    </a:lnTo>
                    <a:lnTo>
                      <a:pt x="1546" y="7607"/>
                    </a:lnTo>
                    <a:lnTo>
                      <a:pt x="2959" y="8770"/>
                    </a:lnTo>
                    <a:lnTo>
                      <a:pt x="8624" y="7409"/>
                    </a:lnTo>
                    <a:lnTo>
                      <a:pt x="680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3660;p66"/>
              <p:cNvSpPr/>
              <p:nvPr/>
            </p:nvSpPr>
            <p:spPr>
              <a:xfrm>
                <a:off x="6541190" y="2128096"/>
                <a:ext cx="393239" cy="113038"/>
              </a:xfrm>
              <a:custGeom>
                <a:avLst/>
                <a:gdLst/>
                <a:ahLst/>
                <a:cxnLst/>
                <a:rect l="l" t="t" r="r" b="b"/>
                <a:pathLst>
                  <a:path w="6895" h="1982" extrusionOk="0">
                    <a:moveTo>
                      <a:pt x="6802" y="0"/>
                    </a:moveTo>
                    <a:lnTo>
                      <a:pt x="0" y="1598"/>
                    </a:lnTo>
                    <a:lnTo>
                      <a:pt x="80" y="1981"/>
                    </a:lnTo>
                    <a:lnTo>
                      <a:pt x="6894" y="383"/>
                    </a:lnTo>
                    <a:lnTo>
                      <a:pt x="6802" y="0"/>
                    </a:lnTo>
                    <a:close/>
                  </a:path>
                </a:pathLst>
              </a:custGeom>
              <a:solidFill>
                <a:srgbClr val="010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3661;p66"/>
              <p:cNvSpPr/>
              <p:nvPr/>
            </p:nvSpPr>
            <p:spPr>
              <a:xfrm>
                <a:off x="6673733" y="2141784"/>
                <a:ext cx="125072" cy="62451"/>
              </a:xfrm>
              <a:custGeom>
                <a:avLst/>
                <a:gdLst/>
                <a:ahLst/>
                <a:cxnLst/>
                <a:rect l="l" t="t" r="r" b="b"/>
                <a:pathLst>
                  <a:path w="2193" h="1095" extrusionOk="0">
                    <a:moveTo>
                      <a:pt x="1439" y="1"/>
                    </a:moveTo>
                    <a:cubicBezTo>
                      <a:pt x="1378" y="1"/>
                      <a:pt x="1317" y="9"/>
                      <a:pt x="1255" y="24"/>
                    </a:cubicBezTo>
                    <a:lnTo>
                      <a:pt x="674" y="156"/>
                    </a:lnTo>
                    <a:cubicBezTo>
                      <a:pt x="252" y="249"/>
                      <a:pt x="1" y="671"/>
                      <a:pt x="93" y="1094"/>
                    </a:cubicBezTo>
                    <a:lnTo>
                      <a:pt x="2193" y="592"/>
                    </a:lnTo>
                    <a:cubicBezTo>
                      <a:pt x="2103" y="244"/>
                      <a:pt x="1784" y="1"/>
                      <a:pt x="1439" y="1"/>
                    </a:cubicBezTo>
                    <a:close/>
                  </a:path>
                </a:pathLst>
              </a:custGeom>
              <a:solidFill>
                <a:srgbClr val="010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3662;p66"/>
              <p:cNvSpPr/>
              <p:nvPr/>
            </p:nvSpPr>
            <p:spPr>
              <a:xfrm>
                <a:off x="6563775" y="2483579"/>
                <a:ext cx="241818" cy="200298"/>
              </a:xfrm>
              <a:custGeom>
                <a:avLst/>
                <a:gdLst/>
                <a:ahLst/>
                <a:cxnLst/>
                <a:rect l="l" t="t" r="r" b="b"/>
                <a:pathLst>
                  <a:path w="4240" h="3512" extrusionOk="0">
                    <a:moveTo>
                      <a:pt x="1733" y="0"/>
                    </a:moveTo>
                    <a:cubicBezTo>
                      <a:pt x="1574" y="0"/>
                      <a:pt x="1431" y="99"/>
                      <a:pt x="1387" y="252"/>
                    </a:cubicBezTo>
                    <a:cubicBezTo>
                      <a:pt x="1348" y="410"/>
                      <a:pt x="1414" y="569"/>
                      <a:pt x="1559" y="661"/>
                    </a:cubicBezTo>
                    <a:lnTo>
                      <a:pt x="2166" y="1004"/>
                    </a:lnTo>
                    <a:lnTo>
                      <a:pt x="1084" y="1136"/>
                    </a:lnTo>
                    <a:lnTo>
                      <a:pt x="978" y="727"/>
                    </a:lnTo>
                    <a:cubicBezTo>
                      <a:pt x="978" y="727"/>
                      <a:pt x="1" y="1189"/>
                      <a:pt x="727" y="1876"/>
                    </a:cubicBezTo>
                    <a:cubicBezTo>
                      <a:pt x="727" y="1876"/>
                      <a:pt x="714" y="2272"/>
                      <a:pt x="951" y="2484"/>
                    </a:cubicBezTo>
                    <a:cubicBezTo>
                      <a:pt x="951" y="2484"/>
                      <a:pt x="978" y="2840"/>
                      <a:pt x="1295" y="3012"/>
                    </a:cubicBezTo>
                    <a:cubicBezTo>
                      <a:pt x="1295" y="3012"/>
                      <a:pt x="1564" y="3511"/>
                      <a:pt x="1999" y="3511"/>
                    </a:cubicBezTo>
                    <a:cubicBezTo>
                      <a:pt x="2065" y="3511"/>
                      <a:pt x="2134" y="3500"/>
                      <a:pt x="2206" y="3474"/>
                    </a:cubicBezTo>
                    <a:cubicBezTo>
                      <a:pt x="2761" y="3263"/>
                      <a:pt x="4240" y="2536"/>
                      <a:pt x="4240" y="2536"/>
                    </a:cubicBezTo>
                    <a:lnTo>
                      <a:pt x="3593" y="555"/>
                    </a:lnTo>
                    <a:lnTo>
                      <a:pt x="1836" y="14"/>
                    </a:lnTo>
                    <a:cubicBezTo>
                      <a:pt x="1802" y="5"/>
                      <a:pt x="1767" y="0"/>
                      <a:pt x="1733" y="0"/>
                    </a:cubicBezTo>
                    <a:close/>
                  </a:path>
                </a:pathLst>
              </a:custGeom>
              <a:solidFill>
                <a:srgbClr val="FFB4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3663;p66"/>
              <p:cNvSpPr/>
              <p:nvPr/>
            </p:nvSpPr>
            <p:spPr>
              <a:xfrm>
                <a:off x="6602956" y="2589203"/>
                <a:ext cx="53496" cy="11920"/>
              </a:xfrm>
              <a:custGeom>
                <a:avLst/>
                <a:gdLst/>
                <a:ahLst/>
                <a:cxnLst/>
                <a:rect l="l" t="t" r="r" b="b"/>
                <a:pathLst>
                  <a:path w="938" h="209" extrusionOk="0">
                    <a:moveTo>
                      <a:pt x="33" y="1"/>
                    </a:moveTo>
                    <a:cubicBezTo>
                      <a:pt x="27" y="1"/>
                      <a:pt x="20" y="4"/>
                      <a:pt x="14" y="11"/>
                    </a:cubicBezTo>
                    <a:cubicBezTo>
                      <a:pt x="0" y="24"/>
                      <a:pt x="14" y="37"/>
                      <a:pt x="14" y="50"/>
                    </a:cubicBezTo>
                    <a:cubicBezTo>
                      <a:pt x="27" y="50"/>
                      <a:pt x="225" y="209"/>
                      <a:pt x="555" y="209"/>
                    </a:cubicBezTo>
                    <a:cubicBezTo>
                      <a:pt x="661" y="209"/>
                      <a:pt x="793" y="196"/>
                      <a:pt x="925" y="143"/>
                    </a:cubicBezTo>
                    <a:cubicBezTo>
                      <a:pt x="938" y="143"/>
                      <a:pt x="938" y="130"/>
                      <a:pt x="938" y="116"/>
                    </a:cubicBezTo>
                    <a:cubicBezTo>
                      <a:pt x="938" y="107"/>
                      <a:pt x="931" y="98"/>
                      <a:pt x="923" y="98"/>
                    </a:cubicBezTo>
                    <a:cubicBezTo>
                      <a:pt x="919" y="98"/>
                      <a:pt x="915" y="99"/>
                      <a:pt x="912" y="103"/>
                    </a:cubicBezTo>
                    <a:cubicBezTo>
                      <a:pt x="782" y="145"/>
                      <a:pt x="664" y="161"/>
                      <a:pt x="561" y="161"/>
                    </a:cubicBezTo>
                    <a:cubicBezTo>
                      <a:pt x="241" y="161"/>
                      <a:pt x="53" y="11"/>
                      <a:pt x="53" y="11"/>
                    </a:cubicBezTo>
                    <a:cubicBezTo>
                      <a:pt x="47" y="4"/>
                      <a:pt x="40" y="1"/>
                      <a:pt x="33" y="1"/>
                    </a:cubicBezTo>
                    <a:close/>
                  </a:path>
                </a:pathLst>
              </a:custGeom>
              <a:solidFill>
                <a:srgbClr val="1B04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3664;p66"/>
              <p:cNvSpPr/>
              <p:nvPr/>
            </p:nvSpPr>
            <p:spPr>
              <a:xfrm>
                <a:off x="6616530" y="2623707"/>
                <a:ext cx="45227" cy="6787"/>
              </a:xfrm>
              <a:custGeom>
                <a:avLst/>
                <a:gdLst/>
                <a:ahLst/>
                <a:cxnLst/>
                <a:rect l="l" t="t" r="r" b="b"/>
                <a:pathLst>
                  <a:path w="793" h="119" extrusionOk="0">
                    <a:moveTo>
                      <a:pt x="40" y="0"/>
                    </a:moveTo>
                    <a:cubicBezTo>
                      <a:pt x="26" y="0"/>
                      <a:pt x="13" y="0"/>
                      <a:pt x="13" y="13"/>
                    </a:cubicBezTo>
                    <a:cubicBezTo>
                      <a:pt x="0" y="27"/>
                      <a:pt x="13" y="40"/>
                      <a:pt x="26" y="53"/>
                    </a:cubicBezTo>
                    <a:cubicBezTo>
                      <a:pt x="26" y="53"/>
                      <a:pt x="172" y="119"/>
                      <a:pt x="396" y="119"/>
                    </a:cubicBezTo>
                    <a:cubicBezTo>
                      <a:pt x="502" y="119"/>
                      <a:pt x="634" y="106"/>
                      <a:pt x="779" y="53"/>
                    </a:cubicBezTo>
                    <a:cubicBezTo>
                      <a:pt x="792" y="53"/>
                      <a:pt x="792" y="40"/>
                      <a:pt x="792" y="27"/>
                    </a:cubicBezTo>
                    <a:cubicBezTo>
                      <a:pt x="792" y="17"/>
                      <a:pt x="786" y="8"/>
                      <a:pt x="777" y="8"/>
                    </a:cubicBezTo>
                    <a:cubicBezTo>
                      <a:pt x="774" y="8"/>
                      <a:pt x="770" y="9"/>
                      <a:pt x="766" y="13"/>
                    </a:cubicBezTo>
                    <a:cubicBezTo>
                      <a:pt x="627" y="57"/>
                      <a:pt x="502" y="72"/>
                      <a:pt x="395" y="72"/>
                    </a:cubicBezTo>
                    <a:cubicBezTo>
                      <a:pt x="177" y="72"/>
                      <a:pt x="40" y="9"/>
                      <a:pt x="40" y="0"/>
                    </a:cubicBezTo>
                    <a:close/>
                  </a:path>
                </a:pathLst>
              </a:custGeom>
              <a:solidFill>
                <a:srgbClr val="1B04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3665;p66"/>
              <p:cNvSpPr/>
              <p:nvPr/>
            </p:nvSpPr>
            <p:spPr>
              <a:xfrm>
                <a:off x="6636092" y="2651539"/>
                <a:ext cx="32451" cy="7585"/>
              </a:xfrm>
              <a:custGeom>
                <a:avLst/>
                <a:gdLst/>
                <a:ahLst/>
                <a:cxnLst/>
                <a:rect l="l" t="t" r="r" b="b"/>
                <a:pathLst>
                  <a:path w="569" h="133" extrusionOk="0">
                    <a:moveTo>
                      <a:pt x="529" y="1"/>
                    </a:moveTo>
                    <a:cubicBezTo>
                      <a:pt x="401" y="65"/>
                      <a:pt x="293" y="83"/>
                      <a:pt x="212" y="83"/>
                    </a:cubicBezTo>
                    <a:cubicBezTo>
                      <a:pt x="109" y="83"/>
                      <a:pt x="47" y="54"/>
                      <a:pt x="40" y="54"/>
                    </a:cubicBezTo>
                    <a:cubicBezTo>
                      <a:pt x="40" y="50"/>
                      <a:pt x="38" y="48"/>
                      <a:pt x="35" y="48"/>
                    </a:cubicBezTo>
                    <a:cubicBezTo>
                      <a:pt x="27" y="48"/>
                      <a:pt x="14" y="57"/>
                      <a:pt x="14" y="67"/>
                    </a:cubicBezTo>
                    <a:cubicBezTo>
                      <a:pt x="0" y="80"/>
                      <a:pt x="14" y="93"/>
                      <a:pt x="27" y="93"/>
                    </a:cubicBezTo>
                    <a:cubicBezTo>
                      <a:pt x="27" y="93"/>
                      <a:pt x="93" y="133"/>
                      <a:pt x="212" y="133"/>
                    </a:cubicBezTo>
                    <a:cubicBezTo>
                      <a:pt x="304" y="133"/>
                      <a:pt x="410" y="106"/>
                      <a:pt x="555" y="40"/>
                    </a:cubicBezTo>
                    <a:cubicBezTo>
                      <a:pt x="568" y="40"/>
                      <a:pt x="568" y="27"/>
                      <a:pt x="568" y="14"/>
                    </a:cubicBezTo>
                    <a:cubicBezTo>
                      <a:pt x="555" y="1"/>
                      <a:pt x="542" y="1"/>
                      <a:pt x="529" y="1"/>
                    </a:cubicBezTo>
                    <a:close/>
                  </a:path>
                </a:pathLst>
              </a:custGeom>
              <a:solidFill>
                <a:srgbClr val="1B04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3666;p66"/>
              <p:cNvSpPr/>
              <p:nvPr/>
            </p:nvSpPr>
            <p:spPr>
              <a:xfrm>
                <a:off x="6768634" y="2498635"/>
                <a:ext cx="127354" cy="129635"/>
              </a:xfrm>
              <a:custGeom>
                <a:avLst/>
                <a:gdLst/>
                <a:ahLst/>
                <a:cxnLst/>
                <a:rect l="l" t="t" r="r" b="b"/>
                <a:pathLst>
                  <a:path w="2233" h="2273" extrusionOk="0">
                    <a:moveTo>
                      <a:pt x="1321" y="1"/>
                    </a:moveTo>
                    <a:lnTo>
                      <a:pt x="1" y="291"/>
                    </a:lnTo>
                    <a:lnTo>
                      <a:pt x="661" y="2272"/>
                    </a:lnTo>
                    <a:lnTo>
                      <a:pt x="2233" y="1718"/>
                    </a:lnTo>
                    <a:lnTo>
                      <a:pt x="1321" y="1"/>
                    </a:lnTo>
                    <a:close/>
                  </a:path>
                </a:pathLst>
              </a:custGeom>
              <a:solidFill>
                <a:srgbClr val="FFB4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3667;p66"/>
              <p:cNvSpPr/>
              <p:nvPr/>
            </p:nvSpPr>
            <p:spPr>
              <a:xfrm>
                <a:off x="6806333" y="2347500"/>
                <a:ext cx="535535" cy="284535"/>
              </a:xfrm>
              <a:custGeom>
                <a:avLst/>
                <a:gdLst/>
                <a:ahLst/>
                <a:cxnLst/>
                <a:rect l="l" t="t" r="r" b="b"/>
                <a:pathLst>
                  <a:path w="9390" h="4989" extrusionOk="0">
                    <a:moveTo>
                      <a:pt x="7236" y="1"/>
                    </a:moveTo>
                    <a:cubicBezTo>
                      <a:pt x="7075" y="1"/>
                      <a:pt x="6911" y="21"/>
                      <a:pt x="6749" y="62"/>
                    </a:cubicBezTo>
                    <a:lnTo>
                      <a:pt x="0" y="2123"/>
                    </a:lnTo>
                    <a:lnTo>
                      <a:pt x="581" y="4988"/>
                    </a:lnTo>
                    <a:lnTo>
                      <a:pt x="7501" y="3919"/>
                    </a:lnTo>
                    <a:cubicBezTo>
                      <a:pt x="8637" y="3760"/>
                      <a:pt x="9390" y="2690"/>
                      <a:pt x="9165" y="1568"/>
                    </a:cubicBezTo>
                    <a:cubicBezTo>
                      <a:pt x="8975" y="637"/>
                      <a:pt x="8145" y="1"/>
                      <a:pt x="723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3668;p66"/>
              <p:cNvSpPr/>
              <p:nvPr/>
            </p:nvSpPr>
            <p:spPr>
              <a:xfrm>
                <a:off x="6630046" y="1303921"/>
                <a:ext cx="391756" cy="367917"/>
              </a:xfrm>
              <a:custGeom>
                <a:avLst/>
                <a:gdLst/>
                <a:ahLst/>
                <a:cxnLst/>
                <a:rect l="l" t="t" r="r" b="b"/>
                <a:pathLst>
                  <a:path w="6869" h="6451" extrusionOk="0">
                    <a:moveTo>
                      <a:pt x="3426" y="1"/>
                    </a:moveTo>
                    <a:cubicBezTo>
                      <a:pt x="1621" y="1"/>
                      <a:pt x="131" y="1365"/>
                      <a:pt x="67" y="3107"/>
                    </a:cubicBezTo>
                    <a:cubicBezTo>
                      <a:pt x="1" y="4876"/>
                      <a:pt x="1453" y="6369"/>
                      <a:pt x="3316" y="6448"/>
                    </a:cubicBezTo>
                    <a:cubicBezTo>
                      <a:pt x="3358" y="6450"/>
                      <a:pt x="3401" y="6450"/>
                      <a:pt x="3443" y="6450"/>
                    </a:cubicBezTo>
                    <a:cubicBezTo>
                      <a:pt x="5248" y="6450"/>
                      <a:pt x="6738" y="5087"/>
                      <a:pt x="6802" y="3345"/>
                    </a:cubicBezTo>
                    <a:cubicBezTo>
                      <a:pt x="6868" y="1575"/>
                      <a:pt x="5415" y="82"/>
                      <a:pt x="3553" y="3"/>
                    </a:cubicBezTo>
                    <a:cubicBezTo>
                      <a:pt x="3511" y="2"/>
                      <a:pt x="3468" y="1"/>
                      <a:pt x="3426"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3669;p66"/>
              <p:cNvSpPr/>
              <p:nvPr/>
            </p:nvSpPr>
            <p:spPr>
              <a:xfrm>
                <a:off x="6588641" y="1506899"/>
                <a:ext cx="109274" cy="97183"/>
              </a:xfrm>
              <a:custGeom>
                <a:avLst/>
                <a:gdLst/>
                <a:ahLst/>
                <a:cxnLst/>
                <a:rect l="l" t="t" r="r" b="b"/>
                <a:pathLst>
                  <a:path w="1916" h="1704" extrusionOk="0">
                    <a:moveTo>
                      <a:pt x="945" y="0"/>
                    </a:moveTo>
                    <a:cubicBezTo>
                      <a:pt x="594" y="0"/>
                      <a:pt x="271" y="223"/>
                      <a:pt x="146" y="578"/>
                    </a:cubicBezTo>
                    <a:cubicBezTo>
                      <a:pt x="0" y="1014"/>
                      <a:pt x="225" y="1502"/>
                      <a:pt x="674" y="1661"/>
                    </a:cubicBezTo>
                    <a:cubicBezTo>
                      <a:pt x="763" y="1690"/>
                      <a:pt x="854" y="1704"/>
                      <a:pt x="944" y="1704"/>
                    </a:cubicBezTo>
                    <a:cubicBezTo>
                      <a:pt x="1304" y="1704"/>
                      <a:pt x="1641" y="1482"/>
                      <a:pt x="1757" y="1133"/>
                    </a:cubicBezTo>
                    <a:cubicBezTo>
                      <a:pt x="1915" y="684"/>
                      <a:pt x="1678" y="195"/>
                      <a:pt x="1229" y="50"/>
                    </a:cubicBezTo>
                    <a:cubicBezTo>
                      <a:pt x="1134" y="16"/>
                      <a:pt x="1039" y="0"/>
                      <a:pt x="945" y="0"/>
                    </a:cubicBezTo>
                    <a:close/>
                  </a:path>
                </a:pathLst>
              </a:custGeom>
              <a:solidFill>
                <a:srgbClr val="FA97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3670;p66"/>
              <p:cNvSpPr/>
              <p:nvPr/>
            </p:nvSpPr>
            <p:spPr>
              <a:xfrm>
                <a:off x="6764129" y="1559426"/>
                <a:ext cx="152220" cy="314135"/>
              </a:xfrm>
              <a:custGeom>
                <a:avLst/>
                <a:gdLst/>
                <a:ahLst/>
                <a:cxnLst/>
                <a:rect l="l" t="t" r="r" b="b"/>
                <a:pathLst>
                  <a:path w="2669" h="5508" extrusionOk="0">
                    <a:moveTo>
                      <a:pt x="2087" y="0"/>
                    </a:moveTo>
                    <a:lnTo>
                      <a:pt x="67" y="2074"/>
                    </a:lnTo>
                    <a:lnTo>
                      <a:pt x="1" y="5507"/>
                    </a:lnTo>
                    <a:lnTo>
                      <a:pt x="1" y="5507"/>
                    </a:lnTo>
                    <a:lnTo>
                      <a:pt x="2668" y="5441"/>
                    </a:lnTo>
                    <a:lnTo>
                      <a:pt x="2087" y="0"/>
                    </a:lnTo>
                    <a:close/>
                  </a:path>
                </a:pathLst>
              </a:custGeom>
              <a:solidFill>
                <a:srgbClr val="FFB4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3671;p66"/>
              <p:cNvSpPr/>
              <p:nvPr/>
            </p:nvSpPr>
            <p:spPr>
              <a:xfrm>
                <a:off x="6608944" y="1337285"/>
                <a:ext cx="337290" cy="374989"/>
              </a:xfrm>
              <a:custGeom>
                <a:avLst/>
                <a:gdLst/>
                <a:ahLst/>
                <a:cxnLst/>
                <a:rect l="l" t="t" r="r" b="b"/>
                <a:pathLst>
                  <a:path w="5914" h="6575" extrusionOk="0">
                    <a:moveTo>
                      <a:pt x="2844" y="0"/>
                    </a:moveTo>
                    <a:cubicBezTo>
                      <a:pt x="2197" y="0"/>
                      <a:pt x="1527" y="223"/>
                      <a:pt x="952" y="673"/>
                    </a:cubicBezTo>
                    <a:cubicBezTo>
                      <a:pt x="714" y="858"/>
                      <a:pt x="569" y="1122"/>
                      <a:pt x="503" y="1399"/>
                    </a:cubicBezTo>
                    <a:cubicBezTo>
                      <a:pt x="292" y="2258"/>
                      <a:pt x="1" y="3724"/>
                      <a:pt x="278" y="4648"/>
                    </a:cubicBezTo>
                    <a:cubicBezTo>
                      <a:pt x="585" y="5732"/>
                      <a:pt x="1280" y="6574"/>
                      <a:pt x="2543" y="6574"/>
                    </a:cubicBezTo>
                    <a:cubicBezTo>
                      <a:pt x="2695" y="6574"/>
                      <a:pt x="2856" y="6562"/>
                      <a:pt x="3025" y="6537"/>
                    </a:cubicBezTo>
                    <a:cubicBezTo>
                      <a:pt x="3025" y="6537"/>
                      <a:pt x="4914" y="6418"/>
                      <a:pt x="5376" y="4067"/>
                    </a:cubicBezTo>
                    <a:cubicBezTo>
                      <a:pt x="5913" y="1381"/>
                      <a:pt x="4453" y="0"/>
                      <a:pt x="2844" y="0"/>
                    </a:cubicBezTo>
                    <a:close/>
                  </a:path>
                </a:pathLst>
              </a:custGeom>
              <a:solidFill>
                <a:srgbClr val="FFB4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3672;p66"/>
              <p:cNvSpPr/>
              <p:nvPr/>
            </p:nvSpPr>
            <p:spPr>
              <a:xfrm>
                <a:off x="6662441" y="1551556"/>
                <a:ext cx="20418" cy="32794"/>
              </a:xfrm>
              <a:custGeom>
                <a:avLst/>
                <a:gdLst/>
                <a:ahLst/>
                <a:cxnLst/>
                <a:rect l="l" t="t" r="r" b="b"/>
                <a:pathLst>
                  <a:path w="358" h="575" extrusionOk="0">
                    <a:moveTo>
                      <a:pt x="187" y="1"/>
                    </a:moveTo>
                    <a:cubicBezTo>
                      <a:pt x="178" y="1"/>
                      <a:pt x="168" y="10"/>
                      <a:pt x="159" y="19"/>
                    </a:cubicBezTo>
                    <a:lnTo>
                      <a:pt x="14" y="376"/>
                    </a:lnTo>
                    <a:cubicBezTo>
                      <a:pt x="1" y="442"/>
                      <a:pt x="40" y="508"/>
                      <a:pt x="106" y="521"/>
                    </a:cubicBezTo>
                    <a:lnTo>
                      <a:pt x="318" y="574"/>
                    </a:lnTo>
                    <a:lnTo>
                      <a:pt x="331" y="574"/>
                    </a:lnTo>
                    <a:cubicBezTo>
                      <a:pt x="344" y="574"/>
                      <a:pt x="344" y="561"/>
                      <a:pt x="357" y="561"/>
                    </a:cubicBezTo>
                    <a:cubicBezTo>
                      <a:pt x="357" y="548"/>
                      <a:pt x="344" y="534"/>
                      <a:pt x="331" y="521"/>
                    </a:cubicBezTo>
                    <a:lnTo>
                      <a:pt x="119" y="482"/>
                    </a:lnTo>
                    <a:cubicBezTo>
                      <a:pt x="80" y="468"/>
                      <a:pt x="53" y="429"/>
                      <a:pt x="67" y="402"/>
                    </a:cubicBezTo>
                    <a:lnTo>
                      <a:pt x="212" y="33"/>
                    </a:lnTo>
                    <a:cubicBezTo>
                      <a:pt x="212" y="19"/>
                      <a:pt x="212" y="6"/>
                      <a:pt x="199" y="6"/>
                    </a:cubicBezTo>
                    <a:cubicBezTo>
                      <a:pt x="195" y="2"/>
                      <a:pt x="191" y="1"/>
                      <a:pt x="187" y="1"/>
                    </a:cubicBezTo>
                    <a:close/>
                  </a:path>
                </a:pathLst>
              </a:custGeom>
              <a:solidFill>
                <a:srgbClr val="1B04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3673;p66"/>
              <p:cNvSpPr/>
              <p:nvPr/>
            </p:nvSpPr>
            <p:spPr>
              <a:xfrm>
                <a:off x="6715187" y="1451863"/>
                <a:ext cx="90454" cy="33820"/>
              </a:xfrm>
              <a:custGeom>
                <a:avLst/>
                <a:gdLst/>
                <a:ahLst/>
                <a:cxnLst/>
                <a:rect l="l" t="t" r="r" b="b"/>
                <a:pathLst>
                  <a:path w="1586" h="593" extrusionOk="0">
                    <a:moveTo>
                      <a:pt x="712" y="0"/>
                    </a:moveTo>
                    <a:cubicBezTo>
                      <a:pt x="317" y="0"/>
                      <a:pt x="0" y="328"/>
                      <a:pt x="0" y="328"/>
                    </a:cubicBezTo>
                    <a:lnTo>
                      <a:pt x="1585" y="592"/>
                    </a:lnTo>
                    <a:cubicBezTo>
                      <a:pt x="1585" y="592"/>
                      <a:pt x="1295" y="77"/>
                      <a:pt x="832" y="11"/>
                    </a:cubicBezTo>
                    <a:cubicBezTo>
                      <a:pt x="791" y="4"/>
                      <a:pt x="751" y="0"/>
                      <a:pt x="712"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3674;p66"/>
              <p:cNvSpPr/>
              <p:nvPr/>
            </p:nvSpPr>
            <p:spPr>
              <a:xfrm>
                <a:off x="6607453" y="1447643"/>
                <a:ext cx="69352" cy="31995"/>
              </a:xfrm>
              <a:custGeom>
                <a:avLst/>
                <a:gdLst/>
                <a:ahLst/>
                <a:cxnLst/>
                <a:rect l="l" t="t" r="r" b="b"/>
                <a:pathLst>
                  <a:path w="1216" h="561" extrusionOk="0">
                    <a:moveTo>
                      <a:pt x="618" y="1"/>
                    </a:moveTo>
                    <a:cubicBezTo>
                      <a:pt x="597" y="1"/>
                      <a:pt x="576" y="2"/>
                      <a:pt x="555" y="6"/>
                    </a:cubicBezTo>
                    <a:cubicBezTo>
                      <a:pt x="199" y="59"/>
                      <a:pt x="1" y="560"/>
                      <a:pt x="1" y="560"/>
                    </a:cubicBezTo>
                    <a:lnTo>
                      <a:pt x="1216" y="362"/>
                    </a:lnTo>
                    <a:cubicBezTo>
                      <a:pt x="1216" y="362"/>
                      <a:pt x="936" y="1"/>
                      <a:pt x="618"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3675;p66"/>
              <p:cNvSpPr/>
              <p:nvPr/>
            </p:nvSpPr>
            <p:spPr>
              <a:xfrm>
                <a:off x="6669969" y="1603113"/>
                <a:ext cx="69352" cy="27946"/>
              </a:xfrm>
              <a:custGeom>
                <a:avLst/>
                <a:gdLst/>
                <a:ahLst/>
                <a:cxnLst/>
                <a:rect l="l" t="t" r="r" b="b"/>
                <a:pathLst>
                  <a:path w="1216" h="490" extrusionOk="0">
                    <a:moveTo>
                      <a:pt x="1" y="0"/>
                    </a:moveTo>
                    <a:cubicBezTo>
                      <a:pt x="1" y="0"/>
                      <a:pt x="146" y="462"/>
                      <a:pt x="608" y="489"/>
                    </a:cubicBezTo>
                    <a:cubicBezTo>
                      <a:pt x="614" y="489"/>
                      <a:pt x="620" y="489"/>
                      <a:pt x="626" y="489"/>
                    </a:cubicBezTo>
                    <a:cubicBezTo>
                      <a:pt x="1074" y="489"/>
                      <a:pt x="1216" y="0"/>
                      <a:pt x="121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3676;p66"/>
              <p:cNvSpPr/>
              <p:nvPr/>
            </p:nvSpPr>
            <p:spPr>
              <a:xfrm>
                <a:off x="6755232" y="1322399"/>
                <a:ext cx="221514" cy="149368"/>
              </a:xfrm>
              <a:custGeom>
                <a:avLst/>
                <a:gdLst/>
                <a:ahLst/>
                <a:cxnLst/>
                <a:rect l="l" t="t" r="r" b="b"/>
                <a:pathLst>
                  <a:path w="3884" h="2619" extrusionOk="0">
                    <a:moveTo>
                      <a:pt x="1290" y="1"/>
                    </a:moveTo>
                    <a:cubicBezTo>
                      <a:pt x="986" y="1"/>
                      <a:pt x="645" y="36"/>
                      <a:pt x="262" y="115"/>
                    </a:cubicBezTo>
                    <a:cubicBezTo>
                      <a:pt x="262" y="115"/>
                      <a:pt x="0" y="2619"/>
                      <a:pt x="3026" y="2619"/>
                    </a:cubicBezTo>
                    <a:cubicBezTo>
                      <a:pt x="3260" y="2619"/>
                      <a:pt x="3514" y="2604"/>
                      <a:pt x="3788" y="2571"/>
                    </a:cubicBezTo>
                    <a:cubicBezTo>
                      <a:pt x="3788" y="2571"/>
                      <a:pt x="3884" y="1"/>
                      <a:pt x="1290"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3677;p66"/>
              <p:cNvSpPr/>
              <p:nvPr/>
            </p:nvSpPr>
            <p:spPr>
              <a:xfrm>
                <a:off x="6869581" y="1411028"/>
                <a:ext cx="142410" cy="161972"/>
              </a:xfrm>
              <a:custGeom>
                <a:avLst/>
                <a:gdLst/>
                <a:ahLst/>
                <a:cxnLst/>
                <a:rect l="l" t="t" r="r" b="b"/>
                <a:pathLst>
                  <a:path w="2497" h="2840" extrusionOk="0">
                    <a:moveTo>
                      <a:pt x="0" y="1"/>
                    </a:moveTo>
                    <a:lnTo>
                      <a:pt x="265" y="2840"/>
                    </a:lnTo>
                    <a:lnTo>
                      <a:pt x="2496" y="951"/>
                    </a:lnTo>
                    <a:lnTo>
                      <a:pt x="0" y="1"/>
                    </a:lnTo>
                    <a:close/>
                  </a:path>
                </a:pathLst>
              </a:custGeom>
              <a:solidFill>
                <a:srgbClr val="203B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3678;p66"/>
              <p:cNvSpPr/>
              <p:nvPr/>
            </p:nvSpPr>
            <p:spPr>
              <a:xfrm>
                <a:off x="6872604" y="1506899"/>
                <a:ext cx="108476" cy="96784"/>
              </a:xfrm>
              <a:custGeom>
                <a:avLst/>
                <a:gdLst/>
                <a:ahLst/>
                <a:cxnLst/>
                <a:rect l="l" t="t" r="r" b="b"/>
                <a:pathLst>
                  <a:path w="1902" h="1697" extrusionOk="0">
                    <a:moveTo>
                      <a:pt x="945" y="0"/>
                    </a:moveTo>
                    <a:cubicBezTo>
                      <a:pt x="593" y="0"/>
                      <a:pt x="271" y="223"/>
                      <a:pt x="146" y="578"/>
                    </a:cubicBezTo>
                    <a:cubicBezTo>
                      <a:pt x="0" y="1014"/>
                      <a:pt x="238" y="1502"/>
                      <a:pt x="674" y="1648"/>
                    </a:cubicBezTo>
                    <a:cubicBezTo>
                      <a:pt x="768" y="1681"/>
                      <a:pt x="864" y="1697"/>
                      <a:pt x="957" y="1697"/>
                    </a:cubicBezTo>
                    <a:cubicBezTo>
                      <a:pt x="1309" y="1697"/>
                      <a:pt x="1632" y="1474"/>
                      <a:pt x="1757" y="1119"/>
                    </a:cubicBezTo>
                    <a:cubicBezTo>
                      <a:pt x="1902" y="684"/>
                      <a:pt x="1677" y="195"/>
                      <a:pt x="1228" y="50"/>
                    </a:cubicBezTo>
                    <a:cubicBezTo>
                      <a:pt x="1134" y="16"/>
                      <a:pt x="1038" y="0"/>
                      <a:pt x="945" y="0"/>
                    </a:cubicBezTo>
                    <a:close/>
                  </a:path>
                </a:pathLst>
              </a:custGeom>
              <a:solidFill>
                <a:srgbClr val="FFB4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3679;p66"/>
              <p:cNvSpPr/>
              <p:nvPr/>
            </p:nvSpPr>
            <p:spPr>
              <a:xfrm>
                <a:off x="6907222" y="1538609"/>
                <a:ext cx="43744" cy="28402"/>
              </a:xfrm>
              <a:custGeom>
                <a:avLst/>
                <a:gdLst/>
                <a:ahLst/>
                <a:cxnLst/>
                <a:rect l="l" t="t" r="r" b="b"/>
                <a:pathLst>
                  <a:path w="767" h="498" extrusionOk="0">
                    <a:moveTo>
                      <a:pt x="528" y="1"/>
                    </a:moveTo>
                    <a:cubicBezTo>
                      <a:pt x="450" y="1"/>
                      <a:pt x="361" y="15"/>
                      <a:pt x="278" y="62"/>
                    </a:cubicBezTo>
                    <a:cubicBezTo>
                      <a:pt x="146" y="141"/>
                      <a:pt x="54" y="273"/>
                      <a:pt x="14" y="471"/>
                    </a:cubicBezTo>
                    <a:cubicBezTo>
                      <a:pt x="1" y="484"/>
                      <a:pt x="14" y="497"/>
                      <a:pt x="27" y="497"/>
                    </a:cubicBezTo>
                    <a:cubicBezTo>
                      <a:pt x="40" y="497"/>
                      <a:pt x="54" y="497"/>
                      <a:pt x="54" y="484"/>
                    </a:cubicBezTo>
                    <a:cubicBezTo>
                      <a:pt x="93" y="299"/>
                      <a:pt x="186" y="167"/>
                      <a:pt x="305" y="101"/>
                    </a:cubicBezTo>
                    <a:cubicBezTo>
                      <a:pt x="381" y="60"/>
                      <a:pt x="462" y="47"/>
                      <a:pt x="532" y="47"/>
                    </a:cubicBezTo>
                    <a:cubicBezTo>
                      <a:pt x="643" y="47"/>
                      <a:pt x="727" y="80"/>
                      <a:pt x="727" y="88"/>
                    </a:cubicBezTo>
                    <a:cubicBezTo>
                      <a:pt x="740" y="88"/>
                      <a:pt x="754" y="75"/>
                      <a:pt x="767" y="62"/>
                    </a:cubicBezTo>
                    <a:cubicBezTo>
                      <a:pt x="767" y="62"/>
                      <a:pt x="767" y="48"/>
                      <a:pt x="754" y="35"/>
                    </a:cubicBezTo>
                    <a:cubicBezTo>
                      <a:pt x="745" y="35"/>
                      <a:pt x="649" y="1"/>
                      <a:pt x="528" y="1"/>
                    </a:cubicBezTo>
                    <a:close/>
                  </a:path>
                </a:pathLst>
              </a:custGeom>
              <a:solidFill>
                <a:srgbClr val="1B04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3680;p66"/>
              <p:cNvSpPr/>
              <p:nvPr/>
            </p:nvSpPr>
            <p:spPr>
              <a:xfrm>
                <a:off x="6566056" y="1286925"/>
                <a:ext cx="244841" cy="147771"/>
              </a:xfrm>
              <a:custGeom>
                <a:avLst/>
                <a:gdLst/>
                <a:ahLst/>
                <a:cxnLst/>
                <a:rect l="l" t="t" r="r" b="b"/>
                <a:pathLst>
                  <a:path w="4293" h="2591" extrusionOk="0">
                    <a:moveTo>
                      <a:pt x="2981" y="1"/>
                    </a:moveTo>
                    <a:cubicBezTo>
                      <a:pt x="2291" y="1"/>
                      <a:pt x="1541" y="327"/>
                      <a:pt x="1189" y="988"/>
                    </a:cubicBezTo>
                    <a:cubicBezTo>
                      <a:pt x="740" y="1846"/>
                      <a:pt x="0" y="2282"/>
                      <a:pt x="0" y="2282"/>
                    </a:cubicBezTo>
                    <a:cubicBezTo>
                      <a:pt x="489" y="2503"/>
                      <a:pt x="938" y="2591"/>
                      <a:pt x="1344" y="2591"/>
                    </a:cubicBezTo>
                    <a:cubicBezTo>
                      <a:pt x="2960" y="2591"/>
                      <a:pt x="3896" y="1199"/>
                      <a:pt x="3896" y="1199"/>
                    </a:cubicBezTo>
                    <a:lnTo>
                      <a:pt x="4292" y="618"/>
                    </a:lnTo>
                    <a:cubicBezTo>
                      <a:pt x="4046" y="208"/>
                      <a:pt x="3532" y="1"/>
                      <a:pt x="2981" y="1"/>
                    </a:cubicBezTo>
                    <a:close/>
                  </a:path>
                </a:pathLst>
              </a:custGeom>
              <a:solidFill>
                <a:srgbClr val="203B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 name="Google Shape;3681;p66"/>
            <p:cNvSpPr/>
            <p:nvPr/>
          </p:nvSpPr>
          <p:spPr>
            <a:xfrm>
              <a:off x="4848734" y="3644645"/>
              <a:ext cx="1906939" cy="776098"/>
            </a:xfrm>
            <a:custGeom>
              <a:avLst/>
              <a:gdLst/>
              <a:ahLst/>
              <a:cxnLst/>
              <a:rect l="l" t="t" r="r" b="b"/>
              <a:pathLst>
                <a:path w="33436" h="13608" extrusionOk="0">
                  <a:moveTo>
                    <a:pt x="23129" y="0"/>
                  </a:moveTo>
                  <a:cubicBezTo>
                    <a:pt x="21593" y="0"/>
                    <a:pt x="19695" y="294"/>
                    <a:pt x="17429" y="1154"/>
                  </a:cubicBezTo>
                  <a:cubicBezTo>
                    <a:pt x="15045" y="2065"/>
                    <a:pt x="12849" y="2366"/>
                    <a:pt x="10991" y="2366"/>
                  </a:cubicBezTo>
                  <a:cubicBezTo>
                    <a:pt x="7383" y="2366"/>
                    <a:pt x="5041" y="1233"/>
                    <a:pt x="5041" y="1233"/>
                  </a:cubicBezTo>
                  <a:lnTo>
                    <a:pt x="1938" y="6925"/>
                  </a:lnTo>
                  <a:cubicBezTo>
                    <a:pt x="0" y="9878"/>
                    <a:pt x="1457" y="13462"/>
                    <a:pt x="4969" y="13462"/>
                  </a:cubicBezTo>
                  <a:cubicBezTo>
                    <a:pt x="4976" y="13462"/>
                    <a:pt x="4982" y="13462"/>
                    <a:pt x="4989" y="13462"/>
                  </a:cubicBezTo>
                  <a:lnTo>
                    <a:pt x="27545" y="13607"/>
                  </a:lnTo>
                  <a:cubicBezTo>
                    <a:pt x="31256" y="13594"/>
                    <a:pt x="33436" y="9883"/>
                    <a:pt x="31098" y="6991"/>
                  </a:cubicBezTo>
                  <a:lnTo>
                    <a:pt x="28087" y="1378"/>
                  </a:lnTo>
                  <a:cubicBezTo>
                    <a:pt x="28087" y="1378"/>
                    <a:pt x="26455" y="0"/>
                    <a:pt x="231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 name="Google Shape;3682;p66"/>
            <p:cNvGrpSpPr/>
            <p:nvPr/>
          </p:nvGrpSpPr>
          <p:grpSpPr>
            <a:xfrm rot="1131465">
              <a:off x="6770117" y="1497502"/>
              <a:ext cx="86195" cy="63022"/>
              <a:chOff x="2659716" y="2883799"/>
              <a:chExt cx="199141" cy="136442"/>
            </a:xfrm>
          </p:grpSpPr>
          <p:sp>
            <p:nvSpPr>
              <p:cNvPr id="53" name="Google Shape;3683;p66"/>
              <p:cNvSpPr/>
              <p:nvPr/>
            </p:nvSpPr>
            <p:spPr>
              <a:xfrm>
                <a:off x="2659716" y="2893028"/>
                <a:ext cx="199141" cy="118604"/>
              </a:xfrm>
              <a:custGeom>
                <a:avLst/>
                <a:gdLst/>
                <a:ahLst/>
                <a:cxnLst/>
                <a:rect l="l" t="t" r="r" b="b"/>
                <a:pathLst>
                  <a:path w="13162" h="7839" extrusionOk="0">
                    <a:moveTo>
                      <a:pt x="7081" y="1"/>
                    </a:moveTo>
                    <a:cubicBezTo>
                      <a:pt x="6601" y="1"/>
                      <a:pt x="6101" y="45"/>
                      <a:pt x="5584" y="143"/>
                    </a:cubicBezTo>
                    <a:cubicBezTo>
                      <a:pt x="1153" y="985"/>
                      <a:pt x="1" y="5904"/>
                      <a:pt x="1" y="5904"/>
                    </a:cubicBezTo>
                    <a:cubicBezTo>
                      <a:pt x="1" y="5904"/>
                      <a:pt x="1321" y="7838"/>
                      <a:pt x="4944" y="7838"/>
                    </a:cubicBezTo>
                    <a:cubicBezTo>
                      <a:pt x="5621" y="7838"/>
                      <a:pt x="6379" y="7771"/>
                      <a:pt x="7224" y="7610"/>
                    </a:cubicBezTo>
                    <a:cubicBezTo>
                      <a:pt x="12585" y="6569"/>
                      <a:pt x="13161" y="2470"/>
                      <a:pt x="13161" y="2470"/>
                    </a:cubicBezTo>
                    <a:cubicBezTo>
                      <a:pt x="13161" y="2470"/>
                      <a:pt x="10693" y="1"/>
                      <a:pt x="708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3684;p66"/>
              <p:cNvSpPr/>
              <p:nvPr/>
            </p:nvSpPr>
            <p:spPr>
              <a:xfrm>
                <a:off x="2686425" y="2883799"/>
                <a:ext cx="135777" cy="136442"/>
              </a:xfrm>
              <a:custGeom>
                <a:avLst/>
                <a:gdLst/>
                <a:ahLst/>
                <a:cxnLst/>
                <a:rect l="l" t="t" r="r" b="b"/>
                <a:pathLst>
                  <a:path w="8974" h="9018" extrusionOk="0">
                    <a:moveTo>
                      <a:pt x="4476" y="0"/>
                    </a:moveTo>
                    <a:cubicBezTo>
                      <a:pt x="1994" y="0"/>
                      <a:pt x="0" y="2016"/>
                      <a:pt x="0" y="4498"/>
                    </a:cubicBezTo>
                    <a:cubicBezTo>
                      <a:pt x="0" y="7001"/>
                      <a:pt x="1994" y="9018"/>
                      <a:pt x="4476" y="9018"/>
                    </a:cubicBezTo>
                    <a:cubicBezTo>
                      <a:pt x="6957" y="9018"/>
                      <a:pt x="8974" y="7001"/>
                      <a:pt x="8974" y="4498"/>
                    </a:cubicBezTo>
                    <a:cubicBezTo>
                      <a:pt x="8974" y="2016"/>
                      <a:pt x="6957" y="0"/>
                      <a:pt x="4476" y="0"/>
                    </a:cubicBezTo>
                    <a:close/>
                  </a:path>
                </a:pathLst>
              </a:custGeom>
              <a:solidFill>
                <a:srgbClr val="1C1C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 name="Google Shape;3685;p66"/>
            <p:cNvGrpSpPr/>
            <p:nvPr/>
          </p:nvGrpSpPr>
          <p:grpSpPr>
            <a:xfrm rot="1125989">
              <a:off x="6663757" y="1497722"/>
              <a:ext cx="72919" cy="57409"/>
              <a:chOff x="2659716" y="2883799"/>
              <a:chExt cx="199141" cy="136442"/>
            </a:xfrm>
          </p:grpSpPr>
          <p:sp>
            <p:nvSpPr>
              <p:cNvPr id="51" name="Google Shape;3686;p66"/>
              <p:cNvSpPr/>
              <p:nvPr/>
            </p:nvSpPr>
            <p:spPr>
              <a:xfrm>
                <a:off x="2659716" y="2893028"/>
                <a:ext cx="199141" cy="118604"/>
              </a:xfrm>
              <a:custGeom>
                <a:avLst/>
                <a:gdLst/>
                <a:ahLst/>
                <a:cxnLst/>
                <a:rect l="l" t="t" r="r" b="b"/>
                <a:pathLst>
                  <a:path w="13162" h="7839" extrusionOk="0">
                    <a:moveTo>
                      <a:pt x="7081" y="1"/>
                    </a:moveTo>
                    <a:cubicBezTo>
                      <a:pt x="6601" y="1"/>
                      <a:pt x="6101" y="45"/>
                      <a:pt x="5584" y="143"/>
                    </a:cubicBezTo>
                    <a:cubicBezTo>
                      <a:pt x="1153" y="985"/>
                      <a:pt x="1" y="5904"/>
                      <a:pt x="1" y="5904"/>
                    </a:cubicBezTo>
                    <a:cubicBezTo>
                      <a:pt x="1" y="5904"/>
                      <a:pt x="1321" y="7838"/>
                      <a:pt x="4944" y="7838"/>
                    </a:cubicBezTo>
                    <a:cubicBezTo>
                      <a:pt x="5621" y="7838"/>
                      <a:pt x="6379" y="7771"/>
                      <a:pt x="7224" y="7610"/>
                    </a:cubicBezTo>
                    <a:cubicBezTo>
                      <a:pt x="12585" y="6569"/>
                      <a:pt x="13161" y="2470"/>
                      <a:pt x="13161" y="2470"/>
                    </a:cubicBezTo>
                    <a:cubicBezTo>
                      <a:pt x="13161" y="2470"/>
                      <a:pt x="10693" y="1"/>
                      <a:pt x="708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3687;p66"/>
              <p:cNvSpPr/>
              <p:nvPr/>
            </p:nvSpPr>
            <p:spPr>
              <a:xfrm>
                <a:off x="2686425" y="2883799"/>
                <a:ext cx="135777" cy="136442"/>
              </a:xfrm>
              <a:custGeom>
                <a:avLst/>
                <a:gdLst/>
                <a:ahLst/>
                <a:cxnLst/>
                <a:rect l="l" t="t" r="r" b="b"/>
                <a:pathLst>
                  <a:path w="8974" h="9018" extrusionOk="0">
                    <a:moveTo>
                      <a:pt x="4476" y="0"/>
                    </a:moveTo>
                    <a:cubicBezTo>
                      <a:pt x="1994" y="0"/>
                      <a:pt x="0" y="2016"/>
                      <a:pt x="0" y="4498"/>
                    </a:cubicBezTo>
                    <a:cubicBezTo>
                      <a:pt x="0" y="7001"/>
                      <a:pt x="1994" y="9018"/>
                      <a:pt x="4476" y="9018"/>
                    </a:cubicBezTo>
                    <a:cubicBezTo>
                      <a:pt x="6957" y="9018"/>
                      <a:pt x="8974" y="7001"/>
                      <a:pt x="8974" y="4498"/>
                    </a:cubicBezTo>
                    <a:cubicBezTo>
                      <a:pt x="8974" y="2016"/>
                      <a:pt x="6957" y="0"/>
                      <a:pt x="4476" y="0"/>
                    </a:cubicBezTo>
                    <a:close/>
                  </a:path>
                </a:pathLst>
              </a:custGeom>
              <a:solidFill>
                <a:srgbClr val="1C1C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739663021"/>
      </p:ext>
    </p:extLst>
  </p:cSld>
  <p:clrMapOvr>
    <a:masterClrMapping/>
  </p:clrMapOvr>
  <p:transition spd="slow">
    <p:push dir="u"/>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791"/>
        <p:cNvGrpSpPr/>
        <p:nvPr/>
      </p:nvGrpSpPr>
      <p:grpSpPr>
        <a:xfrm>
          <a:off x="0" y="0"/>
          <a:ext cx="0" cy="0"/>
          <a:chOff x="0" y="0"/>
          <a:chExt cx="0" cy="0"/>
        </a:xfrm>
      </p:grpSpPr>
      <p:sp>
        <p:nvSpPr>
          <p:cNvPr id="1794" name="Google Shape;1794;p55"/>
          <p:cNvSpPr txBox="1">
            <a:spLocks noGrp="1"/>
          </p:cNvSpPr>
          <p:nvPr>
            <p:ph type="title"/>
          </p:nvPr>
        </p:nvSpPr>
        <p:spPr>
          <a:xfrm>
            <a:off x="1541075" y="540762"/>
            <a:ext cx="5277600" cy="478200"/>
          </a:xfrm>
          <a:prstGeom prst="rect">
            <a:avLst/>
          </a:prstGeom>
        </p:spPr>
        <p:txBody>
          <a:bodyPr spcFirstLastPara="1" wrap="square" lIns="91425" tIns="91425" rIns="91425" bIns="91425" anchor="ctr" anchorCtr="0">
            <a:noAutofit/>
          </a:bodyPr>
          <a:lstStyle/>
          <a:p>
            <a:pPr lvl="0"/>
            <a:r>
              <a:rPr lang="en-US" sz="2400" dirty="0" smtClean="0"/>
              <a:t>a. </a:t>
            </a:r>
            <a:r>
              <a:rPr lang="en-US" sz="2400" dirty="0" err="1" smtClean="0"/>
              <a:t>Cú</a:t>
            </a:r>
            <a:r>
              <a:rPr lang="en-US" sz="2400" dirty="0" smtClean="0"/>
              <a:t> </a:t>
            </a:r>
            <a:r>
              <a:rPr lang="en-US" sz="2400" dirty="0" err="1" smtClean="0"/>
              <a:t>pháp</a:t>
            </a:r>
            <a:r>
              <a:rPr lang="en-US" sz="2400" dirty="0" smtClean="0"/>
              <a:t>.</a:t>
            </a:r>
            <a:endParaRPr sz="2400" b="1" dirty="0"/>
          </a:p>
        </p:txBody>
      </p:sp>
      <p:sp>
        <p:nvSpPr>
          <p:cNvPr id="1801" name="Google Shape;1801;p55"/>
          <p:cNvSpPr/>
          <p:nvPr/>
        </p:nvSpPr>
        <p:spPr>
          <a:xfrm>
            <a:off x="7870218" y="695853"/>
            <a:ext cx="145409" cy="215293"/>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55"/>
          <p:cNvSpPr/>
          <p:nvPr/>
        </p:nvSpPr>
        <p:spPr>
          <a:xfrm rot="10800000">
            <a:off x="7575225" y="695855"/>
            <a:ext cx="145409" cy="215293"/>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55">
            <a:hlinkClick r:id="rId3" action="ppaction://hlinksldjump"/>
          </p:cNvPr>
          <p:cNvSpPr/>
          <p:nvPr/>
        </p:nvSpPr>
        <p:spPr>
          <a:xfrm rot="5400000">
            <a:off x="8135450" y="1556928"/>
            <a:ext cx="950100" cy="62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55">
            <a:hlinkClick r:id="rId4" action="ppaction://hlinksldjump"/>
          </p:cNvPr>
          <p:cNvSpPr/>
          <p:nvPr/>
        </p:nvSpPr>
        <p:spPr>
          <a:xfrm rot="5400000">
            <a:off x="8100942" y="589675"/>
            <a:ext cx="1019100" cy="62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55">
            <a:hlinkClick r:id="rId5" action="ppaction://hlinksldjump"/>
          </p:cNvPr>
          <p:cNvSpPr/>
          <p:nvPr/>
        </p:nvSpPr>
        <p:spPr>
          <a:xfrm rot="5400000">
            <a:off x="8089092" y="2537633"/>
            <a:ext cx="1042800" cy="62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55">
            <a:hlinkClick r:id="rId6" action="ppaction://hlinksldjump"/>
          </p:cNvPr>
          <p:cNvSpPr/>
          <p:nvPr/>
        </p:nvSpPr>
        <p:spPr>
          <a:xfrm rot="5400000">
            <a:off x="8100942" y="4501251"/>
            <a:ext cx="1019100" cy="62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55">
            <a:hlinkClick r:id="rId7" action="ppaction://hlinksldjump"/>
          </p:cNvPr>
          <p:cNvSpPr/>
          <p:nvPr/>
        </p:nvSpPr>
        <p:spPr>
          <a:xfrm rot="5400000">
            <a:off x="8141446" y="3528444"/>
            <a:ext cx="938100" cy="624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55">
            <a:hlinkClick r:id="rId4" action="ppaction://hlinksldjump"/>
          </p:cNvPr>
          <p:cNvSpPr txBox="1"/>
          <p:nvPr/>
        </p:nvSpPr>
        <p:spPr>
          <a:xfrm>
            <a:off x="8189650" y="470225"/>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4"/>
                </a:solidFill>
                <a:latin typeface="Ubuntu"/>
                <a:ea typeface="Ubuntu"/>
                <a:cs typeface="Ubuntu"/>
                <a:sym typeface="Ubuntu"/>
              </a:rPr>
              <a:t>M</a:t>
            </a:r>
            <a:endParaRPr b="1">
              <a:solidFill>
                <a:schemeClr val="accent4"/>
              </a:solidFill>
              <a:latin typeface="Ubuntu"/>
              <a:ea typeface="Ubuntu"/>
              <a:cs typeface="Ubuntu"/>
              <a:sym typeface="Ubuntu"/>
            </a:endParaRPr>
          </a:p>
        </p:txBody>
      </p:sp>
      <p:sp>
        <p:nvSpPr>
          <p:cNvPr id="1809" name="Google Shape;1809;p55">
            <a:hlinkClick r:id="rId3" action="ppaction://hlinksldjump"/>
          </p:cNvPr>
          <p:cNvSpPr txBox="1"/>
          <p:nvPr/>
        </p:nvSpPr>
        <p:spPr>
          <a:xfrm>
            <a:off x="8189650" y="1476316"/>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2"/>
                </a:solidFill>
                <a:latin typeface="Ubuntu"/>
                <a:ea typeface="Ubuntu"/>
                <a:cs typeface="Ubuntu"/>
                <a:sym typeface="Ubuntu"/>
              </a:rPr>
              <a:t>T</a:t>
            </a:r>
            <a:endParaRPr b="1">
              <a:solidFill>
                <a:schemeClr val="accent2"/>
              </a:solidFill>
              <a:latin typeface="Ubuntu"/>
              <a:ea typeface="Ubuntu"/>
              <a:cs typeface="Ubuntu"/>
              <a:sym typeface="Ubuntu"/>
            </a:endParaRPr>
          </a:p>
        </p:txBody>
      </p:sp>
      <p:sp>
        <p:nvSpPr>
          <p:cNvPr id="1810" name="Google Shape;1810;p55">
            <a:hlinkClick r:id="rId5" action="ppaction://hlinksldjump"/>
          </p:cNvPr>
          <p:cNvSpPr txBox="1"/>
          <p:nvPr/>
        </p:nvSpPr>
        <p:spPr>
          <a:xfrm>
            <a:off x="8189650" y="2400638"/>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1"/>
                </a:solidFill>
                <a:latin typeface="Ubuntu"/>
                <a:ea typeface="Ubuntu"/>
                <a:cs typeface="Ubuntu"/>
                <a:sym typeface="Ubuntu"/>
              </a:rPr>
              <a:t>X</a:t>
            </a:r>
            <a:endParaRPr b="1">
              <a:solidFill>
                <a:schemeClr val="accent1"/>
              </a:solidFill>
              <a:latin typeface="Ubuntu"/>
              <a:ea typeface="Ubuntu"/>
              <a:cs typeface="Ubuntu"/>
              <a:sym typeface="Ubuntu"/>
            </a:endParaRPr>
          </a:p>
        </p:txBody>
      </p:sp>
      <p:sp>
        <p:nvSpPr>
          <p:cNvPr id="1811" name="Google Shape;1811;p55">
            <a:hlinkClick r:id="rId7" action="ppaction://hlinksldjump"/>
          </p:cNvPr>
          <p:cNvSpPr txBox="1"/>
          <p:nvPr/>
        </p:nvSpPr>
        <p:spPr>
          <a:xfrm>
            <a:off x="8189650" y="3423511"/>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3"/>
                </a:solidFill>
                <a:latin typeface="Ubuntu"/>
                <a:ea typeface="Ubuntu"/>
                <a:cs typeface="Ubuntu"/>
                <a:sym typeface="Ubuntu"/>
              </a:rPr>
              <a:t>T</a:t>
            </a:r>
            <a:endParaRPr b="1">
              <a:solidFill>
                <a:schemeClr val="accent3"/>
              </a:solidFill>
              <a:latin typeface="Ubuntu"/>
              <a:ea typeface="Ubuntu"/>
              <a:cs typeface="Ubuntu"/>
              <a:sym typeface="Ubuntu"/>
            </a:endParaRPr>
          </a:p>
        </p:txBody>
      </p:sp>
      <p:sp>
        <p:nvSpPr>
          <p:cNvPr id="1812" name="Google Shape;1812;p55">
            <a:hlinkClick r:id="rId6" action="ppaction://hlinksldjump"/>
          </p:cNvPr>
          <p:cNvSpPr txBox="1"/>
          <p:nvPr/>
        </p:nvSpPr>
        <p:spPr>
          <a:xfrm>
            <a:off x="8189650" y="4362805"/>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4"/>
                </a:solidFill>
                <a:latin typeface="Ubuntu"/>
                <a:ea typeface="Ubuntu"/>
                <a:cs typeface="Ubuntu"/>
                <a:sym typeface="Ubuntu"/>
              </a:rPr>
              <a:t>F</a:t>
            </a:r>
            <a:endParaRPr b="1">
              <a:solidFill>
                <a:schemeClr val="accent4"/>
              </a:solidFill>
              <a:latin typeface="Ubuntu"/>
              <a:ea typeface="Ubuntu"/>
              <a:cs typeface="Ubuntu"/>
              <a:sym typeface="Ubuntu"/>
            </a:endParaRPr>
          </a:p>
        </p:txBody>
      </p:sp>
      <p:grpSp>
        <p:nvGrpSpPr>
          <p:cNvPr id="1813" name="Google Shape;1813;p55"/>
          <p:cNvGrpSpPr/>
          <p:nvPr/>
        </p:nvGrpSpPr>
        <p:grpSpPr>
          <a:xfrm>
            <a:off x="6935171" y="696541"/>
            <a:ext cx="195284" cy="195284"/>
            <a:chOff x="5660400" y="238125"/>
            <a:chExt cx="481825" cy="481825"/>
          </a:xfrm>
        </p:grpSpPr>
        <p:sp>
          <p:nvSpPr>
            <p:cNvPr id="1814" name="Google Shape;1814;p55"/>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815" name="Google Shape;1815;p55"/>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1816" name="Google Shape;1816;p55">
            <a:hlinkClick r:id="rId8" action="ppaction://hlinksldjump"/>
          </p:cNvPr>
          <p:cNvSpPr/>
          <p:nvPr/>
        </p:nvSpPr>
        <p:spPr>
          <a:xfrm>
            <a:off x="6934475" y="681975"/>
            <a:ext cx="195900" cy="215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55">
            <a:hlinkClick r:id="rId9" action="ppaction://hlinksldjump"/>
          </p:cNvPr>
          <p:cNvSpPr/>
          <p:nvPr/>
        </p:nvSpPr>
        <p:spPr>
          <a:xfrm>
            <a:off x="7246284" y="695850"/>
            <a:ext cx="213106" cy="195722"/>
          </a:xfrm>
          <a:custGeom>
            <a:avLst/>
            <a:gdLst/>
            <a:ahLst/>
            <a:cxnLst/>
            <a:rect l="l" t="t" r="r" b="b"/>
            <a:pathLst>
              <a:path w="34372" h="31568" extrusionOk="0">
                <a:moveTo>
                  <a:pt x="17158" y="1"/>
                </a:moveTo>
                <a:cubicBezTo>
                  <a:pt x="11439" y="3246"/>
                  <a:pt x="5719" y="6490"/>
                  <a:pt x="0" y="9735"/>
                </a:cubicBezTo>
                <a:lnTo>
                  <a:pt x="2750" y="9735"/>
                </a:lnTo>
                <a:lnTo>
                  <a:pt x="2750" y="31567"/>
                </a:lnTo>
                <a:lnTo>
                  <a:pt x="11659" y="31567"/>
                </a:lnTo>
                <a:lnTo>
                  <a:pt x="11659" y="17379"/>
                </a:lnTo>
                <a:lnTo>
                  <a:pt x="23373" y="17379"/>
                </a:lnTo>
                <a:lnTo>
                  <a:pt x="23373" y="31567"/>
                </a:lnTo>
                <a:lnTo>
                  <a:pt x="31622" y="31567"/>
                </a:lnTo>
                <a:lnTo>
                  <a:pt x="31622" y="9735"/>
                </a:lnTo>
                <a:lnTo>
                  <a:pt x="34371" y="9735"/>
                </a:lnTo>
                <a:cubicBezTo>
                  <a:pt x="28597" y="6490"/>
                  <a:pt x="22878" y="3246"/>
                  <a:pt x="1715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55">
            <a:hlinkClick r:id="" action="ppaction://hlinkshowjump?jump=nextslide"/>
          </p:cNvPr>
          <p:cNvSpPr/>
          <p:nvPr/>
        </p:nvSpPr>
        <p:spPr>
          <a:xfrm>
            <a:off x="7870218" y="695853"/>
            <a:ext cx="145409" cy="215293"/>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55">
            <a:hlinkClick r:id="" action="ppaction://hlinkshowjump?jump=previousslide"/>
          </p:cNvPr>
          <p:cNvSpPr/>
          <p:nvPr/>
        </p:nvSpPr>
        <p:spPr>
          <a:xfrm rot="10800000">
            <a:off x="7575225" y="695855"/>
            <a:ext cx="145409" cy="215293"/>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301;p46"/>
          <p:cNvSpPr txBox="1">
            <a:spLocks noGrp="1"/>
          </p:cNvSpPr>
          <p:nvPr>
            <p:ph type="subTitle" idx="1"/>
          </p:nvPr>
        </p:nvSpPr>
        <p:spPr>
          <a:xfrm>
            <a:off x="708098" y="1161597"/>
            <a:ext cx="7589362" cy="2261913"/>
          </a:xfrm>
          <a:prstGeom prst="rect">
            <a:avLst/>
          </a:prstGeom>
        </p:spPr>
        <p:txBody>
          <a:bodyPr spcFirstLastPara="1" wrap="square" lIns="91425" tIns="91425" rIns="91425" bIns="91425" anchor="ctr" anchorCtr="0">
            <a:noAutofit/>
          </a:bodyPr>
          <a:lstStyle/>
          <a:p>
            <a:pPr marL="0" lvl="0" indent="0" algn="l"/>
            <a:r>
              <a:rPr lang="vi-VN" b="0" dirty="0">
                <a:solidFill>
                  <a:schemeClr val="dk1"/>
                </a:solidFill>
              </a:rPr>
              <a:t>Watcher trong Vue.js đúng như nghĩa của nó có nghĩa là theo dõi, nó có nhiệm vụ theo dõi sự thay đổi của dữ liệu và thực thi hành động kèm </a:t>
            </a:r>
            <a:r>
              <a:rPr lang="vi-VN" b="0" dirty="0" smtClean="0">
                <a:solidFill>
                  <a:schemeClr val="dk1"/>
                </a:solidFill>
              </a:rPr>
              <a:t>theo.</a:t>
            </a:r>
            <a:endParaRPr lang="en-US" b="0" dirty="0" smtClean="0">
              <a:solidFill>
                <a:schemeClr val="dk1"/>
              </a:solidFill>
            </a:endParaRPr>
          </a:p>
          <a:p>
            <a:pPr marL="0" lvl="0" indent="0" algn="l"/>
            <a:endParaRPr lang="en-US" b="0" dirty="0">
              <a:solidFill>
                <a:schemeClr val="dk1"/>
              </a:solidFill>
            </a:endParaRPr>
          </a:p>
          <a:p>
            <a:pPr marL="0" lvl="0" indent="0" algn="l"/>
            <a:r>
              <a:rPr lang="vi-VN" b="0" dirty="0" smtClean="0">
                <a:solidFill>
                  <a:schemeClr val="dk1"/>
                </a:solidFill>
              </a:rPr>
              <a:t>Cú </a:t>
            </a:r>
            <a:r>
              <a:rPr lang="vi-VN" b="0" dirty="0">
                <a:solidFill>
                  <a:schemeClr val="dk1"/>
                </a:solidFill>
              </a:rPr>
              <a:t>pháp: Để khai báo watcher trong vue.js thì </a:t>
            </a:r>
            <a:r>
              <a:rPr lang="en-US" b="0" dirty="0" smtClean="0">
                <a:solidFill>
                  <a:schemeClr val="dk1"/>
                </a:solidFill>
              </a:rPr>
              <a:t>ta </a:t>
            </a:r>
            <a:r>
              <a:rPr lang="vi-VN" b="0" dirty="0" smtClean="0">
                <a:solidFill>
                  <a:schemeClr val="dk1"/>
                </a:solidFill>
              </a:rPr>
              <a:t>cần </a:t>
            </a:r>
            <a:r>
              <a:rPr lang="vi-VN" b="0" dirty="0">
                <a:solidFill>
                  <a:schemeClr val="dk1"/>
                </a:solidFill>
              </a:rPr>
              <a:t>phải tuân thủ các nguyên tắc sau:</a:t>
            </a:r>
          </a:p>
          <a:p>
            <a:pPr marL="285750" lvl="0" indent="-285750" algn="l">
              <a:buFont typeface="Arial" panose="020B0604020202020204" pitchFamily="34" charset="0"/>
              <a:buChar char="•"/>
            </a:pPr>
            <a:r>
              <a:rPr lang="vi-VN" b="0" dirty="0" smtClean="0">
                <a:solidFill>
                  <a:schemeClr val="dk1"/>
                </a:solidFill>
              </a:rPr>
              <a:t>Tên </a:t>
            </a:r>
            <a:r>
              <a:rPr lang="vi-VN" b="0" dirty="0">
                <a:solidFill>
                  <a:schemeClr val="dk1"/>
                </a:solidFill>
              </a:rPr>
              <a:t>của watcher phải trùng với tên của data cần theo </a:t>
            </a:r>
            <a:r>
              <a:rPr lang="vi-VN" b="0" dirty="0" smtClean="0">
                <a:solidFill>
                  <a:schemeClr val="dk1"/>
                </a:solidFill>
              </a:rPr>
              <a:t>dõi.</a:t>
            </a:r>
            <a:endParaRPr lang="en-US" b="0" dirty="0" smtClean="0">
              <a:solidFill>
                <a:schemeClr val="dk1"/>
              </a:solidFill>
            </a:endParaRPr>
          </a:p>
          <a:p>
            <a:pPr marL="285750" lvl="0" indent="-285750" algn="l">
              <a:buFont typeface="Arial" panose="020B0604020202020204" pitchFamily="34" charset="0"/>
              <a:buChar char="•"/>
            </a:pPr>
            <a:r>
              <a:rPr lang="vi-VN" b="0" dirty="0" smtClean="0">
                <a:solidFill>
                  <a:schemeClr val="dk1"/>
                </a:solidFill>
              </a:rPr>
              <a:t>Và </a:t>
            </a:r>
            <a:r>
              <a:rPr lang="vi-VN" b="0" dirty="0">
                <a:solidFill>
                  <a:schemeClr val="dk1"/>
                </a:solidFill>
              </a:rPr>
              <a:t>các watcher phải được đặt trong watch scope.</a:t>
            </a:r>
          </a:p>
        </p:txBody>
      </p:sp>
    </p:spTree>
    <p:extLst>
      <p:ext uri="{BB962C8B-B14F-4D97-AF65-F5344CB8AC3E}">
        <p14:creationId xmlns:p14="http://schemas.microsoft.com/office/powerpoint/2010/main" val="238461088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2">
                                            <p:txEl>
                                              <p:pRg st="0" end="0"/>
                                            </p:txEl>
                                          </p:spTgt>
                                        </p:tgtEl>
                                        <p:attrNameLst>
                                          <p:attrName>style.visibility</p:attrName>
                                        </p:attrNameLst>
                                      </p:cBhvr>
                                      <p:to>
                                        <p:strVal val="visible"/>
                                      </p:to>
                                    </p:set>
                                    <p:animEffect transition="in" filter="fade">
                                      <p:cBhvr>
                                        <p:cTn id="7" dur="500"/>
                                        <p:tgtEl>
                                          <p:spTgt spid="11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2">
                                            <p:txEl>
                                              <p:pRg st="2" end="2"/>
                                            </p:txEl>
                                          </p:spTgt>
                                        </p:tgtEl>
                                        <p:attrNameLst>
                                          <p:attrName>style.visibility</p:attrName>
                                        </p:attrNameLst>
                                      </p:cBhvr>
                                      <p:to>
                                        <p:strVal val="visible"/>
                                      </p:to>
                                    </p:set>
                                    <p:animEffect transition="in" filter="fade">
                                      <p:cBhvr>
                                        <p:cTn id="12" dur="500"/>
                                        <p:tgtEl>
                                          <p:spTgt spid="112">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2">
                                            <p:txEl>
                                              <p:pRg st="3" end="3"/>
                                            </p:txEl>
                                          </p:spTgt>
                                        </p:tgtEl>
                                        <p:attrNameLst>
                                          <p:attrName>style.visibility</p:attrName>
                                        </p:attrNameLst>
                                      </p:cBhvr>
                                      <p:to>
                                        <p:strVal val="visible"/>
                                      </p:to>
                                    </p:set>
                                    <p:animEffect transition="in" filter="fade">
                                      <p:cBhvr>
                                        <p:cTn id="17" dur="500"/>
                                        <p:tgtEl>
                                          <p:spTgt spid="112">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12">
                                            <p:txEl>
                                              <p:pRg st="4" end="4"/>
                                            </p:txEl>
                                          </p:spTgt>
                                        </p:tgtEl>
                                        <p:attrNameLst>
                                          <p:attrName>style.visibility</p:attrName>
                                        </p:attrNameLst>
                                      </p:cBhvr>
                                      <p:to>
                                        <p:strVal val="visible"/>
                                      </p:to>
                                    </p:set>
                                    <p:animEffect transition="in" filter="fade">
                                      <p:cBhvr>
                                        <p:cTn id="22" dur="500"/>
                                        <p:tgtEl>
                                          <p:spTgt spid="11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44"/>
        <p:cNvGrpSpPr/>
        <p:nvPr/>
      </p:nvGrpSpPr>
      <p:grpSpPr>
        <a:xfrm>
          <a:off x="0" y="0"/>
          <a:ext cx="0" cy="0"/>
          <a:chOff x="0" y="0"/>
          <a:chExt cx="0" cy="0"/>
        </a:xfrm>
      </p:grpSpPr>
      <p:sp>
        <p:nvSpPr>
          <p:cNvPr id="1245" name="Google Shape;1245;p45">
            <a:hlinkClick r:id="rId3" action="ppaction://hlinksldjump"/>
          </p:cNvPr>
          <p:cNvSpPr/>
          <p:nvPr/>
        </p:nvSpPr>
        <p:spPr>
          <a:xfrm>
            <a:off x="4992250" y="1614400"/>
            <a:ext cx="2752800" cy="2381400"/>
          </a:xfrm>
          <a:prstGeom prst="roundRect">
            <a:avLst>
              <a:gd name="adj" fmla="val 5570"/>
            </a:avLst>
          </a:prstGeom>
          <a:solidFill>
            <a:srgbClr val="F3F3F3"/>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45"/>
          <p:cNvSpPr txBox="1">
            <a:spLocks noGrp="1"/>
          </p:cNvSpPr>
          <p:nvPr>
            <p:ph type="title"/>
          </p:nvPr>
        </p:nvSpPr>
        <p:spPr>
          <a:xfrm>
            <a:off x="1541075" y="542045"/>
            <a:ext cx="6486900" cy="4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3. Nhúng core vue.</a:t>
            </a:r>
            <a:endParaRPr dirty="0"/>
          </a:p>
        </p:txBody>
      </p:sp>
      <p:sp>
        <p:nvSpPr>
          <p:cNvPr id="1247" name="Google Shape;1247;p45">
            <a:hlinkClick r:id="rId4" action="ppaction://hlinksldjump"/>
          </p:cNvPr>
          <p:cNvSpPr/>
          <p:nvPr/>
        </p:nvSpPr>
        <p:spPr>
          <a:xfrm>
            <a:off x="1320425" y="1614400"/>
            <a:ext cx="2752800" cy="2381400"/>
          </a:xfrm>
          <a:prstGeom prst="roundRect">
            <a:avLst>
              <a:gd name="adj" fmla="val 5570"/>
            </a:avLst>
          </a:prstGeom>
          <a:solidFill>
            <a:srgbClr val="F3F3F3"/>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45">
            <a:hlinkClick r:id="rId4" action="ppaction://hlinksldjump"/>
          </p:cNvPr>
          <p:cNvSpPr txBox="1">
            <a:spLocks noGrp="1"/>
          </p:cNvSpPr>
          <p:nvPr>
            <p:ph type="subTitle" idx="1"/>
          </p:nvPr>
        </p:nvSpPr>
        <p:spPr>
          <a:xfrm>
            <a:off x="1320425" y="2174825"/>
            <a:ext cx="2752800" cy="388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CDN</a:t>
            </a:r>
            <a:endParaRPr dirty="0"/>
          </a:p>
        </p:txBody>
      </p:sp>
      <p:sp>
        <p:nvSpPr>
          <p:cNvPr id="1249" name="Google Shape;1249;p45">
            <a:hlinkClick r:id="rId4" action="ppaction://hlinksldjump"/>
          </p:cNvPr>
          <p:cNvSpPr txBox="1">
            <a:spLocks noGrp="1"/>
          </p:cNvSpPr>
          <p:nvPr>
            <p:ph type="subTitle" idx="2"/>
          </p:nvPr>
        </p:nvSpPr>
        <p:spPr>
          <a:xfrm>
            <a:off x="1439400" y="2574931"/>
            <a:ext cx="2514900" cy="1333282"/>
          </a:xfrm>
          <a:prstGeom prst="rect">
            <a:avLst/>
          </a:prstGeom>
        </p:spPr>
        <p:txBody>
          <a:bodyPr spcFirstLastPara="1" wrap="square" lIns="91425" tIns="91425" rIns="91425" bIns="91425" anchor="ctr" anchorCtr="0">
            <a:noAutofit/>
          </a:bodyPr>
          <a:lstStyle/>
          <a:p>
            <a:pPr marL="0" lvl="0" indent="0"/>
            <a:r>
              <a:rPr lang="en-US" dirty="0" err="1"/>
              <a:t>Ví</a:t>
            </a:r>
            <a:r>
              <a:rPr lang="en-US" dirty="0"/>
              <a:t> </a:t>
            </a:r>
            <a:r>
              <a:rPr lang="en-US" dirty="0" err="1"/>
              <a:t>dụ</a:t>
            </a:r>
            <a:r>
              <a:rPr lang="en-US" dirty="0"/>
              <a:t>: </a:t>
            </a:r>
            <a:endParaRPr lang="en-US" dirty="0" smtClean="0"/>
          </a:p>
          <a:p>
            <a:pPr marL="0" lvl="0" indent="0"/>
            <a:r>
              <a:rPr lang="en-US" dirty="0"/>
              <a:t>&lt;script </a:t>
            </a:r>
            <a:r>
              <a:rPr lang="en-US" dirty="0" err="1"/>
              <a:t>src</a:t>
            </a:r>
            <a:r>
              <a:rPr lang="en-US" dirty="0"/>
              <a:t>="https://cdn.jsdelivr.net/</a:t>
            </a:r>
            <a:r>
              <a:rPr lang="en-US" dirty="0" err="1"/>
              <a:t>npm</a:t>
            </a:r>
            <a:r>
              <a:rPr lang="en-US" dirty="0"/>
              <a:t>/</a:t>
            </a:r>
            <a:r>
              <a:rPr lang="en-US" dirty="0" err="1"/>
              <a:t>vue</a:t>
            </a:r>
            <a:r>
              <a:rPr lang="en-US" dirty="0"/>
              <a:t>/</a:t>
            </a:r>
            <a:r>
              <a:rPr lang="en-US" dirty="0" err="1"/>
              <a:t>dist</a:t>
            </a:r>
            <a:r>
              <a:rPr lang="en-US" dirty="0"/>
              <a:t>/vue.js"&gt;&lt;/script&gt;</a:t>
            </a:r>
            <a:endParaRPr dirty="0"/>
          </a:p>
        </p:txBody>
      </p:sp>
      <p:sp>
        <p:nvSpPr>
          <p:cNvPr id="1250" name="Google Shape;1250;p45">
            <a:hlinkClick r:id="rId3" action="ppaction://hlinksldjump"/>
          </p:cNvPr>
          <p:cNvSpPr txBox="1">
            <a:spLocks noGrp="1"/>
          </p:cNvSpPr>
          <p:nvPr>
            <p:ph type="subTitle" idx="3"/>
          </p:nvPr>
        </p:nvSpPr>
        <p:spPr>
          <a:xfrm>
            <a:off x="5002150" y="2174825"/>
            <a:ext cx="2752200" cy="388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Dẫn file local</a:t>
            </a:r>
            <a:endParaRPr dirty="0"/>
          </a:p>
        </p:txBody>
      </p:sp>
      <p:sp>
        <p:nvSpPr>
          <p:cNvPr id="1251" name="Google Shape;1251;p45">
            <a:hlinkClick r:id="rId3" action="ppaction://hlinksldjump"/>
          </p:cNvPr>
          <p:cNvSpPr txBox="1">
            <a:spLocks noGrp="1"/>
          </p:cNvSpPr>
          <p:nvPr>
            <p:ph type="subTitle" idx="4"/>
          </p:nvPr>
        </p:nvSpPr>
        <p:spPr>
          <a:xfrm>
            <a:off x="5111350" y="2576131"/>
            <a:ext cx="2514600" cy="1058400"/>
          </a:xfrm>
          <a:prstGeom prst="rect">
            <a:avLst/>
          </a:prstGeom>
        </p:spPr>
        <p:txBody>
          <a:bodyPr spcFirstLastPara="1" wrap="square" lIns="91425" tIns="91425" rIns="91425" bIns="91425" anchor="ctr" anchorCtr="0">
            <a:noAutofit/>
          </a:bodyPr>
          <a:lstStyle/>
          <a:p>
            <a:pPr marL="0" lvl="0" indent="0"/>
            <a:r>
              <a:rPr lang="en-US" dirty="0" err="1"/>
              <a:t>Ví</a:t>
            </a:r>
            <a:r>
              <a:rPr lang="en-US" dirty="0"/>
              <a:t> </a:t>
            </a:r>
            <a:r>
              <a:rPr lang="en-US" dirty="0" err="1"/>
              <a:t>dụ</a:t>
            </a:r>
            <a:r>
              <a:rPr lang="en-US" dirty="0"/>
              <a:t>: </a:t>
            </a:r>
            <a:endParaRPr lang="en-US" dirty="0" smtClean="0"/>
          </a:p>
          <a:p>
            <a:pPr marL="0" lvl="0" indent="0"/>
            <a:r>
              <a:rPr lang="en-US" dirty="0" smtClean="0"/>
              <a:t>&lt;</a:t>
            </a:r>
            <a:r>
              <a:rPr lang="en-US" dirty="0"/>
              <a:t>script </a:t>
            </a:r>
            <a:r>
              <a:rPr lang="en-US" dirty="0" err="1"/>
              <a:t>src</a:t>
            </a:r>
            <a:r>
              <a:rPr lang="en-US" dirty="0"/>
              <a:t>="/</a:t>
            </a:r>
            <a:r>
              <a:rPr lang="en-US" dirty="0" err="1"/>
              <a:t>js</a:t>
            </a:r>
            <a:r>
              <a:rPr lang="en-US" dirty="0"/>
              <a:t>/vue.js</a:t>
            </a:r>
            <a:r>
              <a:rPr lang="en-US" dirty="0" smtClean="0"/>
              <a:t>"&gt;</a:t>
            </a:r>
          </a:p>
          <a:p>
            <a:pPr marL="0" lvl="0" indent="0"/>
            <a:r>
              <a:rPr lang="en-US" dirty="0" smtClean="0"/>
              <a:t>&lt;/</a:t>
            </a:r>
            <a:r>
              <a:rPr lang="en-US" dirty="0"/>
              <a:t>script&gt;</a:t>
            </a:r>
            <a:endParaRPr dirty="0"/>
          </a:p>
        </p:txBody>
      </p:sp>
      <p:sp>
        <p:nvSpPr>
          <p:cNvPr id="1252" name="Google Shape;1252;p45">
            <a:hlinkClick r:id="rId4" action="ppaction://hlinksldjump"/>
          </p:cNvPr>
          <p:cNvSpPr/>
          <p:nvPr/>
        </p:nvSpPr>
        <p:spPr>
          <a:xfrm>
            <a:off x="2408389" y="1363916"/>
            <a:ext cx="579900" cy="579900"/>
          </a:xfrm>
          <a:prstGeom prst="ellipse">
            <a:avLst/>
          </a:prstGeom>
          <a:solidFill>
            <a:schemeClr val="lt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53" name="Google Shape;1253;p45">
            <a:hlinkClick r:id="rId3" action="ppaction://hlinksldjump"/>
          </p:cNvPr>
          <p:cNvSpPr/>
          <p:nvPr/>
        </p:nvSpPr>
        <p:spPr>
          <a:xfrm>
            <a:off x="6078700" y="1363916"/>
            <a:ext cx="579900" cy="579900"/>
          </a:xfrm>
          <a:prstGeom prst="ellipse">
            <a:avLst/>
          </a:prstGeom>
          <a:solidFill>
            <a:schemeClr val="lt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7" name="Google Shape;1257;p45"/>
          <p:cNvGrpSpPr/>
          <p:nvPr/>
        </p:nvGrpSpPr>
        <p:grpSpPr>
          <a:xfrm>
            <a:off x="6273636" y="1473418"/>
            <a:ext cx="223664" cy="388510"/>
            <a:chOff x="6273636" y="1473418"/>
            <a:chExt cx="223664" cy="388510"/>
          </a:xfrm>
        </p:grpSpPr>
        <p:sp>
          <p:nvSpPr>
            <p:cNvPr id="1258" name="Google Shape;1258;p45"/>
            <p:cNvSpPr/>
            <p:nvPr/>
          </p:nvSpPr>
          <p:spPr>
            <a:xfrm>
              <a:off x="6281758" y="1473418"/>
              <a:ext cx="198397" cy="388510"/>
            </a:xfrm>
            <a:custGeom>
              <a:avLst/>
              <a:gdLst/>
              <a:ahLst/>
              <a:cxnLst/>
              <a:rect l="l" t="t" r="r" b="b"/>
              <a:pathLst>
                <a:path w="7059" h="13822" extrusionOk="0">
                  <a:moveTo>
                    <a:pt x="1293" y="0"/>
                  </a:moveTo>
                  <a:cubicBezTo>
                    <a:pt x="1145" y="0"/>
                    <a:pt x="993" y="35"/>
                    <a:pt x="847" y="109"/>
                  </a:cubicBezTo>
                  <a:lnTo>
                    <a:pt x="0" y="522"/>
                  </a:lnTo>
                  <a:lnTo>
                    <a:pt x="991" y="551"/>
                  </a:lnTo>
                  <a:cubicBezTo>
                    <a:pt x="1279" y="589"/>
                    <a:pt x="1500" y="849"/>
                    <a:pt x="1481" y="1147"/>
                  </a:cubicBezTo>
                  <a:lnTo>
                    <a:pt x="991" y="11792"/>
                  </a:lnTo>
                  <a:cubicBezTo>
                    <a:pt x="933" y="12898"/>
                    <a:pt x="1818" y="13821"/>
                    <a:pt x="2924" y="13821"/>
                  </a:cubicBezTo>
                  <a:cubicBezTo>
                    <a:pt x="4001" y="13821"/>
                    <a:pt x="4876" y="12946"/>
                    <a:pt x="4876" y="11879"/>
                  </a:cubicBezTo>
                  <a:lnTo>
                    <a:pt x="4876" y="10388"/>
                  </a:lnTo>
                  <a:cubicBezTo>
                    <a:pt x="4876" y="9090"/>
                    <a:pt x="5501" y="7869"/>
                    <a:pt x="6558" y="7119"/>
                  </a:cubicBezTo>
                  <a:lnTo>
                    <a:pt x="7058" y="6753"/>
                  </a:lnTo>
                  <a:lnTo>
                    <a:pt x="4799" y="3811"/>
                  </a:lnTo>
                  <a:lnTo>
                    <a:pt x="3789" y="5494"/>
                  </a:lnTo>
                  <a:cubicBezTo>
                    <a:pt x="3414" y="6119"/>
                    <a:pt x="3222" y="6821"/>
                    <a:pt x="3222" y="7551"/>
                  </a:cubicBezTo>
                  <a:lnTo>
                    <a:pt x="3222" y="11398"/>
                  </a:lnTo>
                  <a:cubicBezTo>
                    <a:pt x="3222" y="11657"/>
                    <a:pt x="3010" y="11879"/>
                    <a:pt x="2741" y="11879"/>
                  </a:cubicBezTo>
                  <a:cubicBezTo>
                    <a:pt x="2481" y="11869"/>
                    <a:pt x="2270" y="11657"/>
                    <a:pt x="2270" y="11398"/>
                  </a:cubicBezTo>
                  <a:lnTo>
                    <a:pt x="2289" y="993"/>
                  </a:lnTo>
                  <a:lnTo>
                    <a:pt x="2289" y="955"/>
                  </a:lnTo>
                  <a:cubicBezTo>
                    <a:pt x="2259" y="397"/>
                    <a:pt x="1798" y="0"/>
                    <a:pt x="129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45"/>
            <p:cNvSpPr/>
            <p:nvPr/>
          </p:nvSpPr>
          <p:spPr>
            <a:xfrm>
              <a:off x="6309583" y="1473980"/>
              <a:ext cx="40584" cy="333615"/>
            </a:xfrm>
            <a:custGeom>
              <a:avLst/>
              <a:gdLst/>
              <a:ahLst/>
              <a:cxnLst/>
              <a:rect l="l" t="t" r="r" b="b"/>
              <a:pathLst>
                <a:path w="1444" h="11869" extrusionOk="0">
                  <a:moveTo>
                    <a:pt x="307" y="1"/>
                  </a:moveTo>
                  <a:cubicBezTo>
                    <a:pt x="206" y="1"/>
                    <a:pt x="103" y="17"/>
                    <a:pt x="1" y="50"/>
                  </a:cubicBezTo>
                  <a:cubicBezTo>
                    <a:pt x="366" y="175"/>
                    <a:pt x="885" y="502"/>
                    <a:pt x="905" y="944"/>
                  </a:cubicBezTo>
                  <a:cubicBezTo>
                    <a:pt x="905" y="954"/>
                    <a:pt x="664" y="11387"/>
                    <a:pt x="664" y="11387"/>
                  </a:cubicBezTo>
                  <a:cubicBezTo>
                    <a:pt x="664" y="11647"/>
                    <a:pt x="866" y="11859"/>
                    <a:pt x="1126" y="11868"/>
                  </a:cubicBezTo>
                  <a:cubicBezTo>
                    <a:pt x="1241" y="11868"/>
                    <a:pt x="1357" y="11830"/>
                    <a:pt x="1443" y="11753"/>
                  </a:cubicBezTo>
                  <a:cubicBezTo>
                    <a:pt x="1337" y="11657"/>
                    <a:pt x="1280" y="11532"/>
                    <a:pt x="1280" y="11387"/>
                  </a:cubicBezTo>
                  <a:lnTo>
                    <a:pt x="1289" y="983"/>
                  </a:lnTo>
                  <a:lnTo>
                    <a:pt x="1289" y="944"/>
                  </a:lnTo>
                  <a:cubicBezTo>
                    <a:pt x="1265" y="399"/>
                    <a:pt x="813" y="1"/>
                    <a:pt x="30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45"/>
            <p:cNvSpPr/>
            <p:nvPr/>
          </p:nvSpPr>
          <p:spPr>
            <a:xfrm>
              <a:off x="6307981" y="1628912"/>
              <a:ext cx="171359" cy="233016"/>
            </a:xfrm>
            <a:custGeom>
              <a:avLst/>
              <a:gdLst/>
              <a:ahLst/>
              <a:cxnLst/>
              <a:rect l="l" t="t" r="r" b="b"/>
              <a:pathLst>
                <a:path w="6097" h="8290" extrusionOk="0">
                  <a:moveTo>
                    <a:pt x="5183" y="0"/>
                  </a:moveTo>
                  <a:lnTo>
                    <a:pt x="4500" y="462"/>
                  </a:lnTo>
                  <a:cubicBezTo>
                    <a:pt x="3443" y="1221"/>
                    <a:pt x="3135" y="2433"/>
                    <a:pt x="3135" y="3731"/>
                  </a:cubicBezTo>
                  <a:lnTo>
                    <a:pt x="3135" y="6741"/>
                  </a:lnTo>
                  <a:cubicBezTo>
                    <a:pt x="3145" y="7289"/>
                    <a:pt x="2731" y="7741"/>
                    <a:pt x="2193" y="7808"/>
                  </a:cubicBezTo>
                  <a:cubicBezTo>
                    <a:pt x="2125" y="7808"/>
                    <a:pt x="2068" y="7818"/>
                    <a:pt x="2000" y="7818"/>
                  </a:cubicBezTo>
                  <a:cubicBezTo>
                    <a:pt x="1000" y="7808"/>
                    <a:pt x="173" y="7058"/>
                    <a:pt x="67" y="6068"/>
                  </a:cubicBezTo>
                  <a:lnTo>
                    <a:pt x="58" y="6260"/>
                  </a:lnTo>
                  <a:cubicBezTo>
                    <a:pt x="0" y="7366"/>
                    <a:pt x="885" y="8289"/>
                    <a:pt x="1991" y="8289"/>
                  </a:cubicBezTo>
                  <a:lnTo>
                    <a:pt x="2039" y="8289"/>
                  </a:lnTo>
                  <a:cubicBezTo>
                    <a:pt x="2356" y="8279"/>
                    <a:pt x="2664" y="8193"/>
                    <a:pt x="2943" y="8039"/>
                  </a:cubicBezTo>
                  <a:lnTo>
                    <a:pt x="3020" y="7991"/>
                  </a:lnTo>
                  <a:lnTo>
                    <a:pt x="3096" y="7943"/>
                  </a:lnTo>
                  <a:lnTo>
                    <a:pt x="3164" y="7895"/>
                  </a:lnTo>
                  <a:lnTo>
                    <a:pt x="3231" y="7837"/>
                  </a:lnTo>
                  <a:lnTo>
                    <a:pt x="3241" y="7837"/>
                  </a:lnTo>
                  <a:lnTo>
                    <a:pt x="3298" y="7779"/>
                  </a:lnTo>
                  <a:lnTo>
                    <a:pt x="3308" y="7779"/>
                  </a:lnTo>
                  <a:lnTo>
                    <a:pt x="3366" y="7722"/>
                  </a:lnTo>
                  <a:lnTo>
                    <a:pt x="3375" y="7712"/>
                  </a:lnTo>
                  <a:lnTo>
                    <a:pt x="3433" y="7654"/>
                  </a:lnTo>
                  <a:lnTo>
                    <a:pt x="3443" y="7645"/>
                  </a:lnTo>
                  <a:lnTo>
                    <a:pt x="3491" y="7587"/>
                  </a:lnTo>
                  <a:lnTo>
                    <a:pt x="3500" y="7568"/>
                  </a:lnTo>
                  <a:lnTo>
                    <a:pt x="3548" y="7510"/>
                  </a:lnTo>
                  <a:lnTo>
                    <a:pt x="3558" y="7501"/>
                  </a:lnTo>
                  <a:lnTo>
                    <a:pt x="3596" y="7443"/>
                  </a:lnTo>
                  <a:lnTo>
                    <a:pt x="3616" y="7414"/>
                  </a:lnTo>
                  <a:lnTo>
                    <a:pt x="3645" y="7356"/>
                  </a:lnTo>
                  <a:lnTo>
                    <a:pt x="3664" y="7337"/>
                  </a:lnTo>
                  <a:lnTo>
                    <a:pt x="3693" y="7279"/>
                  </a:lnTo>
                  <a:lnTo>
                    <a:pt x="3712" y="7251"/>
                  </a:lnTo>
                  <a:lnTo>
                    <a:pt x="3741" y="7202"/>
                  </a:lnTo>
                  <a:lnTo>
                    <a:pt x="3750" y="7164"/>
                  </a:lnTo>
                  <a:lnTo>
                    <a:pt x="3779" y="7116"/>
                  </a:lnTo>
                  <a:lnTo>
                    <a:pt x="3789" y="7077"/>
                  </a:lnTo>
                  <a:lnTo>
                    <a:pt x="3808" y="7029"/>
                  </a:lnTo>
                  <a:lnTo>
                    <a:pt x="3827" y="6991"/>
                  </a:lnTo>
                  <a:cubicBezTo>
                    <a:pt x="3827" y="6972"/>
                    <a:pt x="3837" y="6952"/>
                    <a:pt x="3837" y="6943"/>
                  </a:cubicBezTo>
                  <a:lnTo>
                    <a:pt x="3856" y="6895"/>
                  </a:lnTo>
                  <a:cubicBezTo>
                    <a:pt x="3856" y="6876"/>
                    <a:pt x="3866" y="6866"/>
                    <a:pt x="3866" y="6847"/>
                  </a:cubicBezTo>
                  <a:cubicBezTo>
                    <a:pt x="3866" y="6827"/>
                    <a:pt x="3875" y="6818"/>
                    <a:pt x="3875" y="6799"/>
                  </a:cubicBezTo>
                  <a:cubicBezTo>
                    <a:pt x="3875" y="6789"/>
                    <a:pt x="3885" y="6770"/>
                    <a:pt x="3885" y="6760"/>
                  </a:cubicBezTo>
                  <a:cubicBezTo>
                    <a:pt x="3895" y="6741"/>
                    <a:pt x="3895" y="6722"/>
                    <a:pt x="3895" y="6702"/>
                  </a:cubicBezTo>
                  <a:cubicBezTo>
                    <a:pt x="3895" y="6693"/>
                    <a:pt x="3895" y="6674"/>
                    <a:pt x="3904" y="6664"/>
                  </a:cubicBezTo>
                  <a:cubicBezTo>
                    <a:pt x="3914" y="6645"/>
                    <a:pt x="3904" y="6626"/>
                    <a:pt x="3914" y="6606"/>
                  </a:cubicBezTo>
                  <a:cubicBezTo>
                    <a:pt x="3914" y="6587"/>
                    <a:pt x="3914" y="6577"/>
                    <a:pt x="3914" y="6568"/>
                  </a:cubicBezTo>
                  <a:lnTo>
                    <a:pt x="3914" y="6500"/>
                  </a:lnTo>
                  <a:lnTo>
                    <a:pt x="3914" y="6472"/>
                  </a:lnTo>
                  <a:lnTo>
                    <a:pt x="3914" y="6366"/>
                  </a:lnTo>
                  <a:lnTo>
                    <a:pt x="3914" y="4856"/>
                  </a:lnTo>
                  <a:cubicBezTo>
                    <a:pt x="3914" y="3558"/>
                    <a:pt x="4539" y="2337"/>
                    <a:pt x="5597" y="1587"/>
                  </a:cubicBezTo>
                  <a:lnTo>
                    <a:pt x="6097" y="1221"/>
                  </a:lnTo>
                  <a:lnTo>
                    <a:pt x="518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45"/>
            <p:cNvSpPr/>
            <p:nvPr/>
          </p:nvSpPr>
          <p:spPr>
            <a:xfrm>
              <a:off x="6394995" y="1568507"/>
              <a:ext cx="100027" cy="116705"/>
            </a:xfrm>
            <a:custGeom>
              <a:avLst/>
              <a:gdLst/>
              <a:ahLst/>
              <a:cxnLst/>
              <a:rect l="l" t="t" r="r" b="b"/>
              <a:pathLst>
                <a:path w="3559" h="4152" extrusionOk="0">
                  <a:moveTo>
                    <a:pt x="563" y="0"/>
                  </a:moveTo>
                  <a:cubicBezTo>
                    <a:pt x="457" y="0"/>
                    <a:pt x="351" y="33"/>
                    <a:pt x="260" y="101"/>
                  </a:cubicBezTo>
                  <a:cubicBezTo>
                    <a:pt x="49" y="274"/>
                    <a:pt x="0" y="582"/>
                    <a:pt x="174" y="803"/>
                  </a:cubicBezTo>
                  <a:lnTo>
                    <a:pt x="2597" y="3957"/>
                  </a:lnTo>
                  <a:cubicBezTo>
                    <a:pt x="2697" y="4085"/>
                    <a:pt x="2842" y="4152"/>
                    <a:pt x="2990" y="4152"/>
                  </a:cubicBezTo>
                  <a:cubicBezTo>
                    <a:pt x="3097" y="4152"/>
                    <a:pt x="3206" y="4116"/>
                    <a:pt x="3299" y="4043"/>
                  </a:cubicBezTo>
                  <a:cubicBezTo>
                    <a:pt x="3520" y="3880"/>
                    <a:pt x="3558" y="3563"/>
                    <a:pt x="3385" y="3351"/>
                  </a:cubicBezTo>
                  <a:lnTo>
                    <a:pt x="962" y="197"/>
                  </a:lnTo>
                  <a:cubicBezTo>
                    <a:pt x="860" y="67"/>
                    <a:pt x="712" y="0"/>
                    <a:pt x="5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45"/>
            <p:cNvSpPr/>
            <p:nvPr/>
          </p:nvSpPr>
          <p:spPr>
            <a:xfrm>
              <a:off x="6398509" y="1568564"/>
              <a:ext cx="98791" cy="116592"/>
            </a:xfrm>
            <a:custGeom>
              <a:avLst/>
              <a:gdLst/>
              <a:ahLst/>
              <a:cxnLst/>
              <a:rect l="l" t="t" r="r" b="b"/>
              <a:pathLst>
                <a:path w="3515" h="4148" extrusionOk="0">
                  <a:moveTo>
                    <a:pt x="444" y="0"/>
                  </a:moveTo>
                  <a:cubicBezTo>
                    <a:pt x="337" y="0"/>
                    <a:pt x="228" y="36"/>
                    <a:pt x="135" y="108"/>
                  </a:cubicBezTo>
                  <a:cubicBezTo>
                    <a:pt x="77" y="147"/>
                    <a:pt x="29" y="205"/>
                    <a:pt x="0" y="272"/>
                  </a:cubicBezTo>
                  <a:cubicBezTo>
                    <a:pt x="154" y="272"/>
                    <a:pt x="289" y="339"/>
                    <a:pt x="385" y="464"/>
                  </a:cubicBezTo>
                  <a:lnTo>
                    <a:pt x="2808" y="3618"/>
                  </a:lnTo>
                  <a:cubicBezTo>
                    <a:pt x="2924" y="3772"/>
                    <a:pt x="2943" y="3974"/>
                    <a:pt x="2856" y="4147"/>
                  </a:cubicBezTo>
                  <a:cubicBezTo>
                    <a:pt x="2865" y="4148"/>
                    <a:pt x="2873" y="4148"/>
                    <a:pt x="2881" y="4148"/>
                  </a:cubicBezTo>
                  <a:cubicBezTo>
                    <a:pt x="3289" y="4148"/>
                    <a:pt x="3515" y="3679"/>
                    <a:pt x="3260" y="3349"/>
                  </a:cubicBezTo>
                  <a:lnTo>
                    <a:pt x="837" y="195"/>
                  </a:lnTo>
                  <a:cubicBezTo>
                    <a:pt x="737" y="67"/>
                    <a:pt x="592" y="0"/>
                    <a:pt x="44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45"/>
            <p:cNvSpPr/>
            <p:nvPr/>
          </p:nvSpPr>
          <p:spPr>
            <a:xfrm>
              <a:off x="6337688" y="1618371"/>
              <a:ext cx="34092" cy="12171"/>
            </a:xfrm>
            <a:custGeom>
              <a:avLst/>
              <a:gdLst/>
              <a:ahLst/>
              <a:cxnLst/>
              <a:rect l="l" t="t" r="r" b="b"/>
              <a:pathLst>
                <a:path w="1213" h="433" extrusionOk="0">
                  <a:moveTo>
                    <a:pt x="289" y="0"/>
                  </a:moveTo>
                  <a:cubicBezTo>
                    <a:pt x="1" y="0"/>
                    <a:pt x="1" y="433"/>
                    <a:pt x="289" y="433"/>
                  </a:cubicBezTo>
                  <a:lnTo>
                    <a:pt x="924" y="433"/>
                  </a:lnTo>
                  <a:cubicBezTo>
                    <a:pt x="1212" y="433"/>
                    <a:pt x="1212" y="0"/>
                    <a:pt x="92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45"/>
            <p:cNvSpPr/>
            <p:nvPr/>
          </p:nvSpPr>
          <p:spPr>
            <a:xfrm>
              <a:off x="6357699" y="1609039"/>
              <a:ext cx="12198" cy="30694"/>
            </a:xfrm>
            <a:custGeom>
              <a:avLst/>
              <a:gdLst/>
              <a:ahLst/>
              <a:cxnLst/>
              <a:rect l="l" t="t" r="r" b="b"/>
              <a:pathLst>
                <a:path w="434" h="1092" extrusionOk="0">
                  <a:moveTo>
                    <a:pt x="217" y="0"/>
                  </a:moveTo>
                  <a:cubicBezTo>
                    <a:pt x="109" y="0"/>
                    <a:pt x="0" y="72"/>
                    <a:pt x="0" y="217"/>
                  </a:cubicBezTo>
                  <a:lnTo>
                    <a:pt x="0" y="880"/>
                  </a:lnTo>
                  <a:cubicBezTo>
                    <a:pt x="0" y="996"/>
                    <a:pt x="97" y="1092"/>
                    <a:pt x="212" y="1092"/>
                  </a:cubicBezTo>
                  <a:cubicBezTo>
                    <a:pt x="337" y="1092"/>
                    <a:pt x="433" y="996"/>
                    <a:pt x="433" y="880"/>
                  </a:cubicBezTo>
                  <a:lnTo>
                    <a:pt x="433" y="217"/>
                  </a:lnTo>
                  <a:cubicBezTo>
                    <a:pt x="433" y="72"/>
                    <a:pt x="325" y="0"/>
                    <a:pt x="21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45"/>
            <p:cNvSpPr/>
            <p:nvPr/>
          </p:nvSpPr>
          <p:spPr>
            <a:xfrm>
              <a:off x="6287689" y="1754049"/>
              <a:ext cx="31928" cy="12171"/>
            </a:xfrm>
            <a:custGeom>
              <a:avLst/>
              <a:gdLst/>
              <a:ahLst/>
              <a:cxnLst/>
              <a:rect l="l" t="t" r="r" b="b"/>
              <a:pathLst>
                <a:path w="1136" h="433" extrusionOk="0">
                  <a:moveTo>
                    <a:pt x="299" y="0"/>
                  </a:moveTo>
                  <a:cubicBezTo>
                    <a:pt x="1" y="0"/>
                    <a:pt x="1" y="433"/>
                    <a:pt x="299" y="433"/>
                  </a:cubicBezTo>
                  <a:lnTo>
                    <a:pt x="847" y="433"/>
                  </a:lnTo>
                  <a:cubicBezTo>
                    <a:pt x="1136" y="433"/>
                    <a:pt x="1136" y="0"/>
                    <a:pt x="84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45"/>
            <p:cNvSpPr/>
            <p:nvPr/>
          </p:nvSpPr>
          <p:spPr>
            <a:xfrm>
              <a:off x="6289853" y="1744717"/>
              <a:ext cx="12198" cy="30694"/>
            </a:xfrm>
            <a:custGeom>
              <a:avLst/>
              <a:gdLst/>
              <a:ahLst/>
              <a:cxnLst/>
              <a:rect l="l" t="t" r="r" b="b"/>
              <a:pathLst>
                <a:path w="434" h="1092" extrusionOk="0">
                  <a:moveTo>
                    <a:pt x="217" y="1"/>
                  </a:moveTo>
                  <a:cubicBezTo>
                    <a:pt x="109" y="1"/>
                    <a:pt x="1" y="73"/>
                    <a:pt x="1" y="217"/>
                  </a:cubicBezTo>
                  <a:lnTo>
                    <a:pt x="1" y="880"/>
                  </a:lnTo>
                  <a:cubicBezTo>
                    <a:pt x="1" y="996"/>
                    <a:pt x="97" y="1092"/>
                    <a:pt x="222" y="1092"/>
                  </a:cubicBezTo>
                  <a:cubicBezTo>
                    <a:pt x="337" y="1092"/>
                    <a:pt x="434" y="996"/>
                    <a:pt x="434" y="880"/>
                  </a:cubicBezTo>
                  <a:lnTo>
                    <a:pt x="434" y="217"/>
                  </a:lnTo>
                  <a:cubicBezTo>
                    <a:pt x="434" y="73"/>
                    <a:pt x="325" y="1"/>
                    <a:pt x="21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45"/>
            <p:cNvSpPr/>
            <p:nvPr/>
          </p:nvSpPr>
          <p:spPr>
            <a:xfrm>
              <a:off x="6287689" y="1707024"/>
              <a:ext cx="34092" cy="12452"/>
            </a:xfrm>
            <a:custGeom>
              <a:avLst/>
              <a:gdLst/>
              <a:ahLst/>
              <a:cxnLst/>
              <a:rect l="l" t="t" r="r" b="b"/>
              <a:pathLst>
                <a:path w="1213" h="443" extrusionOk="0">
                  <a:moveTo>
                    <a:pt x="299" y="0"/>
                  </a:moveTo>
                  <a:cubicBezTo>
                    <a:pt x="1" y="0"/>
                    <a:pt x="1" y="442"/>
                    <a:pt x="299" y="442"/>
                  </a:cubicBezTo>
                  <a:lnTo>
                    <a:pt x="924" y="442"/>
                  </a:lnTo>
                  <a:cubicBezTo>
                    <a:pt x="1212" y="442"/>
                    <a:pt x="1212" y="0"/>
                    <a:pt x="92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45"/>
            <p:cNvSpPr/>
            <p:nvPr/>
          </p:nvSpPr>
          <p:spPr>
            <a:xfrm>
              <a:off x="6289853" y="1697945"/>
              <a:ext cx="12198" cy="30722"/>
            </a:xfrm>
            <a:custGeom>
              <a:avLst/>
              <a:gdLst/>
              <a:ahLst/>
              <a:cxnLst/>
              <a:rect l="l" t="t" r="r" b="b"/>
              <a:pathLst>
                <a:path w="434" h="1093" extrusionOk="0">
                  <a:moveTo>
                    <a:pt x="217" y="1"/>
                  </a:moveTo>
                  <a:cubicBezTo>
                    <a:pt x="109" y="1"/>
                    <a:pt x="1" y="73"/>
                    <a:pt x="1" y="217"/>
                  </a:cubicBezTo>
                  <a:lnTo>
                    <a:pt x="1" y="871"/>
                  </a:lnTo>
                  <a:cubicBezTo>
                    <a:pt x="1" y="996"/>
                    <a:pt x="97" y="1092"/>
                    <a:pt x="222" y="1092"/>
                  </a:cubicBezTo>
                  <a:cubicBezTo>
                    <a:pt x="337" y="1092"/>
                    <a:pt x="434" y="996"/>
                    <a:pt x="434" y="871"/>
                  </a:cubicBezTo>
                  <a:lnTo>
                    <a:pt x="434" y="217"/>
                  </a:lnTo>
                  <a:cubicBezTo>
                    <a:pt x="434" y="73"/>
                    <a:pt x="325" y="1"/>
                    <a:pt x="21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45"/>
            <p:cNvSpPr/>
            <p:nvPr/>
          </p:nvSpPr>
          <p:spPr>
            <a:xfrm>
              <a:off x="6372286" y="1773247"/>
              <a:ext cx="46262" cy="12171"/>
            </a:xfrm>
            <a:custGeom>
              <a:avLst/>
              <a:gdLst/>
              <a:ahLst/>
              <a:cxnLst/>
              <a:rect l="l" t="t" r="r" b="b"/>
              <a:pathLst>
                <a:path w="1646" h="433" extrusionOk="0">
                  <a:moveTo>
                    <a:pt x="1" y="0"/>
                  </a:moveTo>
                  <a:lnTo>
                    <a:pt x="1" y="433"/>
                  </a:lnTo>
                  <a:lnTo>
                    <a:pt x="1645" y="433"/>
                  </a:lnTo>
                  <a:lnTo>
                    <a:pt x="164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45"/>
            <p:cNvSpPr/>
            <p:nvPr/>
          </p:nvSpPr>
          <p:spPr>
            <a:xfrm>
              <a:off x="6310398" y="1773247"/>
              <a:ext cx="35160" cy="12171"/>
            </a:xfrm>
            <a:custGeom>
              <a:avLst/>
              <a:gdLst/>
              <a:ahLst/>
              <a:cxnLst/>
              <a:rect l="l" t="t" r="r" b="b"/>
              <a:pathLst>
                <a:path w="1251" h="433" extrusionOk="0">
                  <a:moveTo>
                    <a:pt x="20" y="0"/>
                  </a:moveTo>
                  <a:lnTo>
                    <a:pt x="1" y="433"/>
                  </a:lnTo>
                  <a:lnTo>
                    <a:pt x="1251" y="433"/>
                  </a:lnTo>
                  <a:lnTo>
                    <a:pt x="125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45"/>
            <p:cNvSpPr/>
            <p:nvPr/>
          </p:nvSpPr>
          <p:spPr>
            <a:xfrm>
              <a:off x="6337688" y="1576996"/>
              <a:ext cx="34092" cy="12199"/>
            </a:xfrm>
            <a:custGeom>
              <a:avLst/>
              <a:gdLst/>
              <a:ahLst/>
              <a:cxnLst/>
              <a:rect l="l" t="t" r="r" b="b"/>
              <a:pathLst>
                <a:path w="1213" h="434" extrusionOk="0">
                  <a:moveTo>
                    <a:pt x="289" y="1"/>
                  </a:moveTo>
                  <a:cubicBezTo>
                    <a:pt x="1" y="1"/>
                    <a:pt x="1" y="434"/>
                    <a:pt x="289" y="434"/>
                  </a:cubicBezTo>
                  <a:lnTo>
                    <a:pt x="924" y="434"/>
                  </a:lnTo>
                  <a:cubicBezTo>
                    <a:pt x="1212" y="434"/>
                    <a:pt x="1212" y="1"/>
                    <a:pt x="92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45"/>
            <p:cNvSpPr/>
            <p:nvPr/>
          </p:nvSpPr>
          <p:spPr>
            <a:xfrm>
              <a:off x="6357699" y="1567945"/>
              <a:ext cx="12198" cy="30722"/>
            </a:xfrm>
            <a:custGeom>
              <a:avLst/>
              <a:gdLst/>
              <a:ahLst/>
              <a:cxnLst/>
              <a:rect l="l" t="t" r="r" b="b"/>
              <a:pathLst>
                <a:path w="434" h="1093" extrusionOk="0">
                  <a:moveTo>
                    <a:pt x="217" y="1"/>
                  </a:moveTo>
                  <a:cubicBezTo>
                    <a:pt x="109" y="1"/>
                    <a:pt x="0" y="73"/>
                    <a:pt x="0" y="217"/>
                  </a:cubicBezTo>
                  <a:lnTo>
                    <a:pt x="0" y="871"/>
                  </a:lnTo>
                  <a:cubicBezTo>
                    <a:pt x="0" y="986"/>
                    <a:pt x="97" y="1092"/>
                    <a:pt x="212" y="1092"/>
                  </a:cubicBezTo>
                  <a:cubicBezTo>
                    <a:pt x="327" y="1092"/>
                    <a:pt x="424" y="996"/>
                    <a:pt x="433" y="871"/>
                  </a:cubicBezTo>
                  <a:lnTo>
                    <a:pt x="433" y="217"/>
                  </a:lnTo>
                  <a:cubicBezTo>
                    <a:pt x="433" y="73"/>
                    <a:pt x="325" y="1"/>
                    <a:pt x="21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45"/>
            <p:cNvSpPr/>
            <p:nvPr/>
          </p:nvSpPr>
          <p:spPr>
            <a:xfrm>
              <a:off x="6325547" y="1641617"/>
              <a:ext cx="11355" cy="11356"/>
            </a:xfrm>
            <a:custGeom>
              <a:avLst/>
              <a:gdLst/>
              <a:ahLst/>
              <a:cxnLst/>
              <a:rect l="l" t="t" r="r" b="b"/>
              <a:pathLst>
                <a:path w="404" h="404" extrusionOk="0">
                  <a:moveTo>
                    <a:pt x="202" y="0"/>
                  </a:moveTo>
                  <a:cubicBezTo>
                    <a:pt x="87" y="0"/>
                    <a:pt x="0" y="87"/>
                    <a:pt x="0" y="202"/>
                  </a:cubicBezTo>
                  <a:cubicBezTo>
                    <a:pt x="0" y="317"/>
                    <a:pt x="87" y="404"/>
                    <a:pt x="202" y="404"/>
                  </a:cubicBezTo>
                  <a:cubicBezTo>
                    <a:pt x="317" y="404"/>
                    <a:pt x="404" y="317"/>
                    <a:pt x="404" y="202"/>
                  </a:cubicBezTo>
                  <a:cubicBezTo>
                    <a:pt x="404" y="87"/>
                    <a:pt x="317" y="0"/>
                    <a:pt x="20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45"/>
            <p:cNvSpPr/>
            <p:nvPr/>
          </p:nvSpPr>
          <p:spPr>
            <a:xfrm>
              <a:off x="6324198" y="1692689"/>
              <a:ext cx="11636" cy="11384"/>
            </a:xfrm>
            <a:custGeom>
              <a:avLst/>
              <a:gdLst/>
              <a:ahLst/>
              <a:cxnLst/>
              <a:rect l="l" t="t" r="r" b="b"/>
              <a:pathLst>
                <a:path w="414" h="405" extrusionOk="0">
                  <a:moveTo>
                    <a:pt x="202" y="0"/>
                  </a:moveTo>
                  <a:cubicBezTo>
                    <a:pt x="96" y="0"/>
                    <a:pt x="0" y="87"/>
                    <a:pt x="0" y="202"/>
                  </a:cubicBezTo>
                  <a:cubicBezTo>
                    <a:pt x="0" y="318"/>
                    <a:pt x="96" y="404"/>
                    <a:pt x="202" y="404"/>
                  </a:cubicBezTo>
                  <a:cubicBezTo>
                    <a:pt x="317" y="404"/>
                    <a:pt x="414" y="318"/>
                    <a:pt x="414" y="202"/>
                  </a:cubicBezTo>
                  <a:cubicBezTo>
                    <a:pt x="414" y="87"/>
                    <a:pt x="317" y="0"/>
                    <a:pt x="20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45"/>
            <p:cNvSpPr/>
            <p:nvPr/>
          </p:nvSpPr>
          <p:spPr>
            <a:xfrm>
              <a:off x="6323102" y="1747022"/>
              <a:ext cx="11383" cy="11637"/>
            </a:xfrm>
            <a:custGeom>
              <a:avLst/>
              <a:gdLst/>
              <a:ahLst/>
              <a:cxnLst/>
              <a:rect l="l" t="t" r="r" b="b"/>
              <a:pathLst>
                <a:path w="405" h="414" extrusionOk="0">
                  <a:moveTo>
                    <a:pt x="203" y="0"/>
                  </a:moveTo>
                  <a:cubicBezTo>
                    <a:pt x="87" y="0"/>
                    <a:pt x="1" y="96"/>
                    <a:pt x="1" y="202"/>
                  </a:cubicBezTo>
                  <a:cubicBezTo>
                    <a:pt x="1" y="318"/>
                    <a:pt x="87" y="414"/>
                    <a:pt x="203" y="414"/>
                  </a:cubicBezTo>
                  <a:cubicBezTo>
                    <a:pt x="318" y="414"/>
                    <a:pt x="404" y="318"/>
                    <a:pt x="404" y="202"/>
                  </a:cubicBezTo>
                  <a:cubicBezTo>
                    <a:pt x="404" y="96"/>
                    <a:pt x="318" y="0"/>
                    <a:pt x="20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45"/>
            <p:cNvSpPr/>
            <p:nvPr/>
          </p:nvSpPr>
          <p:spPr>
            <a:xfrm>
              <a:off x="6273636" y="1482918"/>
              <a:ext cx="45980" cy="12227"/>
            </a:xfrm>
            <a:custGeom>
              <a:avLst/>
              <a:gdLst/>
              <a:ahLst/>
              <a:cxnLst/>
              <a:rect l="l" t="t" r="r" b="b"/>
              <a:pathLst>
                <a:path w="1636" h="435" extrusionOk="0">
                  <a:moveTo>
                    <a:pt x="214" y="1"/>
                  </a:moveTo>
                  <a:cubicBezTo>
                    <a:pt x="98" y="1"/>
                    <a:pt x="10" y="93"/>
                    <a:pt x="1" y="203"/>
                  </a:cubicBezTo>
                  <a:cubicBezTo>
                    <a:pt x="1" y="328"/>
                    <a:pt x="97" y="434"/>
                    <a:pt x="222" y="434"/>
                  </a:cubicBezTo>
                  <a:lnTo>
                    <a:pt x="1636" y="434"/>
                  </a:lnTo>
                  <a:cubicBezTo>
                    <a:pt x="1636" y="194"/>
                    <a:pt x="1443" y="1"/>
                    <a:pt x="1203" y="1"/>
                  </a:cubicBezTo>
                  <a:lnTo>
                    <a:pt x="232" y="1"/>
                  </a:lnTo>
                  <a:cubicBezTo>
                    <a:pt x="226" y="1"/>
                    <a:pt x="220" y="1"/>
                    <a:pt x="21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77" name="Google Shape;1277;p45">
            <a:hlinkClick r:id="rId5" action="ppaction://hlinksldjump"/>
          </p:cNvPr>
          <p:cNvSpPr/>
          <p:nvPr/>
        </p:nvSpPr>
        <p:spPr>
          <a:xfrm rot="5400000">
            <a:off x="8135450" y="1556928"/>
            <a:ext cx="950100" cy="62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45">
            <a:hlinkClick r:id="rId6" action="ppaction://hlinksldjump"/>
          </p:cNvPr>
          <p:cNvSpPr/>
          <p:nvPr/>
        </p:nvSpPr>
        <p:spPr>
          <a:xfrm rot="5400000">
            <a:off x="8100942" y="589675"/>
            <a:ext cx="1019100" cy="62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45">
            <a:hlinkClick r:id="rId7" action="ppaction://hlinksldjump"/>
          </p:cNvPr>
          <p:cNvSpPr/>
          <p:nvPr/>
        </p:nvSpPr>
        <p:spPr>
          <a:xfrm rot="5400000">
            <a:off x="8089092" y="2537633"/>
            <a:ext cx="1042800" cy="62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45">
            <a:hlinkClick r:id="rId8" action="ppaction://hlinksldjump"/>
          </p:cNvPr>
          <p:cNvSpPr/>
          <p:nvPr/>
        </p:nvSpPr>
        <p:spPr>
          <a:xfrm rot="5400000">
            <a:off x="8100942" y="4501251"/>
            <a:ext cx="1019100" cy="62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45">
            <a:hlinkClick r:id="rId9" action="ppaction://hlinksldjump"/>
          </p:cNvPr>
          <p:cNvSpPr/>
          <p:nvPr/>
        </p:nvSpPr>
        <p:spPr>
          <a:xfrm rot="5400000">
            <a:off x="8141446" y="3528444"/>
            <a:ext cx="938100" cy="624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45">
            <a:hlinkClick r:id="rId6" action="ppaction://hlinksldjump"/>
          </p:cNvPr>
          <p:cNvSpPr txBox="1"/>
          <p:nvPr/>
        </p:nvSpPr>
        <p:spPr>
          <a:xfrm>
            <a:off x="8189650" y="470225"/>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4"/>
                </a:solidFill>
                <a:latin typeface="Ubuntu"/>
                <a:ea typeface="Ubuntu"/>
                <a:cs typeface="Ubuntu"/>
                <a:sym typeface="Ubuntu"/>
              </a:rPr>
              <a:t>M</a:t>
            </a:r>
            <a:endParaRPr b="1">
              <a:solidFill>
                <a:schemeClr val="accent4"/>
              </a:solidFill>
              <a:latin typeface="Ubuntu"/>
              <a:ea typeface="Ubuntu"/>
              <a:cs typeface="Ubuntu"/>
              <a:sym typeface="Ubuntu"/>
            </a:endParaRPr>
          </a:p>
        </p:txBody>
      </p:sp>
      <p:sp>
        <p:nvSpPr>
          <p:cNvPr id="1283" name="Google Shape;1283;p45">
            <a:hlinkClick r:id="rId5" action="ppaction://hlinksldjump"/>
          </p:cNvPr>
          <p:cNvSpPr txBox="1"/>
          <p:nvPr/>
        </p:nvSpPr>
        <p:spPr>
          <a:xfrm>
            <a:off x="8189650" y="1476316"/>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2"/>
                </a:solidFill>
                <a:latin typeface="Ubuntu"/>
                <a:ea typeface="Ubuntu"/>
                <a:cs typeface="Ubuntu"/>
                <a:sym typeface="Ubuntu"/>
              </a:rPr>
              <a:t>T</a:t>
            </a:r>
            <a:endParaRPr b="1">
              <a:solidFill>
                <a:schemeClr val="accent2"/>
              </a:solidFill>
              <a:latin typeface="Ubuntu"/>
              <a:ea typeface="Ubuntu"/>
              <a:cs typeface="Ubuntu"/>
              <a:sym typeface="Ubuntu"/>
            </a:endParaRPr>
          </a:p>
        </p:txBody>
      </p:sp>
      <p:sp>
        <p:nvSpPr>
          <p:cNvPr id="1284" name="Google Shape;1284;p45">
            <a:hlinkClick r:id="rId7" action="ppaction://hlinksldjump"/>
          </p:cNvPr>
          <p:cNvSpPr txBox="1"/>
          <p:nvPr/>
        </p:nvSpPr>
        <p:spPr>
          <a:xfrm>
            <a:off x="8189650" y="2400638"/>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1"/>
                </a:solidFill>
                <a:latin typeface="Ubuntu"/>
                <a:ea typeface="Ubuntu"/>
                <a:cs typeface="Ubuntu"/>
                <a:sym typeface="Ubuntu"/>
              </a:rPr>
              <a:t>X</a:t>
            </a:r>
            <a:endParaRPr b="1">
              <a:solidFill>
                <a:schemeClr val="accent1"/>
              </a:solidFill>
              <a:latin typeface="Ubuntu"/>
              <a:ea typeface="Ubuntu"/>
              <a:cs typeface="Ubuntu"/>
              <a:sym typeface="Ubuntu"/>
            </a:endParaRPr>
          </a:p>
        </p:txBody>
      </p:sp>
      <p:sp>
        <p:nvSpPr>
          <p:cNvPr id="1285" name="Google Shape;1285;p45">
            <a:hlinkClick r:id="rId9" action="ppaction://hlinksldjump"/>
          </p:cNvPr>
          <p:cNvSpPr txBox="1"/>
          <p:nvPr/>
        </p:nvSpPr>
        <p:spPr>
          <a:xfrm>
            <a:off x="8189650" y="3423511"/>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3"/>
                </a:solidFill>
                <a:latin typeface="Ubuntu"/>
                <a:ea typeface="Ubuntu"/>
                <a:cs typeface="Ubuntu"/>
                <a:sym typeface="Ubuntu"/>
              </a:rPr>
              <a:t>T</a:t>
            </a:r>
            <a:endParaRPr b="1">
              <a:solidFill>
                <a:schemeClr val="accent3"/>
              </a:solidFill>
              <a:latin typeface="Ubuntu"/>
              <a:ea typeface="Ubuntu"/>
              <a:cs typeface="Ubuntu"/>
              <a:sym typeface="Ubuntu"/>
            </a:endParaRPr>
          </a:p>
        </p:txBody>
      </p:sp>
      <p:sp>
        <p:nvSpPr>
          <p:cNvPr id="1286" name="Google Shape;1286;p45">
            <a:hlinkClick r:id="rId8" action="ppaction://hlinksldjump"/>
          </p:cNvPr>
          <p:cNvSpPr txBox="1"/>
          <p:nvPr/>
        </p:nvSpPr>
        <p:spPr>
          <a:xfrm>
            <a:off x="8189650" y="4362805"/>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4"/>
                </a:solidFill>
                <a:latin typeface="Ubuntu"/>
                <a:ea typeface="Ubuntu"/>
                <a:cs typeface="Ubuntu"/>
                <a:sym typeface="Ubuntu"/>
              </a:rPr>
              <a:t>F</a:t>
            </a:r>
            <a:endParaRPr b="1">
              <a:solidFill>
                <a:schemeClr val="accent4"/>
              </a:solidFill>
              <a:latin typeface="Ubuntu"/>
              <a:ea typeface="Ubuntu"/>
              <a:cs typeface="Ubuntu"/>
              <a:sym typeface="Ubuntu"/>
            </a:endParaRPr>
          </a:p>
        </p:txBody>
      </p:sp>
      <p:grpSp>
        <p:nvGrpSpPr>
          <p:cNvPr id="1287" name="Google Shape;1287;p45"/>
          <p:cNvGrpSpPr/>
          <p:nvPr/>
        </p:nvGrpSpPr>
        <p:grpSpPr>
          <a:xfrm>
            <a:off x="6935171" y="696541"/>
            <a:ext cx="195284" cy="195284"/>
            <a:chOff x="5660400" y="238125"/>
            <a:chExt cx="481825" cy="481825"/>
          </a:xfrm>
        </p:grpSpPr>
        <p:sp>
          <p:nvSpPr>
            <p:cNvPr id="1288" name="Google Shape;1288;p45"/>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289" name="Google Shape;1289;p45"/>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1290" name="Google Shape;1290;p45">
            <a:hlinkClick r:id="rId10" action="ppaction://hlinksldjump"/>
          </p:cNvPr>
          <p:cNvSpPr/>
          <p:nvPr/>
        </p:nvSpPr>
        <p:spPr>
          <a:xfrm>
            <a:off x="6934475" y="681975"/>
            <a:ext cx="195900" cy="215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45">
            <a:hlinkClick r:id="rId11" action="ppaction://hlinksldjump"/>
          </p:cNvPr>
          <p:cNvSpPr/>
          <p:nvPr/>
        </p:nvSpPr>
        <p:spPr>
          <a:xfrm>
            <a:off x="7246284" y="695850"/>
            <a:ext cx="213106" cy="195722"/>
          </a:xfrm>
          <a:custGeom>
            <a:avLst/>
            <a:gdLst/>
            <a:ahLst/>
            <a:cxnLst/>
            <a:rect l="l" t="t" r="r" b="b"/>
            <a:pathLst>
              <a:path w="34372" h="31568" extrusionOk="0">
                <a:moveTo>
                  <a:pt x="17158" y="1"/>
                </a:moveTo>
                <a:cubicBezTo>
                  <a:pt x="11439" y="3246"/>
                  <a:pt x="5719" y="6490"/>
                  <a:pt x="0" y="9735"/>
                </a:cubicBezTo>
                <a:lnTo>
                  <a:pt x="2750" y="9735"/>
                </a:lnTo>
                <a:lnTo>
                  <a:pt x="2750" y="31567"/>
                </a:lnTo>
                <a:lnTo>
                  <a:pt x="11659" y="31567"/>
                </a:lnTo>
                <a:lnTo>
                  <a:pt x="11659" y="17379"/>
                </a:lnTo>
                <a:lnTo>
                  <a:pt x="23373" y="17379"/>
                </a:lnTo>
                <a:lnTo>
                  <a:pt x="23373" y="31567"/>
                </a:lnTo>
                <a:lnTo>
                  <a:pt x="31622" y="31567"/>
                </a:lnTo>
                <a:lnTo>
                  <a:pt x="31622" y="9735"/>
                </a:lnTo>
                <a:lnTo>
                  <a:pt x="34371" y="9735"/>
                </a:lnTo>
                <a:cubicBezTo>
                  <a:pt x="28597" y="6490"/>
                  <a:pt x="22878" y="3246"/>
                  <a:pt x="1715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45">
            <a:hlinkClick r:id="" action="ppaction://hlinkshowjump?jump=nextslide"/>
          </p:cNvPr>
          <p:cNvSpPr/>
          <p:nvPr/>
        </p:nvSpPr>
        <p:spPr>
          <a:xfrm>
            <a:off x="7870218" y="695853"/>
            <a:ext cx="145409" cy="215293"/>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45">
            <a:hlinkClick r:id="" action="ppaction://hlinkshowjump?jump=previousslide"/>
          </p:cNvPr>
          <p:cNvSpPr/>
          <p:nvPr/>
        </p:nvSpPr>
        <p:spPr>
          <a:xfrm rot="10800000">
            <a:off x="7575225" y="695855"/>
            <a:ext cx="145409" cy="215293"/>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 name="Google Shape;2262;p60"/>
          <p:cNvGrpSpPr/>
          <p:nvPr/>
        </p:nvGrpSpPr>
        <p:grpSpPr>
          <a:xfrm>
            <a:off x="2518027" y="1493281"/>
            <a:ext cx="337833" cy="307548"/>
            <a:chOff x="3327912" y="3347776"/>
            <a:chExt cx="274706" cy="250100"/>
          </a:xfrm>
        </p:grpSpPr>
        <p:sp>
          <p:nvSpPr>
            <p:cNvPr id="52" name="Google Shape;2263;p60"/>
            <p:cNvSpPr/>
            <p:nvPr/>
          </p:nvSpPr>
          <p:spPr>
            <a:xfrm>
              <a:off x="3352544" y="3347776"/>
              <a:ext cx="250074" cy="250100"/>
            </a:xfrm>
            <a:custGeom>
              <a:avLst/>
              <a:gdLst/>
              <a:ahLst/>
              <a:cxnLst/>
              <a:rect l="l" t="t" r="r" b="b"/>
              <a:pathLst>
                <a:path w="9523" h="9524" extrusionOk="0">
                  <a:moveTo>
                    <a:pt x="4766" y="1"/>
                  </a:moveTo>
                  <a:cubicBezTo>
                    <a:pt x="2134" y="1"/>
                    <a:pt x="0" y="2125"/>
                    <a:pt x="0" y="4757"/>
                  </a:cubicBezTo>
                  <a:cubicBezTo>
                    <a:pt x="0" y="7389"/>
                    <a:pt x="2134" y="9523"/>
                    <a:pt x="4766" y="9523"/>
                  </a:cubicBezTo>
                  <a:cubicBezTo>
                    <a:pt x="7398" y="9523"/>
                    <a:pt x="9523" y="7389"/>
                    <a:pt x="9523" y="4757"/>
                  </a:cubicBezTo>
                  <a:cubicBezTo>
                    <a:pt x="9523" y="2125"/>
                    <a:pt x="7398" y="1"/>
                    <a:pt x="47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264;p60"/>
            <p:cNvSpPr/>
            <p:nvPr/>
          </p:nvSpPr>
          <p:spPr>
            <a:xfrm>
              <a:off x="3327912" y="3350297"/>
              <a:ext cx="238021" cy="247553"/>
            </a:xfrm>
            <a:custGeom>
              <a:avLst/>
              <a:gdLst/>
              <a:ahLst/>
              <a:cxnLst/>
              <a:rect l="l" t="t" r="r" b="b"/>
              <a:pathLst>
                <a:path w="9064" h="9427" extrusionOk="0">
                  <a:moveTo>
                    <a:pt x="4738" y="1"/>
                  </a:moveTo>
                  <a:lnTo>
                    <a:pt x="4738" y="1"/>
                  </a:lnTo>
                  <a:cubicBezTo>
                    <a:pt x="1618" y="651"/>
                    <a:pt x="0" y="4116"/>
                    <a:pt x="1512" y="6920"/>
                  </a:cubicBezTo>
                  <a:cubicBezTo>
                    <a:pt x="2388" y="8553"/>
                    <a:pt x="4039" y="9427"/>
                    <a:pt x="5712" y="9427"/>
                  </a:cubicBezTo>
                  <a:cubicBezTo>
                    <a:pt x="6911" y="9427"/>
                    <a:pt x="8120" y="8978"/>
                    <a:pt x="9063" y="8040"/>
                  </a:cubicBezTo>
                  <a:lnTo>
                    <a:pt x="9063" y="8040"/>
                  </a:lnTo>
                  <a:cubicBezTo>
                    <a:pt x="8738" y="8107"/>
                    <a:pt x="8413" y="8145"/>
                    <a:pt x="8087" y="8145"/>
                  </a:cubicBezTo>
                  <a:cubicBezTo>
                    <a:pt x="6154" y="8145"/>
                    <a:pt x="4422" y="6977"/>
                    <a:pt x="3685" y="5197"/>
                  </a:cubicBezTo>
                  <a:cubicBezTo>
                    <a:pt x="2948" y="3408"/>
                    <a:pt x="3369" y="1359"/>
                    <a:pt x="473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265;p60"/>
            <p:cNvSpPr/>
            <p:nvPr/>
          </p:nvSpPr>
          <p:spPr>
            <a:xfrm>
              <a:off x="3404066" y="3349037"/>
              <a:ext cx="198552" cy="246818"/>
            </a:xfrm>
            <a:custGeom>
              <a:avLst/>
              <a:gdLst/>
              <a:ahLst/>
              <a:cxnLst/>
              <a:rect l="l" t="t" r="r" b="b"/>
              <a:pathLst>
                <a:path w="7561" h="9399" extrusionOk="0">
                  <a:moveTo>
                    <a:pt x="3493" y="1"/>
                  </a:moveTo>
                  <a:lnTo>
                    <a:pt x="3819" y="393"/>
                  </a:lnTo>
                  <a:cubicBezTo>
                    <a:pt x="3857" y="441"/>
                    <a:pt x="3866" y="498"/>
                    <a:pt x="3847" y="556"/>
                  </a:cubicBezTo>
                  <a:lnTo>
                    <a:pt x="3627" y="1073"/>
                  </a:lnTo>
                  <a:cubicBezTo>
                    <a:pt x="3611" y="1105"/>
                    <a:pt x="3582" y="1122"/>
                    <a:pt x="3554" y="1122"/>
                  </a:cubicBezTo>
                  <a:cubicBezTo>
                    <a:pt x="3532" y="1122"/>
                    <a:pt x="3510" y="1112"/>
                    <a:pt x="3493" y="1092"/>
                  </a:cubicBezTo>
                  <a:lnTo>
                    <a:pt x="3292" y="795"/>
                  </a:lnTo>
                  <a:cubicBezTo>
                    <a:pt x="3254" y="747"/>
                    <a:pt x="3206" y="728"/>
                    <a:pt x="3149" y="728"/>
                  </a:cubicBezTo>
                  <a:lnTo>
                    <a:pt x="2929" y="738"/>
                  </a:lnTo>
                  <a:cubicBezTo>
                    <a:pt x="2842" y="747"/>
                    <a:pt x="2775" y="785"/>
                    <a:pt x="2728" y="852"/>
                  </a:cubicBezTo>
                  <a:lnTo>
                    <a:pt x="2115" y="1762"/>
                  </a:lnTo>
                  <a:cubicBezTo>
                    <a:pt x="2058" y="1848"/>
                    <a:pt x="2106" y="1963"/>
                    <a:pt x="2211" y="1982"/>
                  </a:cubicBezTo>
                  <a:lnTo>
                    <a:pt x="2488" y="2039"/>
                  </a:lnTo>
                  <a:cubicBezTo>
                    <a:pt x="2501" y="2042"/>
                    <a:pt x="2513" y="2043"/>
                    <a:pt x="2526" y="2043"/>
                  </a:cubicBezTo>
                  <a:cubicBezTo>
                    <a:pt x="2608" y="2043"/>
                    <a:pt x="2685" y="1990"/>
                    <a:pt x="2718" y="1915"/>
                  </a:cubicBezTo>
                  <a:lnTo>
                    <a:pt x="2852" y="1541"/>
                  </a:lnTo>
                  <a:cubicBezTo>
                    <a:pt x="2874" y="1480"/>
                    <a:pt x="2932" y="1445"/>
                    <a:pt x="2990" y="1445"/>
                  </a:cubicBezTo>
                  <a:cubicBezTo>
                    <a:pt x="3031" y="1445"/>
                    <a:pt x="3073" y="1463"/>
                    <a:pt x="3101" y="1503"/>
                  </a:cubicBezTo>
                  <a:lnTo>
                    <a:pt x="3225" y="1656"/>
                  </a:lnTo>
                  <a:lnTo>
                    <a:pt x="3149" y="2164"/>
                  </a:lnTo>
                  <a:cubicBezTo>
                    <a:pt x="3149" y="2192"/>
                    <a:pt x="3120" y="2221"/>
                    <a:pt x="3091" y="2221"/>
                  </a:cubicBezTo>
                  <a:lnTo>
                    <a:pt x="2450" y="2317"/>
                  </a:lnTo>
                  <a:cubicBezTo>
                    <a:pt x="2421" y="2326"/>
                    <a:pt x="2393" y="2336"/>
                    <a:pt x="2373" y="2355"/>
                  </a:cubicBezTo>
                  <a:lnTo>
                    <a:pt x="1742" y="2814"/>
                  </a:lnTo>
                  <a:cubicBezTo>
                    <a:pt x="1675" y="2862"/>
                    <a:pt x="1627" y="2929"/>
                    <a:pt x="1608" y="3006"/>
                  </a:cubicBezTo>
                  <a:lnTo>
                    <a:pt x="1550" y="3264"/>
                  </a:lnTo>
                  <a:cubicBezTo>
                    <a:pt x="1533" y="3335"/>
                    <a:pt x="1457" y="3390"/>
                    <a:pt x="1386" y="3390"/>
                  </a:cubicBezTo>
                  <a:cubicBezTo>
                    <a:pt x="1380" y="3390"/>
                    <a:pt x="1374" y="3389"/>
                    <a:pt x="1369" y="3389"/>
                  </a:cubicBezTo>
                  <a:lnTo>
                    <a:pt x="1081" y="3350"/>
                  </a:lnTo>
                  <a:cubicBezTo>
                    <a:pt x="1075" y="3349"/>
                    <a:pt x="1068" y="3349"/>
                    <a:pt x="1062" y="3349"/>
                  </a:cubicBezTo>
                  <a:cubicBezTo>
                    <a:pt x="994" y="3349"/>
                    <a:pt x="935" y="3394"/>
                    <a:pt x="909" y="3456"/>
                  </a:cubicBezTo>
                  <a:lnTo>
                    <a:pt x="747" y="3886"/>
                  </a:lnTo>
                  <a:cubicBezTo>
                    <a:pt x="718" y="3972"/>
                    <a:pt x="766" y="4078"/>
                    <a:pt x="861" y="4106"/>
                  </a:cubicBezTo>
                  <a:lnTo>
                    <a:pt x="1215" y="4202"/>
                  </a:lnTo>
                  <a:cubicBezTo>
                    <a:pt x="1234" y="4208"/>
                    <a:pt x="1253" y="4210"/>
                    <a:pt x="1272" y="4210"/>
                  </a:cubicBezTo>
                  <a:cubicBezTo>
                    <a:pt x="1347" y="4210"/>
                    <a:pt x="1414" y="4166"/>
                    <a:pt x="1445" y="4097"/>
                  </a:cubicBezTo>
                  <a:lnTo>
                    <a:pt x="1684" y="3580"/>
                  </a:lnTo>
                  <a:cubicBezTo>
                    <a:pt x="1723" y="3503"/>
                    <a:pt x="1790" y="3436"/>
                    <a:pt x="1885" y="3408"/>
                  </a:cubicBezTo>
                  <a:lnTo>
                    <a:pt x="2268" y="3283"/>
                  </a:lnTo>
                  <a:lnTo>
                    <a:pt x="2785" y="3915"/>
                  </a:lnTo>
                  <a:lnTo>
                    <a:pt x="2737" y="4068"/>
                  </a:lnTo>
                  <a:cubicBezTo>
                    <a:pt x="2708" y="4154"/>
                    <a:pt x="2756" y="4250"/>
                    <a:pt x="2842" y="4279"/>
                  </a:cubicBezTo>
                  <a:cubicBezTo>
                    <a:pt x="2862" y="4288"/>
                    <a:pt x="2881" y="4288"/>
                    <a:pt x="2900" y="4288"/>
                  </a:cubicBezTo>
                  <a:cubicBezTo>
                    <a:pt x="2976" y="4288"/>
                    <a:pt x="3043" y="4240"/>
                    <a:pt x="3063" y="4173"/>
                  </a:cubicBezTo>
                  <a:lnTo>
                    <a:pt x="3110" y="4020"/>
                  </a:lnTo>
                  <a:cubicBezTo>
                    <a:pt x="3149" y="3915"/>
                    <a:pt x="3130" y="3790"/>
                    <a:pt x="3053" y="3704"/>
                  </a:cubicBezTo>
                  <a:lnTo>
                    <a:pt x="2622" y="3168"/>
                  </a:lnTo>
                  <a:lnTo>
                    <a:pt x="2728" y="3140"/>
                  </a:lnTo>
                  <a:lnTo>
                    <a:pt x="3101" y="3369"/>
                  </a:lnTo>
                  <a:cubicBezTo>
                    <a:pt x="3177" y="3417"/>
                    <a:pt x="3235" y="3494"/>
                    <a:pt x="3254" y="3590"/>
                  </a:cubicBezTo>
                  <a:lnTo>
                    <a:pt x="3340" y="3982"/>
                  </a:lnTo>
                  <a:cubicBezTo>
                    <a:pt x="3350" y="4068"/>
                    <a:pt x="3426" y="4116"/>
                    <a:pt x="3503" y="4125"/>
                  </a:cubicBezTo>
                  <a:lnTo>
                    <a:pt x="3541" y="4125"/>
                  </a:lnTo>
                  <a:cubicBezTo>
                    <a:pt x="3627" y="4097"/>
                    <a:pt x="3685" y="4011"/>
                    <a:pt x="3665" y="3924"/>
                  </a:cubicBezTo>
                  <a:lnTo>
                    <a:pt x="3627" y="3695"/>
                  </a:lnTo>
                  <a:cubicBezTo>
                    <a:pt x="3608" y="3609"/>
                    <a:pt x="3665" y="3532"/>
                    <a:pt x="3742" y="3523"/>
                  </a:cubicBezTo>
                  <a:cubicBezTo>
                    <a:pt x="3809" y="3513"/>
                    <a:pt x="3857" y="3465"/>
                    <a:pt x="3866" y="3408"/>
                  </a:cubicBezTo>
                  <a:lnTo>
                    <a:pt x="3943" y="3006"/>
                  </a:lnTo>
                  <a:cubicBezTo>
                    <a:pt x="3969" y="2936"/>
                    <a:pt x="4028" y="2890"/>
                    <a:pt x="4096" y="2890"/>
                  </a:cubicBezTo>
                  <a:cubicBezTo>
                    <a:pt x="4102" y="2890"/>
                    <a:pt x="4109" y="2890"/>
                    <a:pt x="4115" y="2891"/>
                  </a:cubicBezTo>
                  <a:lnTo>
                    <a:pt x="4201" y="2891"/>
                  </a:lnTo>
                  <a:cubicBezTo>
                    <a:pt x="4240" y="2891"/>
                    <a:pt x="4288" y="2881"/>
                    <a:pt x="4316" y="2853"/>
                  </a:cubicBezTo>
                  <a:cubicBezTo>
                    <a:pt x="4348" y="2821"/>
                    <a:pt x="4380" y="2802"/>
                    <a:pt x="4417" y="2802"/>
                  </a:cubicBezTo>
                  <a:cubicBezTo>
                    <a:pt x="4425" y="2802"/>
                    <a:pt x="4432" y="2803"/>
                    <a:pt x="4441" y="2805"/>
                  </a:cubicBezTo>
                  <a:lnTo>
                    <a:pt x="4699" y="2824"/>
                  </a:lnTo>
                  <a:cubicBezTo>
                    <a:pt x="4756" y="2843"/>
                    <a:pt x="4795" y="2891"/>
                    <a:pt x="4804" y="2939"/>
                  </a:cubicBezTo>
                  <a:lnTo>
                    <a:pt x="4833" y="3054"/>
                  </a:lnTo>
                  <a:cubicBezTo>
                    <a:pt x="4852" y="3140"/>
                    <a:pt x="4795" y="3226"/>
                    <a:pt x="4709" y="3245"/>
                  </a:cubicBezTo>
                  <a:lnTo>
                    <a:pt x="3972" y="3465"/>
                  </a:lnTo>
                  <a:cubicBezTo>
                    <a:pt x="3886" y="3484"/>
                    <a:pt x="3857" y="3590"/>
                    <a:pt x="3914" y="3656"/>
                  </a:cubicBezTo>
                  <a:lnTo>
                    <a:pt x="3981" y="3733"/>
                  </a:lnTo>
                  <a:cubicBezTo>
                    <a:pt x="4005" y="3765"/>
                    <a:pt x="4042" y="3783"/>
                    <a:pt x="4081" y="3783"/>
                  </a:cubicBezTo>
                  <a:cubicBezTo>
                    <a:pt x="4089" y="3783"/>
                    <a:pt x="4097" y="3783"/>
                    <a:pt x="4106" y="3781"/>
                  </a:cubicBezTo>
                  <a:lnTo>
                    <a:pt x="4536" y="3752"/>
                  </a:lnTo>
                  <a:cubicBezTo>
                    <a:pt x="4542" y="3751"/>
                    <a:pt x="4548" y="3751"/>
                    <a:pt x="4553" y="3751"/>
                  </a:cubicBezTo>
                  <a:cubicBezTo>
                    <a:pt x="4624" y="3751"/>
                    <a:pt x="4691" y="3806"/>
                    <a:pt x="4709" y="3877"/>
                  </a:cubicBezTo>
                  <a:lnTo>
                    <a:pt x="4728" y="3991"/>
                  </a:lnTo>
                  <a:cubicBezTo>
                    <a:pt x="4766" y="4183"/>
                    <a:pt x="4632" y="4365"/>
                    <a:pt x="4431" y="4384"/>
                  </a:cubicBezTo>
                  <a:lnTo>
                    <a:pt x="3598" y="4451"/>
                  </a:lnTo>
                  <a:cubicBezTo>
                    <a:pt x="3512" y="4460"/>
                    <a:pt x="3464" y="4547"/>
                    <a:pt x="3484" y="4633"/>
                  </a:cubicBezTo>
                  <a:cubicBezTo>
                    <a:pt x="3516" y="4731"/>
                    <a:pt x="3437" y="4823"/>
                    <a:pt x="3341" y="4823"/>
                  </a:cubicBezTo>
                  <a:cubicBezTo>
                    <a:pt x="3325" y="4823"/>
                    <a:pt x="3309" y="4820"/>
                    <a:pt x="3292" y="4814"/>
                  </a:cubicBezTo>
                  <a:lnTo>
                    <a:pt x="2680" y="4614"/>
                  </a:lnTo>
                  <a:cubicBezTo>
                    <a:pt x="2594" y="4585"/>
                    <a:pt x="2536" y="4508"/>
                    <a:pt x="2517" y="4432"/>
                  </a:cubicBezTo>
                  <a:cubicBezTo>
                    <a:pt x="2498" y="4307"/>
                    <a:pt x="2393" y="4231"/>
                    <a:pt x="2278" y="4231"/>
                  </a:cubicBezTo>
                  <a:lnTo>
                    <a:pt x="1694" y="4250"/>
                  </a:lnTo>
                  <a:cubicBezTo>
                    <a:pt x="1483" y="4250"/>
                    <a:pt x="1273" y="4298"/>
                    <a:pt x="1081" y="4384"/>
                  </a:cubicBezTo>
                  <a:lnTo>
                    <a:pt x="881" y="4470"/>
                  </a:lnTo>
                  <a:cubicBezTo>
                    <a:pt x="766" y="4518"/>
                    <a:pt x="689" y="4633"/>
                    <a:pt x="680" y="4757"/>
                  </a:cubicBezTo>
                  <a:lnTo>
                    <a:pt x="680" y="4920"/>
                  </a:lnTo>
                  <a:lnTo>
                    <a:pt x="86" y="5599"/>
                  </a:lnTo>
                  <a:cubicBezTo>
                    <a:pt x="38" y="5657"/>
                    <a:pt x="10" y="5733"/>
                    <a:pt x="0" y="5810"/>
                  </a:cubicBezTo>
                  <a:lnTo>
                    <a:pt x="0" y="6528"/>
                  </a:lnTo>
                  <a:cubicBezTo>
                    <a:pt x="0" y="6671"/>
                    <a:pt x="57" y="6796"/>
                    <a:pt x="153" y="6891"/>
                  </a:cubicBezTo>
                  <a:lnTo>
                    <a:pt x="670" y="7389"/>
                  </a:lnTo>
                  <a:cubicBezTo>
                    <a:pt x="756" y="7465"/>
                    <a:pt x="861" y="7513"/>
                    <a:pt x="976" y="7523"/>
                  </a:cubicBezTo>
                  <a:lnTo>
                    <a:pt x="2527" y="7657"/>
                  </a:lnTo>
                  <a:cubicBezTo>
                    <a:pt x="2622" y="7666"/>
                    <a:pt x="2699" y="7753"/>
                    <a:pt x="2680" y="7848"/>
                  </a:cubicBezTo>
                  <a:lnTo>
                    <a:pt x="2670" y="7925"/>
                  </a:lnTo>
                  <a:cubicBezTo>
                    <a:pt x="2661" y="8040"/>
                    <a:pt x="2708" y="8155"/>
                    <a:pt x="2804" y="8231"/>
                  </a:cubicBezTo>
                  <a:lnTo>
                    <a:pt x="3187" y="8509"/>
                  </a:lnTo>
                  <a:lnTo>
                    <a:pt x="3130" y="8700"/>
                  </a:lnTo>
                  <a:cubicBezTo>
                    <a:pt x="3082" y="8824"/>
                    <a:pt x="3130" y="8958"/>
                    <a:pt x="3225" y="9045"/>
                  </a:cubicBezTo>
                  <a:lnTo>
                    <a:pt x="3627" y="9399"/>
                  </a:lnTo>
                  <a:cubicBezTo>
                    <a:pt x="4020" y="9332"/>
                    <a:pt x="4402" y="9207"/>
                    <a:pt x="4766" y="9045"/>
                  </a:cubicBezTo>
                  <a:lnTo>
                    <a:pt x="5398" y="8288"/>
                  </a:lnTo>
                  <a:cubicBezTo>
                    <a:pt x="5503" y="8174"/>
                    <a:pt x="5580" y="8030"/>
                    <a:pt x="5647" y="7887"/>
                  </a:cubicBezTo>
                  <a:lnTo>
                    <a:pt x="6355" y="6269"/>
                  </a:lnTo>
                  <a:cubicBezTo>
                    <a:pt x="6431" y="6097"/>
                    <a:pt x="6307" y="5906"/>
                    <a:pt x="6115" y="5896"/>
                  </a:cubicBezTo>
                  <a:cubicBezTo>
                    <a:pt x="6106" y="5896"/>
                    <a:pt x="6097" y="5897"/>
                    <a:pt x="6088" y="5897"/>
                  </a:cubicBezTo>
                  <a:cubicBezTo>
                    <a:pt x="5897" y="5897"/>
                    <a:pt x="5717" y="5803"/>
                    <a:pt x="5589" y="5657"/>
                  </a:cubicBezTo>
                  <a:lnTo>
                    <a:pt x="4890" y="4824"/>
                  </a:lnTo>
                  <a:cubicBezTo>
                    <a:pt x="4784" y="4696"/>
                    <a:pt x="4899" y="4541"/>
                    <a:pt x="5025" y="4541"/>
                  </a:cubicBezTo>
                  <a:cubicBezTo>
                    <a:pt x="5068" y="4541"/>
                    <a:pt x="5112" y="4560"/>
                    <a:pt x="5149" y="4604"/>
                  </a:cubicBezTo>
                  <a:lnTo>
                    <a:pt x="5847" y="5446"/>
                  </a:lnTo>
                  <a:cubicBezTo>
                    <a:pt x="5914" y="5513"/>
                    <a:pt x="6001" y="5551"/>
                    <a:pt x="6087" y="5561"/>
                  </a:cubicBezTo>
                  <a:cubicBezTo>
                    <a:pt x="6192" y="5561"/>
                    <a:pt x="6297" y="5494"/>
                    <a:pt x="6345" y="5408"/>
                  </a:cubicBezTo>
                  <a:lnTo>
                    <a:pt x="6747" y="4604"/>
                  </a:lnTo>
                  <a:cubicBezTo>
                    <a:pt x="6785" y="4527"/>
                    <a:pt x="6766" y="4441"/>
                    <a:pt x="6699" y="4393"/>
                  </a:cubicBezTo>
                  <a:lnTo>
                    <a:pt x="6575" y="4307"/>
                  </a:lnTo>
                  <a:cubicBezTo>
                    <a:pt x="6537" y="4279"/>
                    <a:pt x="6527" y="4221"/>
                    <a:pt x="6556" y="4173"/>
                  </a:cubicBezTo>
                  <a:lnTo>
                    <a:pt x="6613" y="4087"/>
                  </a:lnTo>
                  <a:cubicBezTo>
                    <a:pt x="6672" y="3985"/>
                    <a:pt x="6778" y="3931"/>
                    <a:pt x="6885" y="3931"/>
                  </a:cubicBezTo>
                  <a:cubicBezTo>
                    <a:pt x="6969" y="3931"/>
                    <a:pt x="7054" y="3963"/>
                    <a:pt x="7120" y="4030"/>
                  </a:cubicBezTo>
                  <a:lnTo>
                    <a:pt x="7561" y="4460"/>
                  </a:lnTo>
                  <a:cubicBezTo>
                    <a:pt x="7551" y="4269"/>
                    <a:pt x="7532" y="4068"/>
                    <a:pt x="7494" y="3886"/>
                  </a:cubicBezTo>
                  <a:cubicBezTo>
                    <a:pt x="7139" y="1857"/>
                    <a:pt x="5532" y="297"/>
                    <a:pt x="34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2266;p60"/>
            <p:cNvSpPr/>
            <p:nvPr/>
          </p:nvSpPr>
          <p:spPr>
            <a:xfrm>
              <a:off x="3433950" y="3394782"/>
              <a:ext cx="15861" cy="25656"/>
            </a:xfrm>
            <a:custGeom>
              <a:avLst/>
              <a:gdLst/>
              <a:ahLst/>
              <a:cxnLst/>
              <a:rect l="l" t="t" r="r" b="b"/>
              <a:pathLst>
                <a:path w="604" h="977" extrusionOk="0">
                  <a:moveTo>
                    <a:pt x="432" y="0"/>
                  </a:moveTo>
                  <a:cubicBezTo>
                    <a:pt x="336" y="0"/>
                    <a:pt x="259" y="77"/>
                    <a:pt x="259" y="173"/>
                  </a:cubicBezTo>
                  <a:lnTo>
                    <a:pt x="259" y="536"/>
                  </a:lnTo>
                  <a:lnTo>
                    <a:pt x="106" y="680"/>
                  </a:lnTo>
                  <a:cubicBezTo>
                    <a:pt x="1" y="795"/>
                    <a:pt x="77" y="977"/>
                    <a:pt x="231" y="977"/>
                  </a:cubicBezTo>
                  <a:cubicBezTo>
                    <a:pt x="269" y="977"/>
                    <a:pt x="317" y="957"/>
                    <a:pt x="345" y="929"/>
                  </a:cubicBezTo>
                  <a:lnTo>
                    <a:pt x="556" y="737"/>
                  </a:lnTo>
                  <a:cubicBezTo>
                    <a:pt x="585" y="709"/>
                    <a:pt x="604" y="661"/>
                    <a:pt x="604" y="613"/>
                  </a:cubicBezTo>
                  <a:lnTo>
                    <a:pt x="594" y="173"/>
                  </a:lnTo>
                  <a:cubicBezTo>
                    <a:pt x="594" y="77"/>
                    <a:pt x="518" y="0"/>
                    <a:pt x="4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2267;p60"/>
            <p:cNvSpPr/>
            <p:nvPr/>
          </p:nvSpPr>
          <p:spPr>
            <a:xfrm>
              <a:off x="3404302" y="3478709"/>
              <a:ext cx="143774" cy="117146"/>
            </a:xfrm>
            <a:custGeom>
              <a:avLst/>
              <a:gdLst/>
              <a:ahLst/>
              <a:cxnLst/>
              <a:rect l="l" t="t" r="r" b="b"/>
              <a:pathLst>
                <a:path w="5475" h="4461" extrusionOk="0">
                  <a:moveTo>
                    <a:pt x="661" y="1"/>
                  </a:moveTo>
                  <a:lnTo>
                    <a:pt x="87" y="661"/>
                  </a:lnTo>
                  <a:cubicBezTo>
                    <a:pt x="29" y="719"/>
                    <a:pt x="1" y="795"/>
                    <a:pt x="1" y="881"/>
                  </a:cubicBezTo>
                  <a:lnTo>
                    <a:pt x="1" y="1599"/>
                  </a:lnTo>
                  <a:cubicBezTo>
                    <a:pt x="1" y="1733"/>
                    <a:pt x="58" y="1858"/>
                    <a:pt x="154" y="1953"/>
                  </a:cubicBezTo>
                  <a:lnTo>
                    <a:pt x="671" y="2460"/>
                  </a:lnTo>
                  <a:cubicBezTo>
                    <a:pt x="757" y="2537"/>
                    <a:pt x="862" y="2585"/>
                    <a:pt x="977" y="2594"/>
                  </a:cubicBezTo>
                  <a:lnTo>
                    <a:pt x="2527" y="2728"/>
                  </a:lnTo>
                  <a:cubicBezTo>
                    <a:pt x="2623" y="2738"/>
                    <a:pt x="2690" y="2824"/>
                    <a:pt x="2680" y="2920"/>
                  </a:cubicBezTo>
                  <a:lnTo>
                    <a:pt x="2671" y="2987"/>
                  </a:lnTo>
                  <a:cubicBezTo>
                    <a:pt x="2661" y="3111"/>
                    <a:pt x="2709" y="3226"/>
                    <a:pt x="2805" y="3293"/>
                  </a:cubicBezTo>
                  <a:lnTo>
                    <a:pt x="3188" y="3580"/>
                  </a:lnTo>
                  <a:lnTo>
                    <a:pt x="3121" y="3762"/>
                  </a:lnTo>
                  <a:cubicBezTo>
                    <a:pt x="3073" y="3886"/>
                    <a:pt x="3121" y="4020"/>
                    <a:pt x="3216" y="4107"/>
                  </a:cubicBezTo>
                  <a:lnTo>
                    <a:pt x="3618" y="4461"/>
                  </a:lnTo>
                  <a:lnTo>
                    <a:pt x="3628" y="4461"/>
                  </a:lnTo>
                  <a:cubicBezTo>
                    <a:pt x="3915" y="4403"/>
                    <a:pt x="4192" y="4327"/>
                    <a:pt x="4470" y="4231"/>
                  </a:cubicBezTo>
                  <a:lnTo>
                    <a:pt x="4527" y="4202"/>
                  </a:lnTo>
                  <a:cubicBezTo>
                    <a:pt x="4594" y="4183"/>
                    <a:pt x="4652" y="4154"/>
                    <a:pt x="4709" y="4135"/>
                  </a:cubicBezTo>
                  <a:lnTo>
                    <a:pt x="4767" y="4107"/>
                  </a:lnTo>
                  <a:lnTo>
                    <a:pt x="5389" y="3350"/>
                  </a:lnTo>
                  <a:cubicBezTo>
                    <a:pt x="5417" y="3322"/>
                    <a:pt x="5446" y="3284"/>
                    <a:pt x="5475" y="3245"/>
                  </a:cubicBezTo>
                  <a:cubicBezTo>
                    <a:pt x="5379" y="3245"/>
                    <a:pt x="5274" y="3255"/>
                    <a:pt x="5178" y="3255"/>
                  </a:cubicBezTo>
                  <a:cubicBezTo>
                    <a:pt x="3130" y="3255"/>
                    <a:pt x="1312" y="1944"/>
                    <a:pt x="66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407818650"/>
      </p:ext>
    </p:extLst>
  </p:cSld>
  <p:clrMapOvr>
    <a:masterClrMapping/>
  </p:clrMapOvr>
  <p:transition spd="slow">
    <p:push dir="u"/>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791"/>
        <p:cNvGrpSpPr/>
        <p:nvPr/>
      </p:nvGrpSpPr>
      <p:grpSpPr>
        <a:xfrm>
          <a:off x="0" y="0"/>
          <a:ext cx="0" cy="0"/>
          <a:chOff x="0" y="0"/>
          <a:chExt cx="0" cy="0"/>
        </a:xfrm>
      </p:grpSpPr>
      <p:sp>
        <p:nvSpPr>
          <p:cNvPr id="1794" name="Google Shape;1794;p55"/>
          <p:cNvSpPr txBox="1">
            <a:spLocks noGrp="1"/>
          </p:cNvSpPr>
          <p:nvPr>
            <p:ph type="title"/>
          </p:nvPr>
        </p:nvSpPr>
        <p:spPr>
          <a:xfrm>
            <a:off x="1541075" y="540762"/>
            <a:ext cx="5277600" cy="478200"/>
          </a:xfrm>
          <a:prstGeom prst="rect">
            <a:avLst/>
          </a:prstGeom>
        </p:spPr>
        <p:txBody>
          <a:bodyPr spcFirstLastPara="1" wrap="square" lIns="91425" tIns="91425" rIns="91425" bIns="91425" anchor="ctr" anchorCtr="0">
            <a:noAutofit/>
          </a:bodyPr>
          <a:lstStyle/>
          <a:p>
            <a:pPr lvl="0"/>
            <a:r>
              <a:rPr lang="en-US" sz="2400" dirty="0" smtClean="0"/>
              <a:t>a. </a:t>
            </a:r>
            <a:r>
              <a:rPr lang="en-US" sz="2400" dirty="0" err="1" smtClean="0"/>
              <a:t>Cú</a:t>
            </a:r>
            <a:r>
              <a:rPr lang="en-US" sz="2400" dirty="0" smtClean="0"/>
              <a:t> </a:t>
            </a:r>
            <a:r>
              <a:rPr lang="en-US" sz="2400" dirty="0" err="1" smtClean="0"/>
              <a:t>pháp</a:t>
            </a:r>
            <a:r>
              <a:rPr lang="en-US" sz="2400" dirty="0" smtClean="0"/>
              <a:t>.</a:t>
            </a:r>
            <a:endParaRPr sz="2400" b="1" dirty="0"/>
          </a:p>
        </p:txBody>
      </p:sp>
      <p:sp>
        <p:nvSpPr>
          <p:cNvPr id="1801" name="Google Shape;1801;p55"/>
          <p:cNvSpPr/>
          <p:nvPr/>
        </p:nvSpPr>
        <p:spPr>
          <a:xfrm>
            <a:off x="7870218" y="695853"/>
            <a:ext cx="145409" cy="215293"/>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55"/>
          <p:cNvSpPr/>
          <p:nvPr/>
        </p:nvSpPr>
        <p:spPr>
          <a:xfrm rot="10800000">
            <a:off x="7575225" y="695855"/>
            <a:ext cx="145409" cy="215293"/>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55">
            <a:hlinkClick r:id="rId3" action="ppaction://hlinksldjump"/>
          </p:cNvPr>
          <p:cNvSpPr/>
          <p:nvPr/>
        </p:nvSpPr>
        <p:spPr>
          <a:xfrm rot="5400000">
            <a:off x="8135450" y="1556928"/>
            <a:ext cx="950100" cy="62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55">
            <a:hlinkClick r:id="rId4" action="ppaction://hlinksldjump"/>
          </p:cNvPr>
          <p:cNvSpPr/>
          <p:nvPr/>
        </p:nvSpPr>
        <p:spPr>
          <a:xfrm rot="5400000">
            <a:off x="8100942" y="589675"/>
            <a:ext cx="1019100" cy="62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55">
            <a:hlinkClick r:id="rId5" action="ppaction://hlinksldjump"/>
          </p:cNvPr>
          <p:cNvSpPr/>
          <p:nvPr/>
        </p:nvSpPr>
        <p:spPr>
          <a:xfrm rot="5400000">
            <a:off x="8089092" y="2537633"/>
            <a:ext cx="1042800" cy="62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55">
            <a:hlinkClick r:id="rId6" action="ppaction://hlinksldjump"/>
          </p:cNvPr>
          <p:cNvSpPr/>
          <p:nvPr/>
        </p:nvSpPr>
        <p:spPr>
          <a:xfrm rot="5400000">
            <a:off x="8100942" y="4501251"/>
            <a:ext cx="1019100" cy="62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55">
            <a:hlinkClick r:id="rId7" action="ppaction://hlinksldjump"/>
          </p:cNvPr>
          <p:cNvSpPr/>
          <p:nvPr/>
        </p:nvSpPr>
        <p:spPr>
          <a:xfrm rot="5400000">
            <a:off x="8141446" y="3528444"/>
            <a:ext cx="938100" cy="624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55">
            <a:hlinkClick r:id="rId4" action="ppaction://hlinksldjump"/>
          </p:cNvPr>
          <p:cNvSpPr txBox="1"/>
          <p:nvPr/>
        </p:nvSpPr>
        <p:spPr>
          <a:xfrm>
            <a:off x="8189650" y="470225"/>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4"/>
                </a:solidFill>
                <a:latin typeface="Ubuntu"/>
                <a:ea typeface="Ubuntu"/>
                <a:cs typeface="Ubuntu"/>
                <a:sym typeface="Ubuntu"/>
              </a:rPr>
              <a:t>M</a:t>
            </a:r>
            <a:endParaRPr b="1">
              <a:solidFill>
                <a:schemeClr val="accent4"/>
              </a:solidFill>
              <a:latin typeface="Ubuntu"/>
              <a:ea typeface="Ubuntu"/>
              <a:cs typeface="Ubuntu"/>
              <a:sym typeface="Ubuntu"/>
            </a:endParaRPr>
          </a:p>
        </p:txBody>
      </p:sp>
      <p:sp>
        <p:nvSpPr>
          <p:cNvPr id="1809" name="Google Shape;1809;p55">
            <a:hlinkClick r:id="rId3" action="ppaction://hlinksldjump"/>
          </p:cNvPr>
          <p:cNvSpPr txBox="1"/>
          <p:nvPr/>
        </p:nvSpPr>
        <p:spPr>
          <a:xfrm>
            <a:off x="8189650" y="1476316"/>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2"/>
                </a:solidFill>
                <a:latin typeface="Ubuntu"/>
                <a:ea typeface="Ubuntu"/>
                <a:cs typeface="Ubuntu"/>
                <a:sym typeface="Ubuntu"/>
              </a:rPr>
              <a:t>T</a:t>
            </a:r>
            <a:endParaRPr b="1">
              <a:solidFill>
                <a:schemeClr val="accent2"/>
              </a:solidFill>
              <a:latin typeface="Ubuntu"/>
              <a:ea typeface="Ubuntu"/>
              <a:cs typeface="Ubuntu"/>
              <a:sym typeface="Ubuntu"/>
            </a:endParaRPr>
          </a:p>
        </p:txBody>
      </p:sp>
      <p:sp>
        <p:nvSpPr>
          <p:cNvPr id="1810" name="Google Shape;1810;p55">
            <a:hlinkClick r:id="rId5" action="ppaction://hlinksldjump"/>
          </p:cNvPr>
          <p:cNvSpPr txBox="1"/>
          <p:nvPr/>
        </p:nvSpPr>
        <p:spPr>
          <a:xfrm>
            <a:off x="8189650" y="2400638"/>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1"/>
                </a:solidFill>
                <a:latin typeface="Ubuntu"/>
                <a:ea typeface="Ubuntu"/>
                <a:cs typeface="Ubuntu"/>
                <a:sym typeface="Ubuntu"/>
              </a:rPr>
              <a:t>X</a:t>
            </a:r>
            <a:endParaRPr b="1">
              <a:solidFill>
                <a:schemeClr val="accent1"/>
              </a:solidFill>
              <a:latin typeface="Ubuntu"/>
              <a:ea typeface="Ubuntu"/>
              <a:cs typeface="Ubuntu"/>
              <a:sym typeface="Ubuntu"/>
            </a:endParaRPr>
          </a:p>
        </p:txBody>
      </p:sp>
      <p:sp>
        <p:nvSpPr>
          <p:cNvPr id="1811" name="Google Shape;1811;p55">
            <a:hlinkClick r:id="rId7" action="ppaction://hlinksldjump"/>
          </p:cNvPr>
          <p:cNvSpPr txBox="1"/>
          <p:nvPr/>
        </p:nvSpPr>
        <p:spPr>
          <a:xfrm>
            <a:off x="8189650" y="3423511"/>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3"/>
                </a:solidFill>
                <a:latin typeface="Ubuntu"/>
                <a:ea typeface="Ubuntu"/>
                <a:cs typeface="Ubuntu"/>
                <a:sym typeface="Ubuntu"/>
              </a:rPr>
              <a:t>T</a:t>
            </a:r>
            <a:endParaRPr b="1">
              <a:solidFill>
                <a:schemeClr val="accent3"/>
              </a:solidFill>
              <a:latin typeface="Ubuntu"/>
              <a:ea typeface="Ubuntu"/>
              <a:cs typeface="Ubuntu"/>
              <a:sym typeface="Ubuntu"/>
            </a:endParaRPr>
          </a:p>
        </p:txBody>
      </p:sp>
      <p:sp>
        <p:nvSpPr>
          <p:cNvPr id="1812" name="Google Shape;1812;p55">
            <a:hlinkClick r:id="rId6" action="ppaction://hlinksldjump"/>
          </p:cNvPr>
          <p:cNvSpPr txBox="1"/>
          <p:nvPr/>
        </p:nvSpPr>
        <p:spPr>
          <a:xfrm>
            <a:off x="8189650" y="4362805"/>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4"/>
                </a:solidFill>
                <a:latin typeface="Ubuntu"/>
                <a:ea typeface="Ubuntu"/>
                <a:cs typeface="Ubuntu"/>
                <a:sym typeface="Ubuntu"/>
              </a:rPr>
              <a:t>F</a:t>
            </a:r>
            <a:endParaRPr b="1">
              <a:solidFill>
                <a:schemeClr val="accent4"/>
              </a:solidFill>
              <a:latin typeface="Ubuntu"/>
              <a:ea typeface="Ubuntu"/>
              <a:cs typeface="Ubuntu"/>
              <a:sym typeface="Ubuntu"/>
            </a:endParaRPr>
          </a:p>
        </p:txBody>
      </p:sp>
      <p:grpSp>
        <p:nvGrpSpPr>
          <p:cNvPr id="1813" name="Google Shape;1813;p55"/>
          <p:cNvGrpSpPr/>
          <p:nvPr/>
        </p:nvGrpSpPr>
        <p:grpSpPr>
          <a:xfrm>
            <a:off x="6935171" y="696541"/>
            <a:ext cx="195284" cy="195284"/>
            <a:chOff x="5660400" y="238125"/>
            <a:chExt cx="481825" cy="481825"/>
          </a:xfrm>
        </p:grpSpPr>
        <p:sp>
          <p:nvSpPr>
            <p:cNvPr id="1814" name="Google Shape;1814;p55"/>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815" name="Google Shape;1815;p55"/>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1816" name="Google Shape;1816;p55">
            <a:hlinkClick r:id="rId8" action="ppaction://hlinksldjump"/>
          </p:cNvPr>
          <p:cNvSpPr/>
          <p:nvPr/>
        </p:nvSpPr>
        <p:spPr>
          <a:xfrm>
            <a:off x="6934475" y="681975"/>
            <a:ext cx="195900" cy="215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55">
            <a:hlinkClick r:id="rId9" action="ppaction://hlinksldjump"/>
          </p:cNvPr>
          <p:cNvSpPr/>
          <p:nvPr/>
        </p:nvSpPr>
        <p:spPr>
          <a:xfrm>
            <a:off x="7246284" y="695850"/>
            <a:ext cx="213106" cy="195722"/>
          </a:xfrm>
          <a:custGeom>
            <a:avLst/>
            <a:gdLst/>
            <a:ahLst/>
            <a:cxnLst/>
            <a:rect l="l" t="t" r="r" b="b"/>
            <a:pathLst>
              <a:path w="34372" h="31568" extrusionOk="0">
                <a:moveTo>
                  <a:pt x="17158" y="1"/>
                </a:moveTo>
                <a:cubicBezTo>
                  <a:pt x="11439" y="3246"/>
                  <a:pt x="5719" y="6490"/>
                  <a:pt x="0" y="9735"/>
                </a:cubicBezTo>
                <a:lnTo>
                  <a:pt x="2750" y="9735"/>
                </a:lnTo>
                <a:lnTo>
                  <a:pt x="2750" y="31567"/>
                </a:lnTo>
                <a:lnTo>
                  <a:pt x="11659" y="31567"/>
                </a:lnTo>
                <a:lnTo>
                  <a:pt x="11659" y="17379"/>
                </a:lnTo>
                <a:lnTo>
                  <a:pt x="23373" y="17379"/>
                </a:lnTo>
                <a:lnTo>
                  <a:pt x="23373" y="31567"/>
                </a:lnTo>
                <a:lnTo>
                  <a:pt x="31622" y="31567"/>
                </a:lnTo>
                <a:lnTo>
                  <a:pt x="31622" y="9735"/>
                </a:lnTo>
                <a:lnTo>
                  <a:pt x="34371" y="9735"/>
                </a:lnTo>
                <a:cubicBezTo>
                  <a:pt x="28597" y="6490"/>
                  <a:pt x="22878" y="3246"/>
                  <a:pt x="1715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55">
            <a:hlinkClick r:id="" action="ppaction://hlinkshowjump?jump=nextslide"/>
          </p:cNvPr>
          <p:cNvSpPr/>
          <p:nvPr/>
        </p:nvSpPr>
        <p:spPr>
          <a:xfrm>
            <a:off x="7870218" y="695853"/>
            <a:ext cx="145409" cy="215293"/>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55">
            <a:hlinkClick r:id="" action="ppaction://hlinkshowjump?jump=previousslide"/>
          </p:cNvPr>
          <p:cNvSpPr/>
          <p:nvPr/>
        </p:nvSpPr>
        <p:spPr>
          <a:xfrm rot="10800000">
            <a:off x="7575225" y="695855"/>
            <a:ext cx="145409" cy="215293"/>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301;p46"/>
          <p:cNvSpPr txBox="1">
            <a:spLocks noGrp="1"/>
          </p:cNvSpPr>
          <p:nvPr>
            <p:ph type="subTitle" idx="1"/>
          </p:nvPr>
        </p:nvSpPr>
        <p:spPr>
          <a:xfrm>
            <a:off x="708098" y="1073548"/>
            <a:ext cx="7589362" cy="515859"/>
          </a:xfrm>
          <a:prstGeom prst="rect">
            <a:avLst/>
          </a:prstGeom>
        </p:spPr>
        <p:txBody>
          <a:bodyPr spcFirstLastPara="1" wrap="square" lIns="91425" tIns="91425" rIns="91425" bIns="91425" anchor="ctr" anchorCtr="0">
            <a:noAutofit/>
          </a:bodyPr>
          <a:lstStyle/>
          <a:p>
            <a:pPr marL="0" lvl="0" indent="0" algn="l"/>
            <a:r>
              <a:rPr lang="vi-VN" b="0" dirty="0">
                <a:solidFill>
                  <a:schemeClr val="dk1"/>
                </a:solidFill>
              </a:rPr>
              <a:t>VD: Khai báo watcher text có nhiệm vụ in ra nội dung của name mỗi khi input text.</a:t>
            </a:r>
          </a:p>
        </p:txBody>
      </p:sp>
      <p:pic>
        <p:nvPicPr>
          <p:cNvPr id="2" name="Picture 1"/>
          <p:cNvPicPr>
            <a:picLocks noChangeAspect="1"/>
          </p:cNvPicPr>
          <p:nvPr/>
        </p:nvPicPr>
        <p:blipFill>
          <a:blip r:embed="rId10"/>
          <a:stretch>
            <a:fillRect/>
          </a:stretch>
        </p:blipFill>
        <p:spPr>
          <a:xfrm>
            <a:off x="1245088" y="1621993"/>
            <a:ext cx="6407573" cy="3394011"/>
          </a:xfrm>
          <a:prstGeom prst="rect">
            <a:avLst/>
          </a:prstGeom>
        </p:spPr>
      </p:pic>
    </p:spTree>
    <p:extLst>
      <p:ext uri="{BB962C8B-B14F-4D97-AF65-F5344CB8AC3E}">
        <p14:creationId xmlns:p14="http://schemas.microsoft.com/office/powerpoint/2010/main" val="281502600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2">
                                            <p:txEl>
                                              <p:pRg st="0" end="0"/>
                                            </p:txEl>
                                          </p:spTgt>
                                        </p:tgtEl>
                                        <p:attrNameLst>
                                          <p:attrName>style.visibility</p:attrName>
                                        </p:attrNameLst>
                                      </p:cBhvr>
                                      <p:to>
                                        <p:strVal val="visible"/>
                                      </p:to>
                                    </p:set>
                                    <p:animEffect transition="in" filter="fade">
                                      <p:cBhvr>
                                        <p:cTn id="7" dur="500"/>
                                        <p:tgtEl>
                                          <p:spTgt spid="11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 grpId="0" build="p"/>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791"/>
        <p:cNvGrpSpPr/>
        <p:nvPr/>
      </p:nvGrpSpPr>
      <p:grpSpPr>
        <a:xfrm>
          <a:off x="0" y="0"/>
          <a:ext cx="0" cy="0"/>
          <a:chOff x="0" y="0"/>
          <a:chExt cx="0" cy="0"/>
        </a:xfrm>
      </p:grpSpPr>
      <p:sp>
        <p:nvSpPr>
          <p:cNvPr id="1794" name="Google Shape;1794;p55"/>
          <p:cNvSpPr txBox="1">
            <a:spLocks noGrp="1"/>
          </p:cNvSpPr>
          <p:nvPr>
            <p:ph type="title"/>
          </p:nvPr>
        </p:nvSpPr>
        <p:spPr>
          <a:xfrm>
            <a:off x="1541075" y="540762"/>
            <a:ext cx="5277600" cy="478200"/>
          </a:xfrm>
          <a:prstGeom prst="rect">
            <a:avLst/>
          </a:prstGeom>
        </p:spPr>
        <p:txBody>
          <a:bodyPr spcFirstLastPara="1" wrap="square" lIns="91425" tIns="91425" rIns="91425" bIns="91425" anchor="ctr" anchorCtr="0">
            <a:noAutofit/>
          </a:bodyPr>
          <a:lstStyle/>
          <a:p>
            <a:pPr lvl="0"/>
            <a:r>
              <a:rPr lang="en-US" sz="2400" dirty="0" smtClean="0"/>
              <a:t>a. </a:t>
            </a:r>
            <a:r>
              <a:rPr lang="en-US" sz="2400" dirty="0" err="1" smtClean="0"/>
              <a:t>Cú</a:t>
            </a:r>
            <a:r>
              <a:rPr lang="en-US" sz="2400" dirty="0" smtClean="0"/>
              <a:t> </a:t>
            </a:r>
            <a:r>
              <a:rPr lang="en-US" sz="2400" dirty="0" err="1" smtClean="0"/>
              <a:t>pháp</a:t>
            </a:r>
            <a:r>
              <a:rPr lang="en-US" sz="2400" dirty="0" smtClean="0"/>
              <a:t>.</a:t>
            </a:r>
            <a:endParaRPr sz="2400" b="1" dirty="0"/>
          </a:p>
        </p:txBody>
      </p:sp>
      <p:sp>
        <p:nvSpPr>
          <p:cNvPr id="1801" name="Google Shape;1801;p55"/>
          <p:cNvSpPr/>
          <p:nvPr/>
        </p:nvSpPr>
        <p:spPr>
          <a:xfrm>
            <a:off x="7870218" y="695853"/>
            <a:ext cx="145409" cy="215293"/>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55"/>
          <p:cNvSpPr/>
          <p:nvPr/>
        </p:nvSpPr>
        <p:spPr>
          <a:xfrm rot="10800000">
            <a:off x="7575225" y="695855"/>
            <a:ext cx="145409" cy="215293"/>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55">
            <a:hlinkClick r:id="rId3" action="ppaction://hlinksldjump"/>
          </p:cNvPr>
          <p:cNvSpPr/>
          <p:nvPr/>
        </p:nvSpPr>
        <p:spPr>
          <a:xfrm rot="5400000">
            <a:off x="8135450" y="1556928"/>
            <a:ext cx="950100" cy="62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55">
            <a:hlinkClick r:id="rId4" action="ppaction://hlinksldjump"/>
          </p:cNvPr>
          <p:cNvSpPr/>
          <p:nvPr/>
        </p:nvSpPr>
        <p:spPr>
          <a:xfrm rot="5400000">
            <a:off x="8100942" y="589675"/>
            <a:ext cx="1019100" cy="62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55">
            <a:hlinkClick r:id="rId5" action="ppaction://hlinksldjump"/>
          </p:cNvPr>
          <p:cNvSpPr/>
          <p:nvPr/>
        </p:nvSpPr>
        <p:spPr>
          <a:xfrm rot="5400000">
            <a:off x="8089092" y="2537633"/>
            <a:ext cx="1042800" cy="62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55">
            <a:hlinkClick r:id="rId6" action="ppaction://hlinksldjump"/>
          </p:cNvPr>
          <p:cNvSpPr/>
          <p:nvPr/>
        </p:nvSpPr>
        <p:spPr>
          <a:xfrm rot="5400000">
            <a:off x="8100942" y="4501251"/>
            <a:ext cx="1019100" cy="62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55">
            <a:hlinkClick r:id="rId7" action="ppaction://hlinksldjump"/>
          </p:cNvPr>
          <p:cNvSpPr/>
          <p:nvPr/>
        </p:nvSpPr>
        <p:spPr>
          <a:xfrm rot="5400000">
            <a:off x="8141446" y="3528444"/>
            <a:ext cx="938100" cy="624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55">
            <a:hlinkClick r:id="rId4" action="ppaction://hlinksldjump"/>
          </p:cNvPr>
          <p:cNvSpPr txBox="1"/>
          <p:nvPr/>
        </p:nvSpPr>
        <p:spPr>
          <a:xfrm>
            <a:off x="8189650" y="470225"/>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4"/>
                </a:solidFill>
                <a:latin typeface="Ubuntu"/>
                <a:ea typeface="Ubuntu"/>
                <a:cs typeface="Ubuntu"/>
                <a:sym typeface="Ubuntu"/>
              </a:rPr>
              <a:t>M</a:t>
            </a:r>
            <a:endParaRPr b="1">
              <a:solidFill>
                <a:schemeClr val="accent4"/>
              </a:solidFill>
              <a:latin typeface="Ubuntu"/>
              <a:ea typeface="Ubuntu"/>
              <a:cs typeface="Ubuntu"/>
              <a:sym typeface="Ubuntu"/>
            </a:endParaRPr>
          </a:p>
        </p:txBody>
      </p:sp>
      <p:sp>
        <p:nvSpPr>
          <p:cNvPr id="1809" name="Google Shape;1809;p55">
            <a:hlinkClick r:id="rId3" action="ppaction://hlinksldjump"/>
          </p:cNvPr>
          <p:cNvSpPr txBox="1"/>
          <p:nvPr/>
        </p:nvSpPr>
        <p:spPr>
          <a:xfrm>
            <a:off x="8189650" y="1476316"/>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2"/>
                </a:solidFill>
                <a:latin typeface="Ubuntu"/>
                <a:ea typeface="Ubuntu"/>
                <a:cs typeface="Ubuntu"/>
                <a:sym typeface="Ubuntu"/>
              </a:rPr>
              <a:t>T</a:t>
            </a:r>
            <a:endParaRPr b="1">
              <a:solidFill>
                <a:schemeClr val="accent2"/>
              </a:solidFill>
              <a:latin typeface="Ubuntu"/>
              <a:ea typeface="Ubuntu"/>
              <a:cs typeface="Ubuntu"/>
              <a:sym typeface="Ubuntu"/>
            </a:endParaRPr>
          </a:p>
        </p:txBody>
      </p:sp>
      <p:sp>
        <p:nvSpPr>
          <p:cNvPr id="1810" name="Google Shape;1810;p55">
            <a:hlinkClick r:id="rId5" action="ppaction://hlinksldjump"/>
          </p:cNvPr>
          <p:cNvSpPr txBox="1"/>
          <p:nvPr/>
        </p:nvSpPr>
        <p:spPr>
          <a:xfrm>
            <a:off x="8189650" y="2400638"/>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1"/>
                </a:solidFill>
                <a:latin typeface="Ubuntu"/>
                <a:ea typeface="Ubuntu"/>
                <a:cs typeface="Ubuntu"/>
                <a:sym typeface="Ubuntu"/>
              </a:rPr>
              <a:t>X</a:t>
            </a:r>
            <a:endParaRPr b="1">
              <a:solidFill>
                <a:schemeClr val="accent1"/>
              </a:solidFill>
              <a:latin typeface="Ubuntu"/>
              <a:ea typeface="Ubuntu"/>
              <a:cs typeface="Ubuntu"/>
              <a:sym typeface="Ubuntu"/>
            </a:endParaRPr>
          </a:p>
        </p:txBody>
      </p:sp>
      <p:sp>
        <p:nvSpPr>
          <p:cNvPr id="1811" name="Google Shape;1811;p55">
            <a:hlinkClick r:id="rId7" action="ppaction://hlinksldjump"/>
          </p:cNvPr>
          <p:cNvSpPr txBox="1"/>
          <p:nvPr/>
        </p:nvSpPr>
        <p:spPr>
          <a:xfrm>
            <a:off x="8189650" y="3423511"/>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3"/>
                </a:solidFill>
                <a:latin typeface="Ubuntu"/>
                <a:ea typeface="Ubuntu"/>
                <a:cs typeface="Ubuntu"/>
                <a:sym typeface="Ubuntu"/>
              </a:rPr>
              <a:t>T</a:t>
            </a:r>
            <a:endParaRPr b="1">
              <a:solidFill>
                <a:schemeClr val="accent3"/>
              </a:solidFill>
              <a:latin typeface="Ubuntu"/>
              <a:ea typeface="Ubuntu"/>
              <a:cs typeface="Ubuntu"/>
              <a:sym typeface="Ubuntu"/>
            </a:endParaRPr>
          </a:p>
        </p:txBody>
      </p:sp>
      <p:sp>
        <p:nvSpPr>
          <p:cNvPr id="1812" name="Google Shape;1812;p55">
            <a:hlinkClick r:id="rId6" action="ppaction://hlinksldjump"/>
          </p:cNvPr>
          <p:cNvSpPr txBox="1"/>
          <p:nvPr/>
        </p:nvSpPr>
        <p:spPr>
          <a:xfrm>
            <a:off x="8189650" y="4362805"/>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4"/>
                </a:solidFill>
                <a:latin typeface="Ubuntu"/>
                <a:ea typeface="Ubuntu"/>
                <a:cs typeface="Ubuntu"/>
                <a:sym typeface="Ubuntu"/>
              </a:rPr>
              <a:t>F</a:t>
            </a:r>
            <a:endParaRPr b="1">
              <a:solidFill>
                <a:schemeClr val="accent4"/>
              </a:solidFill>
              <a:latin typeface="Ubuntu"/>
              <a:ea typeface="Ubuntu"/>
              <a:cs typeface="Ubuntu"/>
              <a:sym typeface="Ubuntu"/>
            </a:endParaRPr>
          </a:p>
        </p:txBody>
      </p:sp>
      <p:grpSp>
        <p:nvGrpSpPr>
          <p:cNvPr id="1813" name="Google Shape;1813;p55"/>
          <p:cNvGrpSpPr/>
          <p:nvPr/>
        </p:nvGrpSpPr>
        <p:grpSpPr>
          <a:xfrm>
            <a:off x="6935171" y="696541"/>
            <a:ext cx="195284" cy="195284"/>
            <a:chOff x="5660400" y="238125"/>
            <a:chExt cx="481825" cy="481825"/>
          </a:xfrm>
        </p:grpSpPr>
        <p:sp>
          <p:nvSpPr>
            <p:cNvPr id="1814" name="Google Shape;1814;p55"/>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815" name="Google Shape;1815;p55"/>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1816" name="Google Shape;1816;p55">
            <a:hlinkClick r:id="rId8" action="ppaction://hlinksldjump"/>
          </p:cNvPr>
          <p:cNvSpPr/>
          <p:nvPr/>
        </p:nvSpPr>
        <p:spPr>
          <a:xfrm>
            <a:off x="6934475" y="681975"/>
            <a:ext cx="195900" cy="215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55">
            <a:hlinkClick r:id="rId9" action="ppaction://hlinksldjump"/>
          </p:cNvPr>
          <p:cNvSpPr/>
          <p:nvPr/>
        </p:nvSpPr>
        <p:spPr>
          <a:xfrm>
            <a:off x="7246284" y="695850"/>
            <a:ext cx="213106" cy="195722"/>
          </a:xfrm>
          <a:custGeom>
            <a:avLst/>
            <a:gdLst/>
            <a:ahLst/>
            <a:cxnLst/>
            <a:rect l="l" t="t" r="r" b="b"/>
            <a:pathLst>
              <a:path w="34372" h="31568" extrusionOk="0">
                <a:moveTo>
                  <a:pt x="17158" y="1"/>
                </a:moveTo>
                <a:cubicBezTo>
                  <a:pt x="11439" y="3246"/>
                  <a:pt x="5719" y="6490"/>
                  <a:pt x="0" y="9735"/>
                </a:cubicBezTo>
                <a:lnTo>
                  <a:pt x="2750" y="9735"/>
                </a:lnTo>
                <a:lnTo>
                  <a:pt x="2750" y="31567"/>
                </a:lnTo>
                <a:lnTo>
                  <a:pt x="11659" y="31567"/>
                </a:lnTo>
                <a:lnTo>
                  <a:pt x="11659" y="17379"/>
                </a:lnTo>
                <a:lnTo>
                  <a:pt x="23373" y="17379"/>
                </a:lnTo>
                <a:lnTo>
                  <a:pt x="23373" y="31567"/>
                </a:lnTo>
                <a:lnTo>
                  <a:pt x="31622" y="31567"/>
                </a:lnTo>
                <a:lnTo>
                  <a:pt x="31622" y="9735"/>
                </a:lnTo>
                <a:lnTo>
                  <a:pt x="34371" y="9735"/>
                </a:lnTo>
                <a:cubicBezTo>
                  <a:pt x="28597" y="6490"/>
                  <a:pt x="22878" y="3246"/>
                  <a:pt x="1715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55">
            <a:hlinkClick r:id="" action="ppaction://hlinkshowjump?jump=nextslide"/>
          </p:cNvPr>
          <p:cNvSpPr/>
          <p:nvPr/>
        </p:nvSpPr>
        <p:spPr>
          <a:xfrm>
            <a:off x="7870218" y="695853"/>
            <a:ext cx="145409" cy="215293"/>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55">
            <a:hlinkClick r:id="" action="ppaction://hlinkshowjump?jump=previousslide"/>
          </p:cNvPr>
          <p:cNvSpPr/>
          <p:nvPr/>
        </p:nvSpPr>
        <p:spPr>
          <a:xfrm rot="10800000">
            <a:off x="7575225" y="695855"/>
            <a:ext cx="145409" cy="215293"/>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301;p46"/>
          <p:cNvSpPr txBox="1">
            <a:spLocks noGrp="1"/>
          </p:cNvSpPr>
          <p:nvPr>
            <p:ph type="subTitle" idx="1"/>
          </p:nvPr>
        </p:nvSpPr>
        <p:spPr>
          <a:xfrm>
            <a:off x="708098" y="1073548"/>
            <a:ext cx="7589362" cy="295077"/>
          </a:xfrm>
          <a:prstGeom prst="rect">
            <a:avLst/>
          </a:prstGeom>
        </p:spPr>
        <p:txBody>
          <a:bodyPr spcFirstLastPara="1" wrap="square" lIns="91425" tIns="91425" rIns="91425" bIns="91425" anchor="ctr" anchorCtr="0">
            <a:noAutofit/>
          </a:bodyPr>
          <a:lstStyle/>
          <a:p>
            <a:pPr marL="0" lvl="0" indent="0" algn="l"/>
            <a:r>
              <a:rPr lang="en-US" b="0" dirty="0" err="1" smtClean="0">
                <a:solidFill>
                  <a:schemeClr val="dk1"/>
                </a:solidFill>
              </a:rPr>
              <a:t>Khi</a:t>
            </a:r>
            <a:r>
              <a:rPr lang="en-US" b="0" dirty="0" smtClean="0">
                <a:solidFill>
                  <a:schemeClr val="dk1"/>
                </a:solidFill>
              </a:rPr>
              <a:t> </a:t>
            </a:r>
            <a:r>
              <a:rPr lang="en-US" b="0" dirty="0" err="1" smtClean="0">
                <a:solidFill>
                  <a:schemeClr val="dk1"/>
                </a:solidFill>
              </a:rPr>
              <a:t>thay</a:t>
            </a:r>
            <a:r>
              <a:rPr lang="en-US" b="0" dirty="0" smtClean="0">
                <a:solidFill>
                  <a:schemeClr val="dk1"/>
                </a:solidFill>
              </a:rPr>
              <a:t> </a:t>
            </a:r>
            <a:r>
              <a:rPr lang="en-US" b="0" dirty="0" err="1" smtClean="0">
                <a:solidFill>
                  <a:schemeClr val="dk1"/>
                </a:solidFill>
              </a:rPr>
              <a:t>đổi</a:t>
            </a:r>
            <a:r>
              <a:rPr lang="en-US" b="0" dirty="0" smtClean="0">
                <a:solidFill>
                  <a:schemeClr val="dk1"/>
                </a:solidFill>
              </a:rPr>
              <a:t> input</a:t>
            </a:r>
            <a:endParaRPr lang="vi-VN" b="0" dirty="0">
              <a:solidFill>
                <a:schemeClr val="dk1"/>
              </a:solidFill>
            </a:endParaRPr>
          </a:p>
        </p:txBody>
      </p:sp>
      <p:pic>
        <p:nvPicPr>
          <p:cNvPr id="3" name="Picture 2"/>
          <p:cNvPicPr>
            <a:picLocks noChangeAspect="1"/>
          </p:cNvPicPr>
          <p:nvPr/>
        </p:nvPicPr>
        <p:blipFill>
          <a:blip r:embed="rId10"/>
          <a:stretch>
            <a:fillRect/>
          </a:stretch>
        </p:blipFill>
        <p:spPr>
          <a:xfrm>
            <a:off x="1085109" y="1368625"/>
            <a:ext cx="6733956" cy="3577414"/>
          </a:xfrm>
          <a:prstGeom prst="rect">
            <a:avLst/>
          </a:prstGeom>
        </p:spPr>
      </p:pic>
    </p:spTree>
    <p:extLst>
      <p:ext uri="{BB962C8B-B14F-4D97-AF65-F5344CB8AC3E}">
        <p14:creationId xmlns:p14="http://schemas.microsoft.com/office/powerpoint/2010/main" val="428379465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2">
                                            <p:txEl>
                                              <p:pRg st="0" end="0"/>
                                            </p:txEl>
                                          </p:spTgt>
                                        </p:tgtEl>
                                        <p:attrNameLst>
                                          <p:attrName>style.visibility</p:attrName>
                                        </p:attrNameLst>
                                      </p:cBhvr>
                                      <p:to>
                                        <p:strVal val="visible"/>
                                      </p:to>
                                    </p:set>
                                    <p:animEffect transition="in" filter="fade">
                                      <p:cBhvr>
                                        <p:cTn id="7" dur="500"/>
                                        <p:tgtEl>
                                          <p:spTgt spid="11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 grpId="0"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791"/>
        <p:cNvGrpSpPr/>
        <p:nvPr/>
      </p:nvGrpSpPr>
      <p:grpSpPr>
        <a:xfrm>
          <a:off x="0" y="0"/>
          <a:ext cx="0" cy="0"/>
          <a:chOff x="0" y="0"/>
          <a:chExt cx="0" cy="0"/>
        </a:xfrm>
      </p:grpSpPr>
      <p:sp>
        <p:nvSpPr>
          <p:cNvPr id="1794" name="Google Shape;1794;p55"/>
          <p:cNvSpPr txBox="1">
            <a:spLocks noGrp="1"/>
          </p:cNvSpPr>
          <p:nvPr>
            <p:ph type="title"/>
          </p:nvPr>
        </p:nvSpPr>
        <p:spPr>
          <a:xfrm>
            <a:off x="1541075" y="540762"/>
            <a:ext cx="5277600" cy="478200"/>
          </a:xfrm>
          <a:prstGeom prst="rect">
            <a:avLst/>
          </a:prstGeom>
        </p:spPr>
        <p:txBody>
          <a:bodyPr spcFirstLastPara="1" wrap="square" lIns="91425" tIns="91425" rIns="91425" bIns="91425" anchor="ctr" anchorCtr="0">
            <a:noAutofit/>
          </a:bodyPr>
          <a:lstStyle/>
          <a:p>
            <a:pPr lvl="0"/>
            <a:r>
              <a:rPr lang="en-US" sz="2400" dirty="0" smtClean="0"/>
              <a:t>a. </a:t>
            </a:r>
            <a:r>
              <a:rPr lang="en-US" sz="2400" dirty="0" err="1" smtClean="0"/>
              <a:t>Cú</a:t>
            </a:r>
            <a:r>
              <a:rPr lang="en-US" sz="2400" dirty="0" smtClean="0"/>
              <a:t> </a:t>
            </a:r>
            <a:r>
              <a:rPr lang="en-US" sz="2400" dirty="0" err="1" smtClean="0"/>
              <a:t>pháp</a:t>
            </a:r>
            <a:r>
              <a:rPr lang="en-US" sz="2400" dirty="0" smtClean="0"/>
              <a:t>.</a:t>
            </a:r>
            <a:endParaRPr sz="2400" b="1" dirty="0"/>
          </a:p>
        </p:txBody>
      </p:sp>
      <p:sp>
        <p:nvSpPr>
          <p:cNvPr id="1801" name="Google Shape;1801;p55"/>
          <p:cNvSpPr/>
          <p:nvPr/>
        </p:nvSpPr>
        <p:spPr>
          <a:xfrm>
            <a:off x="7870218" y="695853"/>
            <a:ext cx="145409" cy="215293"/>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55"/>
          <p:cNvSpPr/>
          <p:nvPr/>
        </p:nvSpPr>
        <p:spPr>
          <a:xfrm rot="10800000">
            <a:off x="7575225" y="695855"/>
            <a:ext cx="145409" cy="215293"/>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55">
            <a:hlinkClick r:id="rId3" action="ppaction://hlinksldjump"/>
          </p:cNvPr>
          <p:cNvSpPr/>
          <p:nvPr/>
        </p:nvSpPr>
        <p:spPr>
          <a:xfrm rot="5400000">
            <a:off x="8135450" y="1556928"/>
            <a:ext cx="950100" cy="62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55">
            <a:hlinkClick r:id="rId4" action="ppaction://hlinksldjump"/>
          </p:cNvPr>
          <p:cNvSpPr/>
          <p:nvPr/>
        </p:nvSpPr>
        <p:spPr>
          <a:xfrm rot="5400000">
            <a:off x="8100942" y="589675"/>
            <a:ext cx="1019100" cy="62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55">
            <a:hlinkClick r:id="rId5" action="ppaction://hlinksldjump"/>
          </p:cNvPr>
          <p:cNvSpPr/>
          <p:nvPr/>
        </p:nvSpPr>
        <p:spPr>
          <a:xfrm rot="5400000">
            <a:off x="8089092" y="2537633"/>
            <a:ext cx="1042800" cy="62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55">
            <a:hlinkClick r:id="rId6" action="ppaction://hlinksldjump"/>
          </p:cNvPr>
          <p:cNvSpPr/>
          <p:nvPr/>
        </p:nvSpPr>
        <p:spPr>
          <a:xfrm rot="5400000">
            <a:off x="8100942" y="4501251"/>
            <a:ext cx="1019100" cy="62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55">
            <a:hlinkClick r:id="rId7" action="ppaction://hlinksldjump"/>
          </p:cNvPr>
          <p:cNvSpPr/>
          <p:nvPr/>
        </p:nvSpPr>
        <p:spPr>
          <a:xfrm rot="5400000">
            <a:off x="8141446" y="3528444"/>
            <a:ext cx="938100" cy="624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55">
            <a:hlinkClick r:id="rId4" action="ppaction://hlinksldjump"/>
          </p:cNvPr>
          <p:cNvSpPr txBox="1"/>
          <p:nvPr/>
        </p:nvSpPr>
        <p:spPr>
          <a:xfrm>
            <a:off x="8189650" y="470225"/>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4"/>
                </a:solidFill>
                <a:latin typeface="Ubuntu"/>
                <a:ea typeface="Ubuntu"/>
                <a:cs typeface="Ubuntu"/>
                <a:sym typeface="Ubuntu"/>
              </a:rPr>
              <a:t>M</a:t>
            </a:r>
            <a:endParaRPr b="1">
              <a:solidFill>
                <a:schemeClr val="accent4"/>
              </a:solidFill>
              <a:latin typeface="Ubuntu"/>
              <a:ea typeface="Ubuntu"/>
              <a:cs typeface="Ubuntu"/>
              <a:sym typeface="Ubuntu"/>
            </a:endParaRPr>
          </a:p>
        </p:txBody>
      </p:sp>
      <p:sp>
        <p:nvSpPr>
          <p:cNvPr id="1809" name="Google Shape;1809;p55">
            <a:hlinkClick r:id="rId3" action="ppaction://hlinksldjump"/>
          </p:cNvPr>
          <p:cNvSpPr txBox="1"/>
          <p:nvPr/>
        </p:nvSpPr>
        <p:spPr>
          <a:xfrm>
            <a:off x="8189650" y="1476316"/>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2"/>
                </a:solidFill>
                <a:latin typeface="Ubuntu"/>
                <a:ea typeface="Ubuntu"/>
                <a:cs typeface="Ubuntu"/>
                <a:sym typeface="Ubuntu"/>
              </a:rPr>
              <a:t>T</a:t>
            </a:r>
            <a:endParaRPr b="1">
              <a:solidFill>
                <a:schemeClr val="accent2"/>
              </a:solidFill>
              <a:latin typeface="Ubuntu"/>
              <a:ea typeface="Ubuntu"/>
              <a:cs typeface="Ubuntu"/>
              <a:sym typeface="Ubuntu"/>
            </a:endParaRPr>
          </a:p>
        </p:txBody>
      </p:sp>
      <p:sp>
        <p:nvSpPr>
          <p:cNvPr id="1810" name="Google Shape;1810;p55">
            <a:hlinkClick r:id="rId5" action="ppaction://hlinksldjump"/>
          </p:cNvPr>
          <p:cNvSpPr txBox="1"/>
          <p:nvPr/>
        </p:nvSpPr>
        <p:spPr>
          <a:xfrm>
            <a:off x="8189650" y="2400638"/>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1"/>
                </a:solidFill>
                <a:latin typeface="Ubuntu"/>
                <a:ea typeface="Ubuntu"/>
                <a:cs typeface="Ubuntu"/>
                <a:sym typeface="Ubuntu"/>
              </a:rPr>
              <a:t>X</a:t>
            </a:r>
            <a:endParaRPr b="1">
              <a:solidFill>
                <a:schemeClr val="accent1"/>
              </a:solidFill>
              <a:latin typeface="Ubuntu"/>
              <a:ea typeface="Ubuntu"/>
              <a:cs typeface="Ubuntu"/>
              <a:sym typeface="Ubuntu"/>
            </a:endParaRPr>
          </a:p>
        </p:txBody>
      </p:sp>
      <p:sp>
        <p:nvSpPr>
          <p:cNvPr id="1811" name="Google Shape;1811;p55">
            <a:hlinkClick r:id="rId7" action="ppaction://hlinksldjump"/>
          </p:cNvPr>
          <p:cNvSpPr txBox="1"/>
          <p:nvPr/>
        </p:nvSpPr>
        <p:spPr>
          <a:xfrm>
            <a:off x="8189650" y="3423511"/>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3"/>
                </a:solidFill>
                <a:latin typeface="Ubuntu"/>
                <a:ea typeface="Ubuntu"/>
                <a:cs typeface="Ubuntu"/>
                <a:sym typeface="Ubuntu"/>
              </a:rPr>
              <a:t>T</a:t>
            </a:r>
            <a:endParaRPr b="1">
              <a:solidFill>
                <a:schemeClr val="accent3"/>
              </a:solidFill>
              <a:latin typeface="Ubuntu"/>
              <a:ea typeface="Ubuntu"/>
              <a:cs typeface="Ubuntu"/>
              <a:sym typeface="Ubuntu"/>
            </a:endParaRPr>
          </a:p>
        </p:txBody>
      </p:sp>
      <p:sp>
        <p:nvSpPr>
          <p:cNvPr id="1812" name="Google Shape;1812;p55">
            <a:hlinkClick r:id="rId6" action="ppaction://hlinksldjump"/>
          </p:cNvPr>
          <p:cNvSpPr txBox="1"/>
          <p:nvPr/>
        </p:nvSpPr>
        <p:spPr>
          <a:xfrm>
            <a:off x="8189650" y="4362805"/>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4"/>
                </a:solidFill>
                <a:latin typeface="Ubuntu"/>
                <a:ea typeface="Ubuntu"/>
                <a:cs typeface="Ubuntu"/>
                <a:sym typeface="Ubuntu"/>
              </a:rPr>
              <a:t>F</a:t>
            </a:r>
            <a:endParaRPr b="1">
              <a:solidFill>
                <a:schemeClr val="accent4"/>
              </a:solidFill>
              <a:latin typeface="Ubuntu"/>
              <a:ea typeface="Ubuntu"/>
              <a:cs typeface="Ubuntu"/>
              <a:sym typeface="Ubuntu"/>
            </a:endParaRPr>
          </a:p>
        </p:txBody>
      </p:sp>
      <p:grpSp>
        <p:nvGrpSpPr>
          <p:cNvPr id="1813" name="Google Shape;1813;p55"/>
          <p:cNvGrpSpPr/>
          <p:nvPr/>
        </p:nvGrpSpPr>
        <p:grpSpPr>
          <a:xfrm>
            <a:off x="6935171" y="696541"/>
            <a:ext cx="195284" cy="195284"/>
            <a:chOff x="5660400" y="238125"/>
            <a:chExt cx="481825" cy="481825"/>
          </a:xfrm>
        </p:grpSpPr>
        <p:sp>
          <p:nvSpPr>
            <p:cNvPr id="1814" name="Google Shape;1814;p55"/>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815" name="Google Shape;1815;p55"/>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1816" name="Google Shape;1816;p55">
            <a:hlinkClick r:id="rId8" action="ppaction://hlinksldjump"/>
          </p:cNvPr>
          <p:cNvSpPr/>
          <p:nvPr/>
        </p:nvSpPr>
        <p:spPr>
          <a:xfrm>
            <a:off x="6934475" y="681975"/>
            <a:ext cx="195900" cy="215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55">
            <a:hlinkClick r:id="rId9" action="ppaction://hlinksldjump"/>
          </p:cNvPr>
          <p:cNvSpPr/>
          <p:nvPr/>
        </p:nvSpPr>
        <p:spPr>
          <a:xfrm>
            <a:off x="7246284" y="695850"/>
            <a:ext cx="213106" cy="195722"/>
          </a:xfrm>
          <a:custGeom>
            <a:avLst/>
            <a:gdLst/>
            <a:ahLst/>
            <a:cxnLst/>
            <a:rect l="l" t="t" r="r" b="b"/>
            <a:pathLst>
              <a:path w="34372" h="31568" extrusionOk="0">
                <a:moveTo>
                  <a:pt x="17158" y="1"/>
                </a:moveTo>
                <a:cubicBezTo>
                  <a:pt x="11439" y="3246"/>
                  <a:pt x="5719" y="6490"/>
                  <a:pt x="0" y="9735"/>
                </a:cubicBezTo>
                <a:lnTo>
                  <a:pt x="2750" y="9735"/>
                </a:lnTo>
                <a:lnTo>
                  <a:pt x="2750" y="31567"/>
                </a:lnTo>
                <a:lnTo>
                  <a:pt x="11659" y="31567"/>
                </a:lnTo>
                <a:lnTo>
                  <a:pt x="11659" y="17379"/>
                </a:lnTo>
                <a:lnTo>
                  <a:pt x="23373" y="17379"/>
                </a:lnTo>
                <a:lnTo>
                  <a:pt x="23373" y="31567"/>
                </a:lnTo>
                <a:lnTo>
                  <a:pt x="31622" y="31567"/>
                </a:lnTo>
                <a:lnTo>
                  <a:pt x="31622" y="9735"/>
                </a:lnTo>
                <a:lnTo>
                  <a:pt x="34371" y="9735"/>
                </a:lnTo>
                <a:cubicBezTo>
                  <a:pt x="28597" y="6490"/>
                  <a:pt x="22878" y="3246"/>
                  <a:pt x="1715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55">
            <a:hlinkClick r:id="" action="ppaction://hlinkshowjump?jump=nextslide"/>
          </p:cNvPr>
          <p:cNvSpPr/>
          <p:nvPr/>
        </p:nvSpPr>
        <p:spPr>
          <a:xfrm>
            <a:off x="7870218" y="695853"/>
            <a:ext cx="145409" cy="215293"/>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55">
            <a:hlinkClick r:id="" action="ppaction://hlinkshowjump?jump=previousslide"/>
          </p:cNvPr>
          <p:cNvSpPr/>
          <p:nvPr/>
        </p:nvSpPr>
        <p:spPr>
          <a:xfrm rot="10800000">
            <a:off x="7575225" y="695855"/>
            <a:ext cx="145409" cy="215293"/>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301;p46"/>
          <p:cNvSpPr txBox="1">
            <a:spLocks noGrp="1"/>
          </p:cNvSpPr>
          <p:nvPr>
            <p:ph type="subTitle" idx="1"/>
          </p:nvPr>
        </p:nvSpPr>
        <p:spPr>
          <a:xfrm>
            <a:off x="708098" y="1073548"/>
            <a:ext cx="7589362" cy="295077"/>
          </a:xfrm>
          <a:prstGeom prst="rect">
            <a:avLst/>
          </a:prstGeom>
        </p:spPr>
        <p:txBody>
          <a:bodyPr spcFirstLastPara="1" wrap="square" lIns="91425" tIns="91425" rIns="91425" bIns="91425" anchor="ctr" anchorCtr="0">
            <a:noAutofit/>
          </a:bodyPr>
          <a:lstStyle/>
          <a:p>
            <a:pPr marL="0" lvl="0" indent="0" algn="l"/>
            <a:r>
              <a:rPr lang="en-US" b="0" dirty="0" err="1" smtClean="0">
                <a:solidFill>
                  <a:schemeClr val="dk1"/>
                </a:solidFill>
              </a:rPr>
              <a:t>Khi</a:t>
            </a:r>
            <a:r>
              <a:rPr lang="en-US" b="0" dirty="0" smtClean="0">
                <a:solidFill>
                  <a:schemeClr val="dk1"/>
                </a:solidFill>
              </a:rPr>
              <a:t> </a:t>
            </a:r>
            <a:r>
              <a:rPr lang="en-US" b="0" dirty="0" err="1" smtClean="0">
                <a:solidFill>
                  <a:schemeClr val="dk1"/>
                </a:solidFill>
              </a:rPr>
              <a:t>thay</a:t>
            </a:r>
            <a:r>
              <a:rPr lang="en-US" b="0" dirty="0" smtClean="0">
                <a:solidFill>
                  <a:schemeClr val="dk1"/>
                </a:solidFill>
              </a:rPr>
              <a:t> </a:t>
            </a:r>
            <a:r>
              <a:rPr lang="en-US" b="0" dirty="0" err="1" smtClean="0">
                <a:solidFill>
                  <a:schemeClr val="dk1"/>
                </a:solidFill>
              </a:rPr>
              <a:t>đổi</a:t>
            </a:r>
            <a:r>
              <a:rPr lang="en-US" b="0" dirty="0" smtClean="0">
                <a:solidFill>
                  <a:schemeClr val="dk1"/>
                </a:solidFill>
              </a:rPr>
              <a:t> input </a:t>
            </a:r>
            <a:r>
              <a:rPr lang="en-US" b="0" dirty="0" err="1" smtClean="0">
                <a:solidFill>
                  <a:schemeClr val="dk1"/>
                </a:solidFill>
              </a:rPr>
              <a:t>thành</a:t>
            </a:r>
            <a:r>
              <a:rPr lang="en-US" b="0" dirty="0" smtClean="0">
                <a:solidFill>
                  <a:schemeClr val="dk1"/>
                </a:solidFill>
              </a:rPr>
              <a:t> </a:t>
            </a:r>
            <a:r>
              <a:rPr lang="en-US" b="0" dirty="0" err="1" smtClean="0">
                <a:solidFill>
                  <a:schemeClr val="dk1"/>
                </a:solidFill>
              </a:rPr>
              <a:t>công</a:t>
            </a:r>
            <a:endParaRPr lang="vi-VN" b="0" dirty="0">
              <a:solidFill>
                <a:schemeClr val="dk1"/>
              </a:solidFill>
            </a:endParaRPr>
          </a:p>
        </p:txBody>
      </p:sp>
      <p:pic>
        <p:nvPicPr>
          <p:cNvPr id="2" name="Picture 1"/>
          <p:cNvPicPr>
            <a:picLocks noChangeAspect="1"/>
          </p:cNvPicPr>
          <p:nvPr/>
        </p:nvPicPr>
        <p:blipFill>
          <a:blip r:embed="rId10"/>
          <a:stretch>
            <a:fillRect/>
          </a:stretch>
        </p:blipFill>
        <p:spPr>
          <a:xfrm>
            <a:off x="1051543" y="1368577"/>
            <a:ext cx="6818675" cy="3615318"/>
          </a:xfrm>
          <a:prstGeom prst="rect">
            <a:avLst/>
          </a:prstGeom>
        </p:spPr>
      </p:pic>
    </p:spTree>
    <p:extLst>
      <p:ext uri="{BB962C8B-B14F-4D97-AF65-F5344CB8AC3E}">
        <p14:creationId xmlns:p14="http://schemas.microsoft.com/office/powerpoint/2010/main" val="423965610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2">
                                            <p:txEl>
                                              <p:pRg st="0" end="0"/>
                                            </p:txEl>
                                          </p:spTgt>
                                        </p:tgtEl>
                                        <p:attrNameLst>
                                          <p:attrName>style.visibility</p:attrName>
                                        </p:attrNameLst>
                                      </p:cBhvr>
                                      <p:to>
                                        <p:strVal val="visible"/>
                                      </p:to>
                                    </p:set>
                                    <p:animEffect transition="in" filter="fade">
                                      <p:cBhvr>
                                        <p:cTn id="7" dur="500"/>
                                        <p:tgtEl>
                                          <p:spTgt spid="11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 grpId="0" build="p"/>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791"/>
        <p:cNvGrpSpPr/>
        <p:nvPr/>
      </p:nvGrpSpPr>
      <p:grpSpPr>
        <a:xfrm>
          <a:off x="0" y="0"/>
          <a:ext cx="0" cy="0"/>
          <a:chOff x="0" y="0"/>
          <a:chExt cx="0" cy="0"/>
        </a:xfrm>
      </p:grpSpPr>
      <p:sp>
        <p:nvSpPr>
          <p:cNvPr id="1794" name="Google Shape;1794;p55"/>
          <p:cNvSpPr txBox="1">
            <a:spLocks noGrp="1"/>
          </p:cNvSpPr>
          <p:nvPr>
            <p:ph type="title"/>
          </p:nvPr>
        </p:nvSpPr>
        <p:spPr>
          <a:xfrm>
            <a:off x="1541075" y="540762"/>
            <a:ext cx="5277600" cy="478200"/>
          </a:xfrm>
          <a:prstGeom prst="rect">
            <a:avLst/>
          </a:prstGeom>
        </p:spPr>
        <p:txBody>
          <a:bodyPr spcFirstLastPara="1" wrap="square" lIns="91425" tIns="91425" rIns="91425" bIns="91425" anchor="ctr" anchorCtr="0">
            <a:noAutofit/>
          </a:bodyPr>
          <a:lstStyle/>
          <a:p>
            <a:pPr lvl="0"/>
            <a:r>
              <a:rPr lang="en-US" sz="2400" dirty="0" smtClean="0"/>
              <a:t>b. Computed vs Watcher.</a:t>
            </a:r>
            <a:endParaRPr sz="2400" b="1" dirty="0"/>
          </a:p>
        </p:txBody>
      </p:sp>
      <p:sp>
        <p:nvSpPr>
          <p:cNvPr id="1801" name="Google Shape;1801;p55"/>
          <p:cNvSpPr/>
          <p:nvPr/>
        </p:nvSpPr>
        <p:spPr>
          <a:xfrm>
            <a:off x="7870218" y="695853"/>
            <a:ext cx="145409" cy="215293"/>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55"/>
          <p:cNvSpPr/>
          <p:nvPr/>
        </p:nvSpPr>
        <p:spPr>
          <a:xfrm rot="10800000">
            <a:off x="7575225" y="695855"/>
            <a:ext cx="145409" cy="215293"/>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55">
            <a:hlinkClick r:id="rId3" action="ppaction://hlinksldjump"/>
          </p:cNvPr>
          <p:cNvSpPr/>
          <p:nvPr/>
        </p:nvSpPr>
        <p:spPr>
          <a:xfrm rot="5400000">
            <a:off x="8135450" y="1556928"/>
            <a:ext cx="950100" cy="62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55">
            <a:hlinkClick r:id="rId4" action="ppaction://hlinksldjump"/>
          </p:cNvPr>
          <p:cNvSpPr/>
          <p:nvPr/>
        </p:nvSpPr>
        <p:spPr>
          <a:xfrm rot="5400000">
            <a:off x="8100942" y="589675"/>
            <a:ext cx="1019100" cy="62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55">
            <a:hlinkClick r:id="rId5" action="ppaction://hlinksldjump"/>
          </p:cNvPr>
          <p:cNvSpPr/>
          <p:nvPr/>
        </p:nvSpPr>
        <p:spPr>
          <a:xfrm rot="5400000">
            <a:off x="8089092" y="2537633"/>
            <a:ext cx="1042800" cy="62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55">
            <a:hlinkClick r:id="rId6" action="ppaction://hlinksldjump"/>
          </p:cNvPr>
          <p:cNvSpPr/>
          <p:nvPr/>
        </p:nvSpPr>
        <p:spPr>
          <a:xfrm rot="5400000">
            <a:off x="8100942" y="4501251"/>
            <a:ext cx="1019100" cy="62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55">
            <a:hlinkClick r:id="rId7" action="ppaction://hlinksldjump"/>
          </p:cNvPr>
          <p:cNvSpPr/>
          <p:nvPr/>
        </p:nvSpPr>
        <p:spPr>
          <a:xfrm rot="5400000">
            <a:off x="8141446" y="3528444"/>
            <a:ext cx="938100" cy="624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55">
            <a:hlinkClick r:id="rId4" action="ppaction://hlinksldjump"/>
          </p:cNvPr>
          <p:cNvSpPr txBox="1"/>
          <p:nvPr/>
        </p:nvSpPr>
        <p:spPr>
          <a:xfrm>
            <a:off x="8189650" y="470225"/>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4"/>
                </a:solidFill>
                <a:latin typeface="Ubuntu"/>
                <a:ea typeface="Ubuntu"/>
                <a:cs typeface="Ubuntu"/>
                <a:sym typeface="Ubuntu"/>
              </a:rPr>
              <a:t>M</a:t>
            </a:r>
            <a:endParaRPr b="1">
              <a:solidFill>
                <a:schemeClr val="accent4"/>
              </a:solidFill>
              <a:latin typeface="Ubuntu"/>
              <a:ea typeface="Ubuntu"/>
              <a:cs typeface="Ubuntu"/>
              <a:sym typeface="Ubuntu"/>
            </a:endParaRPr>
          </a:p>
        </p:txBody>
      </p:sp>
      <p:sp>
        <p:nvSpPr>
          <p:cNvPr id="1809" name="Google Shape;1809;p55">
            <a:hlinkClick r:id="rId3" action="ppaction://hlinksldjump"/>
          </p:cNvPr>
          <p:cNvSpPr txBox="1"/>
          <p:nvPr/>
        </p:nvSpPr>
        <p:spPr>
          <a:xfrm>
            <a:off x="8189650" y="1476316"/>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2"/>
                </a:solidFill>
                <a:latin typeface="Ubuntu"/>
                <a:ea typeface="Ubuntu"/>
                <a:cs typeface="Ubuntu"/>
                <a:sym typeface="Ubuntu"/>
              </a:rPr>
              <a:t>T</a:t>
            </a:r>
            <a:endParaRPr b="1">
              <a:solidFill>
                <a:schemeClr val="accent2"/>
              </a:solidFill>
              <a:latin typeface="Ubuntu"/>
              <a:ea typeface="Ubuntu"/>
              <a:cs typeface="Ubuntu"/>
              <a:sym typeface="Ubuntu"/>
            </a:endParaRPr>
          </a:p>
        </p:txBody>
      </p:sp>
      <p:sp>
        <p:nvSpPr>
          <p:cNvPr id="1810" name="Google Shape;1810;p55">
            <a:hlinkClick r:id="rId5" action="ppaction://hlinksldjump"/>
          </p:cNvPr>
          <p:cNvSpPr txBox="1"/>
          <p:nvPr/>
        </p:nvSpPr>
        <p:spPr>
          <a:xfrm>
            <a:off x="8189650" y="2400638"/>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1"/>
                </a:solidFill>
                <a:latin typeface="Ubuntu"/>
                <a:ea typeface="Ubuntu"/>
                <a:cs typeface="Ubuntu"/>
                <a:sym typeface="Ubuntu"/>
              </a:rPr>
              <a:t>X</a:t>
            </a:r>
            <a:endParaRPr b="1">
              <a:solidFill>
                <a:schemeClr val="accent1"/>
              </a:solidFill>
              <a:latin typeface="Ubuntu"/>
              <a:ea typeface="Ubuntu"/>
              <a:cs typeface="Ubuntu"/>
              <a:sym typeface="Ubuntu"/>
            </a:endParaRPr>
          </a:p>
        </p:txBody>
      </p:sp>
      <p:sp>
        <p:nvSpPr>
          <p:cNvPr id="1811" name="Google Shape;1811;p55">
            <a:hlinkClick r:id="rId7" action="ppaction://hlinksldjump"/>
          </p:cNvPr>
          <p:cNvSpPr txBox="1"/>
          <p:nvPr/>
        </p:nvSpPr>
        <p:spPr>
          <a:xfrm>
            <a:off x="8189650" y="3423511"/>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3"/>
                </a:solidFill>
                <a:latin typeface="Ubuntu"/>
                <a:ea typeface="Ubuntu"/>
                <a:cs typeface="Ubuntu"/>
                <a:sym typeface="Ubuntu"/>
              </a:rPr>
              <a:t>T</a:t>
            </a:r>
            <a:endParaRPr b="1">
              <a:solidFill>
                <a:schemeClr val="accent3"/>
              </a:solidFill>
              <a:latin typeface="Ubuntu"/>
              <a:ea typeface="Ubuntu"/>
              <a:cs typeface="Ubuntu"/>
              <a:sym typeface="Ubuntu"/>
            </a:endParaRPr>
          </a:p>
        </p:txBody>
      </p:sp>
      <p:sp>
        <p:nvSpPr>
          <p:cNvPr id="1812" name="Google Shape;1812;p55">
            <a:hlinkClick r:id="rId6" action="ppaction://hlinksldjump"/>
          </p:cNvPr>
          <p:cNvSpPr txBox="1"/>
          <p:nvPr/>
        </p:nvSpPr>
        <p:spPr>
          <a:xfrm>
            <a:off x="8189650" y="4362805"/>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4"/>
                </a:solidFill>
                <a:latin typeface="Ubuntu"/>
                <a:ea typeface="Ubuntu"/>
                <a:cs typeface="Ubuntu"/>
                <a:sym typeface="Ubuntu"/>
              </a:rPr>
              <a:t>F</a:t>
            </a:r>
            <a:endParaRPr b="1">
              <a:solidFill>
                <a:schemeClr val="accent4"/>
              </a:solidFill>
              <a:latin typeface="Ubuntu"/>
              <a:ea typeface="Ubuntu"/>
              <a:cs typeface="Ubuntu"/>
              <a:sym typeface="Ubuntu"/>
            </a:endParaRPr>
          </a:p>
        </p:txBody>
      </p:sp>
      <p:grpSp>
        <p:nvGrpSpPr>
          <p:cNvPr id="1813" name="Google Shape;1813;p55"/>
          <p:cNvGrpSpPr/>
          <p:nvPr/>
        </p:nvGrpSpPr>
        <p:grpSpPr>
          <a:xfrm>
            <a:off x="6935171" y="696541"/>
            <a:ext cx="195284" cy="195284"/>
            <a:chOff x="5660400" y="238125"/>
            <a:chExt cx="481825" cy="481825"/>
          </a:xfrm>
        </p:grpSpPr>
        <p:sp>
          <p:nvSpPr>
            <p:cNvPr id="1814" name="Google Shape;1814;p55"/>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815" name="Google Shape;1815;p55"/>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1816" name="Google Shape;1816;p55">
            <a:hlinkClick r:id="rId8" action="ppaction://hlinksldjump"/>
          </p:cNvPr>
          <p:cNvSpPr/>
          <p:nvPr/>
        </p:nvSpPr>
        <p:spPr>
          <a:xfrm>
            <a:off x="6934475" y="681975"/>
            <a:ext cx="195900" cy="215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55">
            <a:hlinkClick r:id="rId9" action="ppaction://hlinksldjump"/>
          </p:cNvPr>
          <p:cNvSpPr/>
          <p:nvPr/>
        </p:nvSpPr>
        <p:spPr>
          <a:xfrm>
            <a:off x="7246284" y="695850"/>
            <a:ext cx="213106" cy="195722"/>
          </a:xfrm>
          <a:custGeom>
            <a:avLst/>
            <a:gdLst/>
            <a:ahLst/>
            <a:cxnLst/>
            <a:rect l="l" t="t" r="r" b="b"/>
            <a:pathLst>
              <a:path w="34372" h="31568" extrusionOk="0">
                <a:moveTo>
                  <a:pt x="17158" y="1"/>
                </a:moveTo>
                <a:cubicBezTo>
                  <a:pt x="11439" y="3246"/>
                  <a:pt x="5719" y="6490"/>
                  <a:pt x="0" y="9735"/>
                </a:cubicBezTo>
                <a:lnTo>
                  <a:pt x="2750" y="9735"/>
                </a:lnTo>
                <a:lnTo>
                  <a:pt x="2750" y="31567"/>
                </a:lnTo>
                <a:lnTo>
                  <a:pt x="11659" y="31567"/>
                </a:lnTo>
                <a:lnTo>
                  <a:pt x="11659" y="17379"/>
                </a:lnTo>
                <a:lnTo>
                  <a:pt x="23373" y="17379"/>
                </a:lnTo>
                <a:lnTo>
                  <a:pt x="23373" y="31567"/>
                </a:lnTo>
                <a:lnTo>
                  <a:pt x="31622" y="31567"/>
                </a:lnTo>
                <a:lnTo>
                  <a:pt x="31622" y="9735"/>
                </a:lnTo>
                <a:lnTo>
                  <a:pt x="34371" y="9735"/>
                </a:lnTo>
                <a:cubicBezTo>
                  <a:pt x="28597" y="6490"/>
                  <a:pt x="22878" y="3246"/>
                  <a:pt x="1715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55">
            <a:hlinkClick r:id="" action="ppaction://hlinkshowjump?jump=nextslide"/>
          </p:cNvPr>
          <p:cNvSpPr/>
          <p:nvPr/>
        </p:nvSpPr>
        <p:spPr>
          <a:xfrm>
            <a:off x="7870218" y="695853"/>
            <a:ext cx="145409" cy="215293"/>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55">
            <a:hlinkClick r:id="" action="ppaction://hlinkshowjump?jump=previousslide"/>
          </p:cNvPr>
          <p:cNvSpPr/>
          <p:nvPr/>
        </p:nvSpPr>
        <p:spPr>
          <a:xfrm rot="10800000">
            <a:off x="7575225" y="695855"/>
            <a:ext cx="145409" cy="215293"/>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301;p46"/>
          <p:cNvSpPr txBox="1">
            <a:spLocks noGrp="1"/>
          </p:cNvSpPr>
          <p:nvPr>
            <p:ph type="subTitle" idx="1"/>
          </p:nvPr>
        </p:nvSpPr>
        <p:spPr>
          <a:xfrm>
            <a:off x="708098" y="1073548"/>
            <a:ext cx="7589362" cy="1002707"/>
          </a:xfrm>
          <a:prstGeom prst="rect">
            <a:avLst/>
          </a:prstGeom>
        </p:spPr>
        <p:txBody>
          <a:bodyPr spcFirstLastPara="1" wrap="square" lIns="91425" tIns="91425" rIns="91425" bIns="91425" anchor="ctr" anchorCtr="0">
            <a:noAutofit/>
          </a:bodyPr>
          <a:lstStyle/>
          <a:p>
            <a:pPr marL="0" lvl="0" indent="0" algn="l"/>
            <a:r>
              <a:rPr lang="vi-VN" b="0" dirty="0">
                <a:solidFill>
                  <a:schemeClr val="dk1"/>
                </a:solidFill>
              </a:rPr>
              <a:t>Nhìn chung thì cả computed và watcher đều được thực hiện khi chúng ta thay đổi data bên trong nó. Và cả hai đều có thể áp dụng để thực thi một hành động nào đó khi có 1 biến phụ thuộc thay đổi</a:t>
            </a:r>
          </a:p>
        </p:txBody>
      </p:sp>
    </p:spTree>
    <p:extLst>
      <p:ext uri="{BB962C8B-B14F-4D97-AF65-F5344CB8AC3E}">
        <p14:creationId xmlns:p14="http://schemas.microsoft.com/office/powerpoint/2010/main" val="245924210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2">
                                            <p:txEl>
                                              <p:pRg st="0" end="0"/>
                                            </p:txEl>
                                          </p:spTgt>
                                        </p:tgtEl>
                                        <p:attrNameLst>
                                          <p:attrName>style.visibility</p:attrName>
                                        </p:attrNameLst>
                                      </p:cBhvr>
                                      <p:to>
                                        <p:strVal val="visible"/>
                                      </p:to>
                                    </p:set>
                                    <p:animEffect transition="in" filter="fade">
                                      <p:cBhvr>
                                        <p:cTn id="7" dur="500"/>
                                        <p:tgtEl>
                                          <p:spTgt spid="1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 grpId="0" build="p"/>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791"/>
        <p:cNvGrpSpPr/>
        <p:nvPr/>
      </p:nvGrpSpPr>
      <p:grpSpPr>
        <a:xfrm>
          <a:off x="0" y="0"/>
          <a:ext cx="0" cy="0"/>
          <a:chOff x="0" y="0"/>
          <a:chExt cx="0" cy="0"/>
        </a:xfrm>
      </p:grpSpPr>
      <p:sp>
        <p:nvSpPr>
          <p:cNvPr id="1794" name="Google Shape;1794;p55"/>
          <p:cNvSpPr txBox="1">
            <a:spLocks noGrp="1"/>
          </p:cNvSpPr>
          <p:nvPr>
            <p:ph type="title"/>
          </p:nvPr>
        </p:nvSpPr>
        <p:spPr>
          <a:xfrm>
            <a:off x="1541075" y="540762"/>
            <a:ext cx="5277600" cy="478200"/>
          </a:xfrm>
          <a:prstGeom prst="rect">
            <a:avLst/>
          </a:prstGeom>
        </p:spPr>
        <p:txBody>
          <a:bodyPr spcFirstLastPara="1" wrap="square" lIns="91425" tIns="91425" rIns="91425" bIns="91425" anchor="ctr" anchorCtr="0">
            <a:noAutofit/>
          </a:bodyPr>
          <a:lstStyle/>
          <a:p>
            <a:pPr lvl="0"/>
            <a:r>
              <a:rPr lang="en-US" sz="2400" dirty="0" smtClean="0"/>
              <a:t>b. Computed vs Watcher.</a:t>
            </a:r>
            <a:endParaRPr sz="2400" b="1" dirty="0"/>
          </a:p>
        </p:txBody>
      </p:sp>
      <p:sp>
        <p:nvSpPr>
          <p:cNvPr id="1801" name="Google Shape;1801;p55"/>
          <p:cNvSpPr/>
          <p:nvPr/>
        </p:nvSpPr>
        <p:spPr>
          <a:xfrm>
            <a:off x="7870218" y="695853"/>
            <a:ext cx="145409" cy="215293"/>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55"/>
          <p:cNvSpPr/>
          <p:nvPr/>
        </p:nvSpPr>
        <p:spPr>
          <a:xfrm rot="10800000">
            <a:off x="7575225" y="695855"/>
            <a:ext cx="145409" cy="215293"/>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55">
            <a:hlinkClick r:id="rId3" action="ppaction://hlinksldjump"/>
          </p:cNvPr>
          <p:cNvSpPr/>
          <p:nvPr/>
        </p:nvSpPr>
        <p:spPr>
          <a:xfrm rot="5400000">
            <a:off x="8135450" y="1556928"/>
            <a:ext cx="950100" cy="62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55">
            <a:hlinkClick r:id="rId4" action="ppaction://hlinksldjump"/>
          </p:cNvPr>
          <p:cNvSpPr/>
          <p:nvPr/>
        </p:nvSpPr>
        <p:spPr>
          <a:xfrm rot="5400000">
            <a:off x="8100942" y="589675"/>
            <a:ext cx="1019100" cy="62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55">
            <a:hlinkClick r:id="rId5" action="ppaction://hlinksldjump"/>
          </p:cNvPr>
          <p:cNvSpPr/>
          <p:nvPr/>
        </p:nvSpPr>
        <p:spPr>
          <a:xfrm rot="5400000">
            <a:off x="8089092" y="2537633"/>
            <a:ext cx="1042800" cy="62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55">
            <a:hlinkClick r:id="rId6" action="ppaction://hlinksldjump"/>
          </p:cNvPr>
          <p:cNvSpPr/>
          <p:nvPr/>
        </p:nvSpPr>
        <p:spPr>
          <a:xfrm rot="5400000">
            <a:off x="8100942" y="4501251"/>
            <a:ext cx="1019100" cy="62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55">
            <a:hlinkClick r:id="rId7" action="ppaction://hlinksldjump"/>
          </p:cNvPr>
          <p:cNvSpPr/>
          <p:nvPr/>
        </p:nvSpPr>
        <p:spPr>
          <a:xfrm rot="5400000">
            <a:off x="8141446" y="3528444"/>
            <a:ext cx="938100" cy="624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55">
            <a:hlinkClick r:id="rId4" action="ppaction://hlinksldjump"/>
          </p:cNvPr>
          <p:cNvSpPr txBox="1"/>
          <p:nvPr/>
        </p:nvSpPr>
        <p:spPr>
          <a:xfrm>
            <a:off x="8189650" y="470225"/>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4"/>
                </a:solidFill>
                <a:latin typeface="Ubuntu"/>
                <a:ea typeface="Ubuntu"/>
                <a:cs typeface="Ubuntu"/>
                <a:sym typeface="Ubuntu"/>
              </a:rPr>
              <a:t>M</a:t>
            </a:r>
            <a:endParaRPr b="1">
              <a:solidFill>
                <a:schemeClr val="accent4"/>
              </a:solidFill>
              <a:latin typeface="Ubuntu"/>
              <a:ea typeface="Ubuntu"/>
              <a:cs typeface="Ubuntu"/>
              <a:sym typeface="Ubuntu"/>
            </a:endParaRPr>
          </a:p>
        </p:txBody>
      </p:sp>
      <p:sp>
        <p:nvSpPr>
          <p:cNvPr id="1809" name="Google Shape;1809;p55">
            <a:hlinkClick r:id="rId3" action="ppaction://hlinksldjump"/>
          </p:cNvPr>
          <p:cNvSpPr txBox="1"/>
          <p:nvPr/>
        </p:nvSpPr>
        <p:spPr>
          <a:xfrm>
            <a:off x="8189650" y="1476316"/>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2"/>
                </a:solidFill>
                <a:latin typeface="Ubuntu"/>
                <a:ea typeface="Ubuntu"/>
                <a:cs typeface="Ubuntu"/>
                <a:sym typeface="Ubuntu"/>
              </a:rPr>
              <a:t>T</a:t>
            </a:r>
            <a:endParaRPr b="1">
              <a:solidFill>
                <a:schemeClr val="accent2"/>
              </a:solidFill>
              <a:latin typeface="Ubuntu"/>
              <a:ea typeface="Ubuntu"/>
              <a:cs typeface="Ubuntu"/>
              <a:sym typeface="Ubuntu"/>
            </a:endParaRPr>
          </a:p>
        </p:txBody>
      </p:sp>
      <p:sp>
        <p:nvSpPr>
          <p:cNvPr id="1810" name="Google Shape;1810;p55">
            <a:hlinkClick r:id="rId5" action="ppaction://hlinksldjump"/>
          </p:cNvPr>
          <p:cNvSpPr txBox="1"/>
          <p:nvPr/>
        </p:nvSpPr>
        <p:spPr>
          <a:xfrm>
            <a:off x="8189650" y="2400638"/>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1"/>
                </a:solidFill>
                <a:latin typeface="Ubuntu"/>
                <a:ea typeface="Ubuntu"/>
                <a:cs typeface="Ubuntu"/>
                <a:sym typeface="Ubuntu"/>
              </a:rPr>
              <a:t>X</a:t>
            </a:r>
            <a:endParaRPr b="1">
              <a:solidFill>
                <a:schemeClr val="accent1"/>
              </a:solidFill>
              <a:latin typeface="Ubuntu"/>
              <a:ea typeface="Ubuntu"/>
              <a:cs typeface="Ubuntu"/>
              <a:sym typeface="Ubuntu"/>
            </a:endParaRPr>
          </a:p>
        </p:txBody>
      </p:sp>
      <p:sp>
        <p:nvSpPr>
          <p:cNvPr id="1811" name="Google Shape;1811;p55">
            <a:hlinkClick r:id="rId7" action="ppaction://hlinksldjump"/>
          </p:cNvPr>
          <p:cNvSpPr txBox="1"/>
          <p:nvPr/>
        </p:nvSpPr>
        <p:spPr>
          <a:xfrm>
            <a:off x="8189650" y="3423511"/>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3"/>
                </a:solidFill>
                <a:latin typeface="Ubuntu"/>
                <a:ea typeface="Ubuntu"/>
                <a:cs typeface="Ubuntu"/>
                <a:sym typeface="Ubuntu"/>
              </a:rPr>
              <a:t>T</a:t>
            </a:r>
            <a:endParaRPr b="1">
              <a:solidFill>
                <a:schemeClr val="accent3"/>
              </a:solidFill>
              <a:latin typeface="Ubuntu"/>
              <a:ea typeface="Ubuntu"/>
              <a:cs typeface="Ubuntu"/>
              <a:sym typeface="Ubuntu"/>
            </a:endParaRPr>
          </a:p>
        </p:txBody>
      </p:sp>
      <p:sp>
        <p:nvSpPr>
          <p:cNvPr id="1812" name="Google Shape;1812;p55">
            <a:hlinkClick r:id="rId6" action="ppaction://hlinksldjump"/>
          </p:cNvPr>
          <p:cNvSpPr txBox="1"/>
          <p:nvPr/>
        </p:nvSpPr>
        <p:spPr>
          <a:xfrm>
            <a:off x="8189650" y="4362805"/>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4"/>
                </a:solidFill>
                <a:latin typeface="Ubuntu"/>
                <a:ea typeface="Ubuntu"/>
                <a:cs typeface="Ubuntu"/>
                <a:sym typeface="Ubuntu"/>
              </a:rPr>
              <a:t>F</a:t>
            </a:r>
            <a:endParaRPr b="1">
              <a:solidFill>
                <a:schemeClr val="accent4"/>
              </a:solidFill>
              <a:latin typeface="Ubuntu"/>
              <a:ea typeface="Ubuntu"/>
              <a:cs typeface="Ubuntu"/>
              <a:sym typeface="Ubuntu"/>
            </a:endParaRPr>
          </a:p>
        </p:txBody>
      </p:sp>
      <p:grpSp>
        <p:nvGrpSpPr>
          <p:cNvPr id="1813" name="Google Shape;1813;p55"/>
          <p:cNvGrpSpPr/>
          <p:nvPr/>
        </p:nvGrpSpPr>
        <p:grpSpPr>
          <a:xfrm>
            <a:off x="6935171" y="696541"/>
            <a:ext cx="195284" cy="195284"/>
            <a:chOff x="5660400" y="238125"/>
            <a:chExt cx="481825" cy="481825"/>
          </a:xfrm>
        </p:grpSpPr>
        <p:sp>
          <p:nvSpPr>
            <p:cNvPr id="1814" name="Google Shape;1814;p55"/>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815" name="Google Shape;1815;p55"/>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1816" name="Google Shape;1816;p55">
            <a:hlinkClick r:id="rId8" action="ppaction://hlinksldjump"/>
          </p:cNvPr>
          <p:cNvSpPr/>
          <p:nvPr/>
        </p:nvSpPr>
        <p:spPr>
          <a:xfrm>
            <a:off x="6934475" y="681975"/>
            <a:ext cx="195900" cy="215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55">
            <a:hlinkClick r:id="rId9" action="ppaction://hlinksldjump"/>
          </p:cNvPr>
          <p:cNvSpPr/>
          <p:nvPr/>
        </p:nvSpPr>
        <p:spPr>
          <a:xfrm>
            <a:off x="7246284" y="695850"/>
            <a:ext cx="213106" cy="195722"/>
          </a:xfrm>
          <a:custGeom>
            <a:avLst/>
            <a:gdLst/>
            <a:ahLst/>
            <a:cxnLst/>
            <a:rect l="l" t="t" r="r" b="b"/>
            <a:pathLst>
              <a:path w="34372" h="31568" extrusionOk="0">
                <a:moveTo>
                  <a:pt x="17158" y="1"/>
                </a:moveTo>
                <a:cubicBezTo>
                  <a:pt x="11439" y="3246"/>
                  <a:pt x="5719" y="6490"/>
                  <a:pt x="0" y="9735"/>
                </a:cubicBezTo>
                <a:lnTo>
                  <a:pt x="2750" y="9735"/>
                </a:lnTo>
                <a:lnTo>
                  <a:pt x="2750" y="31567"/>
                </a:lnTo>
                <a:lnTo>
                  <a:pt x="11659" y="31567"/>
                </a:lnTo>
                <a:lnTo>
                  <a:pt x="11659" y="17379"/>
                </a:lnTo>
                <a:lnTo>
                  <a:pt x="23373" y="17379"/>
                </a:lnTo>
                <a:lnTo>
                  <a:pt x="23373" y="31567"/>
                </a:lnTo>
                <a:lnTo>
                  <a:pt x="31622" y="31567"/>
                </a:lnTo>
                <a:lnTo>
                  <a:pt x="31622" y="9735"/>
                </a:lnTo>
                <a:lnTo>
                  <a:pt x="34371" y="9735"/>
                </a:lnTo>
                <a:cubicBezTo>
                  <a:pt x="28597" y="6490"/>
                  <a:pt x="22878" y="3246"/>
                  <a:pt x="1715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55">
            <a:hlinkClick r:id="" action="ppaction://hlinkshowjump?jump=nextslide"/>
          </p:cNvPr>
          <p:cNvSpPr/>
          <p:nvPr/>
        </p:nvSpPr>
        <p:spPr>
          <a:xfrm>
            <a:off x="7870218" y="695853"/>
            <a:ext cx="145409" cy="215293"/>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55">
            <a:hlinkClick r:id="" action="ppaction://hlinkshowjump?jump=previousslide"/>
          </p:cNvPr>
          <p:cNvSpPr/>
          <p:nvPr/>
        </p:nvSpPr>
        <p:spPr>
          <a:xfrm rot="10800000">
            <a:off x="7575225" y="695855"/>
            <a:ext cx="145409" cy="215293"/>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301;p46"/>
          <p:cNvSpPr txBox="1">
            <a:spLocks noGrp="1"/>
          </p:cNvSpPr>
          <p:nvPr>
            <p:ph type="subTitle" idx="1"/>
          </p:nvPr>
        </p:nvSpPr>
        <p:spPr>
          <a:xfrm>
            <a:off x="708098" y="1073548"/>
            <a:ext cx="7589362" cy="298619"/>
          </a:xfrm>
          <a:prstGeom prst="rect">
            <a:avLst/>
          </a:prstGeom>
        </p:spPr>
        <p:txBody>
          <a:bodyPr spcFirstLastPara="1" wrap="square" lIns="91425" tIns="91425" rIns="91425" bIns="91425" anchor="ctr" anchorCtr="0">
            <a:noAutofit/>
          </a:bodyPr>
          <a:lstStyle/>
          <a:p>
            <a:pPr marL="0" lvl="0" indent="0" algn="l"/>
            <a:r>
              <a:rPr lang="en-US" b="0" dirty="0" smtClean="0">
                <a:solidFill>
                  <a:schemeClr val="dk1"/>
                </a:solidFill>
              </a:rPr>
              <a:t>Watcher</a:t>
            </a:r>
            <a:endParaRPr lang="vi-VN" b="0" dirty="0">
              <a:solidFill>
                <a:schemeClr val="dk1"/>
              </a:solidFill>
            </a:endParaRPr>
          </a:p>
        </p:txBody>
      </p:sp>
      <p:pic>
        <p:nvPicPr>
          <p:cNvPr id="2" name="Picture 1"/>
          <p:cNvPicPr>
            <a:picLocks noChangeAspect="1"/>
          </p:cNvPicPr>
          <p:nvPr/>
        </p:nvPicPr>
        <p:blipFill>
          <a:blip r:embed="rId10"/>
          <a:stretch>
            <a:fillRect/>
          </a:stretch>
        </p:blipFill>
        <p:spPr>
          <a:xfrm>
            <a:off x="1230055" y="1372167"/>
            <a:ext cx="6818675" cy="3622421"/>
          </a:xfrm>
          <a:prstGeom prst="rect">
            <a:avLst/>
          </a:prstGeom>
        </p:spPr>
      </p:pic>
    </p:spTree>
    <p:extLst>
      <p:ext uri="{BB962C8B-B14F-4D97-AF65-F5344CB8AC3E}">
        <p14:creationId xmlns:p14="http://schemas.microsoft.com/office/powerpoint/2010/main" val="136669009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2">
                                            <p:txEl>
                                              <p:pRg st="0" end="0"/>
                                            </p:txEl>
                                          </p:spTgt>
                                        </p:tgtEl>
                                        <p:attrNameLst>
                                          <p:attrName>style.visibility</p:attrName>
                                        </p:attrNameLst>
                                      </p:cBhvr>
                                      <p:to>
                                        <p:strVal val="visible"/>
                                      </p:to>
                                    </p:set>
                                    <p:animEffect transition="in" filter="fade">
                                      <p:cBhvr>
                                        <p:cTn id="7" dur="500"/>
                                        <p:tgtEl>
                                          <p:spTgt spid="11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 grpId="0" build="p"/>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791"/>
        <p:cNvGrpSpPr/>
        <p:nvPr/>
      </p:nvGrpSpPr>
      <p:grpSpPr>
        <a:xfrm>
          <a:off x="0" y="0"/>
          <a:ext cx="0" cy="0"/>
          <a:chOff x="0" y="0"/>
          <a:chExt cx="0" cy="0"/>
        </a:xfrm>
      </p:grpSpPr>
      <p:sp>
        <p:nvSpPr>
          <p:cNvPr id="1794" name="Google Shape;1794;p55"/>
          <p:cNvSpPr txBox="1">
            <a:spLocks noGrp="1"/>
          </p:cNvSpPr>
          <p:nvPr>
            <p:ph type="title"/>
          </p:nvPr>
        </p:nvSpPr>
        <p:spPr>
          <a:xfrm>
            <a:off x="1541075" y="540762"/>
            <a:ext cx="5277600" cy="478200"/>
          </a:xfrm>
          <a:prstGeom prst="rect">
            <a:avLst/>
          </a:prstGeom>
        </p:spPr>
        <p:txBody>
          <a:bodyPr spcFirstLastPara="1" wrap="square" lIns="91425" tIns="91425" rIns="91425" bIns="91425" anchor="ctr" anchorCtr="0">
            <a:noAutofit/>
          </a:bodyPr>
          <a:lstStyle/>
          <a:p>
            <a:pPr lvl="0"/>
            <a:r>
              <a:rPr lang="en-US" sz="2400" dirty="0" smtClean="0"/>
              <a:t>b. Computed vs Watcher.</a:t>
            </a:r>
            <a:endParaRPr sz="2400" b="1" dirty="0"/>
          </a:p>
        </p:txBody>
      </p:sp>
      <p:sp>
        <p:nvSpPr>
          <p:cNvPr id="1801" name="Google Shape;1801;p55"/>
          <p:cNvSpPr/>
          <p:nvPr/>
        </p:nvSpPr>
        <p:spPr>
          <a:xfrm>
            <a:off x="7870218" y="695853"/>
            <a:ext cx="145409" cy="215293"/>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55"/>
          <p:cNvSpPr/>
          <p:nvPr/>
        </p:nvSpPr>
        <p:spPr>
          <a:xfrm rot="10800000">
            <a:off x="7575225" y="695855"/>
            <a:ext cx="145409" cy="215293"/>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55">
            <a:hlinkClick r:id="rId3" action="ppaction://hlinksldjump"/>
          </p:cNvPr>
          <p:cNvSpPr/>
          <p:nvPr/>
        </p:nvSpPr>
        <p:spPr>
          <a:xfrm rot="5400000">
            <a:off x="8135450" y="1556928"/>
            <a:ext cx="950100" cy="62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55">
            <a:hlinkClick r:id="rId4" action="ppaction://hlinksldjump"/>
          </p:cNvPr>
          <p:cNvSpPr/>
          <p:nvPr/>
        </p:nvSpPr>
        <p:spPr>
          <a:xfrm rot="5400000">
            <a:off x="8100942" y="589675"/>
            <a:ext cx="1019100" cy="62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55">
            <a:hlinkClick r:id="rId5" action="ppaction://hlinksldjump"/>
          </p:cNvPr>
          <p:cNvSpPr/>
          <p:nvPr/>
        </p:nvSpPr>
        <p:spPr>
          <a:xfrm rot="5400000">
            <a:off x="8089092" y="2537633"/>
            <a:ext cx="1042800" cy="62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55">
            <a:hlinkClick r:id="rId6" action="ppaction://hlinksldjump"/>
          </p:cNvPr>
          <p:cNvSpPr/>
          <p:nvPr/>
        </p:nvSpPr>
        <p:spPr>
          <a:xfrm rot="5400000">
            <a:off x="8100942" y="4501251"/>
            <a:ext cx="1019100" cy="62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55">
            <a:hlinkClick r:id="rId7" action="ppaction://hlinksldjump"/>
          </p:cNvPr>
          <p:cNvSpPr/>
          <p:nvPr/>
        </p:nvSpPr>
        <p:spPr>
          <a:xfrm rot="5400000">
            <a:off x="8141446" y="3528444"/>
            <a:ext cx="938100" cy="624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55">
            <a:hlinkClick r:id="rId4" action="ppaction://hlinksldjump"/>
          </p:cNvPr>
          <p:cNvSpPr txBox="1"/>
          <p:nvPr/>
        </p:nvSpPr>
        <p:spPr>
          <a:xfrm>
            <a:off x="8189650" y="470225"/>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4"/>
                </a:solidFill>
                <a:latin typeface="Ubuntu"/>
                <a:ea typeface="Ubuntu"/>
                <a:cs typeface="Ubuntu"/>
                <a:sym typeface="Ubuntu"/>
              </a:rPr>
              <a:t>M</a:t>
            </a:r>
            <a:endParaRPr b="1">
              <a:solidFill>
                <a:schemeClr val="accent4"/>
              </a:solidFill>
              <a:latin typeface="Ubuntu"/>
              <a:ea typeface="Ubuntu"/>
              <a:cs typeface="Ubuntu"/>
              <a:sym typeface="Ubuntu"/>
            </a:endParaRPr>
          </a:p>
        </p:txBody>
      </p:sp>
      <p:sp>
        <p:nvSpPr>
          <p:cNvPr id="1809" name="Google Shape;1809;p55">
            <a:hlinkClick r:id="rId3" action="ppaction://hlinksldjump"/>
          </p:cNvPr>
          <p:cNvSpPr txBox="1"/>
          <p:nvPr/>
        </p:nvSpPr>
        <p:spPr>
          <a:xfrm>
            <a:off x="8189650" y="1476316"/>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2"/>
                </a:solidFill>
                <a:latin typeface="Ubuntu"/>
                <a:ea typeface="Ubuntu"/>
                <a:cs typeface="Ubuntu"/>
                <a:sym typeface="Ubuntu"/>
              </a:rPr>
              <a:t>T</a:t>
            </a:r>
            <a:endParaRPr b="1">
              <a:solidFill>
                <a:schemeClr val="accent2"/>
              </a:solidFill>
              <a:latin typeface="Ubuntu"/>
              <a:ea typeface="Ubuntu"/>
              <a:cs typeface="Ubuntu"/>
              <a:sym typeface="Ubuntu"/>
            </a:endParaRPr>
          </a:p>
        </p:txBody>
      </p:sp>
      <p:sp>
        <p:nvSpPr>
          <p:cNvPr id="1810" name="Google Shape;1810;p55">
            <a:hlinkClick r:id="rId5" action="ppaction://hlinksldjump"/>
          </p:cNvPr>
          <p:cNvSpPr txBox="1"/>
          <p:nvPr/>
        </p:nvSpPr>
        <p:spPr>
          <a:xfrm>
            <a:off x="8189650" y="2400638"/>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1"/>
                </a:solidFill>
                <a:latin typeface="Ubuntu"/>
                <a:ea typeface="Ubuntu"/>
                <a:cs typeface="Ubuntu"/>
                <a:sym typeface="Ubuntu"/>
              </a:rPr>
              <a:t>X</a:t>
            </a:r>
            <a:endParaRPr b="1">
              <a:solidFill>
                <a:schemeClr val="accent1"/>
              </a:solidFill>
              <a:latin typeface="Ubuntu"/>
              <a:ea typeface="Ubuntu"/>
              <a:cs typeface="Ubuntu"/>
              <a:sym typeface="Ubuntu"/>
            </a:endParaRPr>
          </a:p>
        </p:txBody>
      </p:sp>
      <p:sp>
        <p:nvSpPr>
          <p:cNvPr id="1811" name="Google Shape;1811;p55">
            <a:hlinkClick r:id="rId7" action="ppaction://hlinksldjump"/>
          </p:cNvPr>
          <p:cNvSpPr txBox="1"/>
          <p:nvPr/>
        </p:nvSpPr>
        <p:spPr>
          <a:xfrm>
            <a:off x="8189650" y="3423511"/>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3"/>
                </a:solidFill>
                <a:latin typeface="Ubuntu"/>
                <a:ea typeface="Ubuntu"/>
                <a:cs typeface="Ubuntu"/>
                <a:sym typeface="Ubuntu"/>
              </a:rPr>
              <a:t>T</a:t>
            </a:r>
            <a:endParaRPr b="1">
              <a:solidFill>
                <a:schemeClr val="accent3"/>
              </a:solidFill>
              <a:latin typeface="Ubuntu"/>
              <a:ea typeface="Ubuntu"/>
              <a:cs typeface="Ubuntu"/>
              <a:sym typeface="Ubuntu"/>
            </a:endParaRPr>
          </a:p>
        </p:txBody>
      </p:sp>
      <p:sp>
        <p:nvSpPr>
          <p:cNvPr id="1812" name="Google Shape;1812;p55">
            <a:hlinkClick r:id="rId6" action="ppaction://hlinksldjump"/>
          </p:cNvPr>
          <p:cNvSpPr txBox="1"/>
          <p:nvPr/>
        </p:nvSpPr>
        <p:spPr>
          <a:xfrm>
            <a:off x="8189650" y="4362805"/>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4"/>
                </a:solidFill>
                <a:latin typeface="Ubuntu"/>
                <a:ea typeface="Ubuntu"/>
                <a:cs typeface="Ubuntu"/>
                <a:sym typeface="Ubuntu"/>
              </a:rPr>
              <a:t>F</a:t>
            </a:r>
            <a:endParaRPr b="1">
              <a:solidFill>
                <a:schemeClr val="accent4"/>
              </a:solidFill>
              <a:latin typeface="Ubuntu"/>
              <a:ea typeface="Ubuntu"/>
              <a:cs typeface="Ubuntu"/>
              <a:sym typeface="Ubuntu"/>
            </a:endParaRPr>
          </a:p>
        </p:txBody>
      </p:sp>
      <p:grpSp>
        <p:nvGrpSpPr>
          <p:cNvPr id="1813" name="Google Shape;1813;p55"/>
          <p:cNvGrpSpPr/>
          <p:nvPr/>
        </p:nvGrpSpPr>
        <p:grpSpPr>
          <a:xfrm>
            <a:off x="6935171" y="696541"/>
            <a:ext cx="195284" cy="195284"/>
            <a:chOff x="5660400" y="238125"/>
            <a:chExt cx="481825" cy="481825"/>
          </a:xfrm>
        </p:grpSpPr>
        <p:sp>
          <p:nvSpPr>
            <p:cNvPr id="1814" name="Google Shape;1814;p55"/>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815" name="Google Shape;1815;p55"/>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1816" name="Google Shape;1816;p55">
            <a:hlinkClick r:id="rId8" action="ppaction://hlinksldjump"/>
          </p:cNvPr>
          <p:cNvSpPr/>
          <p:nvPr/>
        </p:nvSpPr>
        <p:spPr>
          <a:xfrm>
            <a:off x="6934475" y="681975"/>
            <a:ext cx="195900" cy="215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55">
            <a:hlinkClick r:id="rId9" action="ppaction://hlinksldjump"/>
          </p:cNvPr>
          <p:cNvSpPr/>
          <p:nvPr/>
        </p:nvSpPr>
        <p:spPr>
          <a:xfrm>
            <a:off x="7246284" y="695850"/>
            <a:ext cx="213106" cy="195722"/>
          </a:xfrm>
          <a:custGeom>
            <a:avLst/>
            <a:gdLst/>
            <a:ahLst/>
            <a:cxnLst/>
            <a:rect l="l" t="t" r="r" b="b"/>
            <a:pathLst>
              <a:path w="34372" h="31568" extrusionOk="0">
                <a:moveTo>
                  <a:pt x="17158" y="1"/>
                </a:moveTo>
                <a:cubicBezTo>
                  <a:pt x="11439" y="3246"/>
                  <a:pt x="5719" y="6490"/>
                  <a:pt x="0" y="9735"/>
                </a:cubicBezTo>
                <a:lnTo>
                  <a:pt x="2750" y="9735"/>
                </a:lnTo>
                <a:lnTo>
                  <a:pt x="2750" y="31567"/>
                </a:lnTo>
                <a:lnTo>
                  <a:pt x="11659" y="31567"/>
                </a:lnTo>
                <a:lnTo>
                  <a:pt x="11659" y="17379"/>
                </a:lnTo>
                <a:lnTo>
                  <a:pt x="23373" y="17379"/>
                </a:lnTo>
                <a:lnTo>
                  <a:pt x="23373" y="31567"/>
                </a:lnTo>
                <a:lnTo>
                  <a:pt x="31622" y="31567"/>
                </a:lnTo>
                <a:lnTo>
                  <a:pt x="31622" y="9735"/>
                </a:lnTo>
                <a:lnTo>
                  <a:pt x="34371" y="9735"/>
                </a:lnTo>
                <a:cubicBezTo>
                  <a:pt x="28597" y="6490"/>
                  <a:pt x="22878" y="3246"/>
                  <a:pt x="1715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55">
            <a:hlinkClick r:id="" action="ppaction://hlinkshowjump?jump=nextslide"/>
          </p:cNvPr>
          <p:cNvSpPr/>
          <p:nvPr/>
        </p:nvSpPr>
        <p:spPr>
          <a:xfrm>
            <a:off x="7870218" y="695853"/>
            <a:ext cx="145409" cy="215293"/>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55">
            <a:hlinkClick r:id="" action="ppaction://hlinkshowjump?jump=previousslide"/>
          </p:cNvPr>
          <p:cNvSpPr/>
          <p:nvPr/>
        </p:nvSpPr>
        <p:spPr>
          <a:xfrm rot="10800000">
            <a:off x="7575225" y="695855"/>
            <a:ext cx="145409" cy="215293"/>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301;p46"/>
          <p:cNvSpPr txBox="1">
            <a:spLocks noGrp="1"/>
          </p:cNvSpPr>
          <p:nvPr>
            <p:ph type="subTitle" idx="1"/>
          </p:nvPr>
        </p:nvSpPr>
        <p:spPr>
          <a:xfrm>
            <a:off x="708098" y="1073548"/>
            <a:ext cx="7589362" cy="298619"/>
          </a:xfrm>
          <a:prstGeom prst="rect">
            <a:avLst/>
          </a:prstGeom>
        </p:spPr>
        <p:txBody>
          <a:bodyPr spcFirstLastPara="1" wrap="square" lIns="91425" tIns="91425" rIns="91425" bIns="91425" anchor="ctr" anchorCtr="0">
            <a:noAutofit/>
          </a:bodyPr>
          <a:lstStyle/>
          <a:p>
            <a:pPr marL="0" lvl="0" indent="0" algn="l"/>
            <a:r>
              <a:rPr lang="en-US" b="0" dirty="0" smtClean="0">
                <a:solidFill>
                  <a:schemeClr val="dk1"/>
                </a:solidFill>
              </a:rPr>
              <a:t>Computed</a:t>
            </a:r>
            <a:endParaRPr lang="vi-VN" b="0" dirty="0">
              <a:solidFill>
                <a:schemeClr val="dk1"/>
              </a:solidFill>
            </a:endParaRPr>
          </a:p>
        </p:txBody>
      </p:sp>
      <p:pic>
        <p:nvPicPr>
          <p:cNvPr id="3" name="Picture 2"/>
          <p:cNvPicPr>
            <a:picLocks noChangeAspect="1"/>
          </p:cNvPicPr>
          <p:nvPr/>
        </p:nvPicPr>
        <p:blipFill>
          <a:blip r:embed="rId10"/>
          <a:stretch>
            <a:fillRect/>
          </a:stretch>
        </p:blipFill>
        <p:spPr>
          <a:xfrm>
            <a:off x="1056640" y="1426753"/>
            <a:ext cx="6737905" cy="3561966"/>
          </a:xfrm>
          <a:prstGeom prst="rect">
            <a:avLst/>
          </a:prstGeom>
        </p:spPr>
      </p:pic>
    </p:spTree>
    <p:extLst>
      <p:ext uri="{BB962C8B-B14F-4D97-AF65-F5344CB8AC3E}">
        <p14:creationId xmlns:p14="http://schemas.microsoft.com/office/powerpoint/2010/main" val="424273093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2">
                                            <p:txEl>
                                              <p:pRg st="0" end="0"/>
                                            </p:txEl>
                                          </p:spTgt>
                                        </p:tgtEl>
                                        <p:attrNameLst>
                                          <p:attrName>style.visibility</p:attrName>
                                        </p:attrNameLst>
                                      </p:cBhvr>
                                      <p:to>
                                        <p:strVal val="visible"/>
                                      </p:to>
                                    </p:set>
                                    <p:animEffect transition="in" filter="fade">
                                      <p:cBhvr>
                                        <p:cTn id="7" dur="500"/>
                                        <p:tgtEl>
                                          <p:spTgt spid="11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 grpId="0" build="p"/>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474"/>
        <p:cNvGrpSpPr/>
        <p:nvPr/>
      </p:nvGrpSpPr>
      <p:grpSpPr>
        <a:xfrm>
          <a:off x="0" y="0"/>
          <a:ext cx="0" cy="0"/>
          <a:chOff x="0" y="0"/>
          <a:chExt cx="0" cy="0"/>
        </a:xfrm>
      </p:grpSpPr>
      <p:sp>
        <p:nvSpPr>
          <p:cNvPr id="1478" name="Google Shape;1478;p49"/>
          <p:cNvSpPr txBox="1">
            <a:spLocks noGrp="1"/>
          </p:cNvSpPr>
          <p:nvPr>
            <p:ph type="title"/>
          </p:nvPr>
        </p:nvSpPr>
        <p:spPr>
          <a:xfrm>
            <a:off x="1543659" y="540116"/>
            <a:ext cx="5872200" cy="478200"/>
          </a:xfrm>
          <a:prstGeom prst="rect">
            <a:avLst/>
          </a:prstGeom>
        </p:spPr>
        <p:txBody>
          <a:bodyPr spcFirstLastPara="1" wrap="square" lIns="91425" tIns="91425" rIns="91425" bIns="91425" anchor="ctr" anchorCtr="0">
            <a:noAutofit/>
          </a:bodyPr>
          <a:lstStyle/>
          <a:p>
            <a:pPr lvl="0"/>
            <a:r>
              <a:rPr lang="en-US" sz="2400" dirty="0">
                <a:solidFill>
                  <a:schemeClr val="accent2"/>
                </a:solidFill>
              </a:rPr>
              <a:t>V. Class </a:t>
            </a:r>
            <a:r>
              <a:rPr lang="en-US" sz="2400" dirty="0" err="1">
                <a:solidFill>
                  <a:schemeClr val="accent2"/>
                </a:solidFill>
              </a:rPr>
              <a:t>và</a:t>
            </a:r>
            <a:r>
              <a:rPr lang="en-US" sz="2400" dirty="0">
                <a:solidFill>
                  <a:schemeClr val="accent2"/>
                </a:solidFill>
              </a:rPr>
              <a:t> style bindings </a:t>
            </a:r>
            <a:r>
              <a:rPr lang="en-US" sz="2400" dirty="0" err="1">
                <a:solidFill>
                  <a:schemeClr val="accent2"/>
                </a:solidFill>
              </a:rPr>
              <a:t>trong</a:t>
            </a:r>
            <a:r>
              <a:rPr lang="en-US" sz="2400" dirty="0">
                <a:solidFill>
                  <a:schemeClr val="accent2"/>
                </a:solidFill>
              </a:rPr>
              <a:t> Vue.js</a:t>
            </a:r>
            <a:endParaRPr sz="2400" b="1" dirty="0">
              <a:solidFill>
                <a:schemeClr val="accent2"/>
              </a:solidFill>
            </a:endParaRPr>
          </a:p>
        </p:txBody>
      </p:sp>
      <p:sp>
        <p:nvSpPr>
          <p:cNvPr id="1546" name="Google Shape;1546;p49">
            <a:hlinkClick r:id="rId3" action="ppaction://hlinksldjump"/>
          </p:cNvPr>
          <p:cNvSpPr/>
          <p:nvPr/>
        </p:nvSpPr>
        <p:spPr>
          <a:xfrm rot="5400000">
            <a:off x="8135450" y="1556928"/>
            <a:ext cx="950100" cy="62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49">
            <a:hlinkClick r:id="rId4" action="ppaction://hlinksldjump"/>
          </p:cNvPr>
          <p:cNvSpPr/>
          <p:nvPr/>
        </p:nvSpPr>
        <p:spPr>
          <a:xfrm rot="5400000">
            <a:off x="8100942" y="589675"/>
            <a:ext cx="1019100" cy="62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49">
            <a:hlinkClick r:id="rId5" action="ppaction://hlinksldjump"/>
          </p:cNvPr>
          <p:cNvSpPr/>
          <p:nvPr/>
        </p:nvSpPr>
        <p:spPr>
          <a:xfrm rot="5400000">
            <a:off x="8089092" y="2537633"/>
            <a:ext cx="1042800" cy="62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49">
            <a:hlinkClick r:id="rId6" action="ppaction://hlinksldjump"/>
          </p:cNvPr>
          <p:cNvSpPr/>
          <p:nvPr/>
        </p:nvSpPr>
        <p:spPr>
          <a:xfrm rot="5400000">
            <a:off x="8100942" y="4501251"/>
            <a:ext cx="1019100" cy="62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49">
            <a:hlinkClick r:id="rId7" action="ppaction://hlinksldjump"/>
          </p:cNvPr>
          <p:cNvSpPr/>
          <p:nvPr/>
        </p:nvSpPr>
        <p:spPr>
          <a:xfrm rot="5400000">
            <a:off x="8141446" y="3528444"/>
            <a:ext cx="938100" cy="624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49">
            <a:hlinkClick r:id="rId4" action="ppaction://hlinksldjump"/>
          </p:cNvPr>
          <p:cNvSpPr txBox="1"/>
          <p:nvPr/>
        </p:nvSpPr>
        <p:spPr>
          <a:xfrm>
            <a:off x="8189650" y="470225"/>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4"/>
                </a:solidFill>
                <a:latin typeface="Ubuntu"/>
                <a:ea typeface="Ubuntu"/>
                <a:cs typeface="Ubuntu"/>
                <a:sym typeface="Ubuntu"/>
              </a:rPr>
              <a:t>M</a:t>
            </a:r>
            <a:endParaRPr b="1">
              <a:solidFill>
                <a:schemeClr val="accent4"/>
              </a:solidFill>
              <a:latin typeface="Ubuntu"/>
              <a:ea typeface="Ubuntu"/>
              <a:cs typeface="Ubuntu"/>
              <a:sym typeface="Ubuntu"/>
            </a:endParaRPr>
          </a:p>
        </p:txBody>
      </p:sp>
      <p:sp>
        <p:nvSpPr>
          <p:cNvPr id="1552" name="Google Shape;1552;p49">
            <a:hlinkClick r:id="rId3" action="ppaction://hlinksldjump"/>
          </p:cNvPr>
          <p:cNvSpPr txBox="1"/>
          <p:nvPr/>
        </p:nvSpPr>
        <p:spPr>
          <a:xfrm>
            <a:off x="8189650" y="1476316"/>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2"/>
                </a:solidFill>
                <a:latin typeface="Ubuntu"/>
                <a:ea typeface="Ubuntu"/>
                <a:cs typeface="Ubuntu"/>
                <a:sym typeface="Ubuntu"/>
              </a:rPr>
              <a:t>T</a:t>
            </a:r>
            <a:endParaRPr b="1">
              <a:solidFill>
                <a:schemeClr val="accent2"/>
              </a:solidFill>
              <a:latin typeface="Ubuntu"/>
              <a:ea typeface="Ubuntu"/>
              <a:cs typeface="Ubuntu"/>
              <a:sym typeface="Ubuntu"/>
            </a:endParaRPr>
          </a:p>
        </p:txBody>
      </p:sp>
      <p:sp>
        <p:nvSpPr>
          <p:cNvPr id="1553" name="Google Shape;1553;p49">
            <a:hlinkClick r:id="rId5" action="ppaction://hlinksldjump"/>
          </p:cNvPr>
          <p:cNvSpPr txBox="1"/>
          <p:nvPr/>
        </p:nvSpPr>
        <p:spPr>
          <a:xfrm>
            <a:off x="8189650" y="2400638"/>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1"/>
                </a:solidFill>
                <a:latin typeface="Ubuntu"/>
                <a:ea typeface="Ubuntu"/>
                <a:cs typeface="Ubuntu"/>
                <a:sym typeface="Ubuntu"/>
              </a:rPr>
              <a:t>X</a:t>
            </a:r>
            <a:endParaRPr b="1">
              <a:solidFill>
                <a:schemeClr val="accent1"/>
              </a:solidFill>
              <a:latin typeface="Ubuntu"/>
              <a:ea typeface="Ubuntu"/>
              <a:cs typeface="Ubuntu"/>
              <a:sym typeface="Ubuntu"/>
            </a:endParaRPr>
          </a:p>
        </p:txBody>
      </p:sp>
      <p:sp>
        <p:nvSpPr>
          <p:cNvPr id="1554" name="Google Shape;1554;p49">
            <a:hlinkClick r:id="rId7" action="ppaction://hlinksldjump"/>
          </p:cNvPr>
          <p:cNvSpPr txBox="1"/>
          <p:nvPr/>
        </p:nvSpPr>
        <p:spPr>
          <a:xfrm>
            <a:off x="8189650" y="3423511"/>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3"/>
                </a:solidFill>
                <a:latin typeface="Ubuntu"/>
                <a:ea typeface="Ubuntu"/>
                <a:cs typeface="Ubuntu"/>
                <a:sym typeface="Ubuntu"/>
              </a:rPr>
              <a:t>T</a:t>
            </a:r>
            <a:endParaRPr b="1">
              <a:solidFill>
                <a:schemeClr val="accent3"/>
              </a:solidFill>
              <a:latin typeface="Ubuntu"/>
              <a:ea typeface="Ubuntu"/>
              <a:cs typeface="Ubuntu"/>
              <a:sym typeface="Ubuntu"/>
            </a:endParaRPr>
          </a:p>
        </p:txBody>
      </p:sp>
      <p:sp>
        <p:nvSpPr>
          <p:cNvPr id="1555" name="Google Shape;1555;p49">
            <a:hlinkClick r:id="rId6" action="ppaction://hlinksldjump"/>
          </p:cNvPr>
          <p:cNvSpPr txBox="1"/>
          <p:nvPr/>
        </p:nvSpPr>
        <p:spPr>
          <a:xfrm>
            <a:off x="8189650" y="4362805"/>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4"/>
                </a:solidFill>
                <a:latin typeface="Ubuntu"/>
                <a:ea typeface="Ubuntu"/>
                <a:cs typeface="Ubuntu"/>
                <a:sym typeface="Ubuntu"/>
              </a:rPr>
              <a:t>F</a:t>
            </a:r>
            <a:endParaRPr b="1">
              <a:solidFill>
                <a:schemeClr val="accent4"/>
              </a:solidFill>
              <a:latin typeface="Ubuntu"/>
              <a:ea typeface="Ubuntu"/>
              <a:cs typeface="Ubuntu"/>
              <a:sym typeface="Ubuntu"/>
            </a:endParaRPr>
          </a:p>
        </p:txBody>
      </p:sp>
      <p:grpSp>
        <p:nvGrpSpPr>
          <p:cNvPr id="1556" name="Google Shape;1556;p49"/>
          <p:cNvGrpSpPr/>
          <p:nvPr/>
        </p:nvGrpSpPr>
        <p:grpSpPr>
          <a:xfrm>
            <a:off x="6935171" y="696541"/>
            <a:ext cx="195284" cy="195284"/>
            <a:chOff x="5660400" y="238125"/>
            <a:chExt cx="481825" cy="481825"/>
          </a:xfrm>
        </p:grpSpPr>
        <p:sp>
          <p:nvSpPr>
            <p:cNvPr id="1557" name="Google Shape;1557;p49"/>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558" name="Google Shape;1558;p49"/>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1559" name="Google Shape;1559;p49">
            <a:hlinkClick r:id="rId8" action="ppaction://hlinksldjump"/>
          </p:cNvPr>
          <p:cNvSpPr/>
          <p:nvPr/>
        </p:nvSpPr>
        <p:spPr>
          <a:xfrm>
            <a:off x="6934475" y="681975"/>
            <a:ext cx="195900" cy="215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49">
            <a:hlinkClick r:id="rId9" action="ppaction://hlinksldjump"/>
          </p:cNvPr>
          <p:cNvSpPr/>
          <p:nvPr/>
        </p:nvSpPr>
        <p:spPr>
          <a:xfrm>
            <a:off x="7246284" y="695850"/>
            <a:ext cx="213106" cy="195722"/>
          </a:xfrm>
          <a:custGeom>
            <a:avLst/>
            <a:gdLst/>
            <a:ahLst/>
            <a:cxnLst/>
            <a:rect l="l" t="t" r="r" b="b"/>
            <a:pathLst>
              <a:path w="34372" h="31568" extrusionOk="0">
                <a:moveTo>
                  <a:pt x="17158" y="1"/>
                </a:moveTo>
                <a:cubicBezTo>
                  <a:pt x="11439" y="3246"/>
                  <a:pt x="5719" y="6490"/>
                  <a:pt x="0" y="9735"/>
                </a:cubicBezTo>
                <a:lnTo>
                  <a:pt x="2750" y="9735"/>
                </a:lnTo>
                <a:lnTo>
                  <a:pt x="2750" y="31567"/>
                </a:lnTo>
                <a:lnTo>
                  <a:pt x="11659" y="31567"/>
                </a:lnTo>
                <a:lnTo>
                  <a:pt x="11659" y="17379"/>
                </a:lnTo>
                <a:lnTo>
                  <a:pt x="23373" y="17379"/>
                </a:lnTo>
                <a:lnTo>
                  <a:pt x="23373" y="31567"/>
                </a:lnTo>
                <a:lnTo>
                  <a:pt x="31622" y="31567"/>
                </a:lnTo>
                <a:lnTo>
                  <a:pt x="31622" y="9735"/>
                </a:lnTo>
                <a:lnTo>
                  <a:pt x="34371" y="9735"/>
                </a:lnTo>
                <a:cubicBezTo>
                  <a:pt x="28597" y="6490"/>
                  <a:pt x="22878" y="3246"/>
                  <a:pt x="1715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49">
            <a:hlinkClick r:id="" action="ppaction://hlinkshowjump?jump=nextslide"/>
          </p:cNvPr>
          <p:cNvSpPr/>
          <p:nvPr/>
        </p:nvSpPr>
        <p:spPr>
          <a:xfrm>
            <a:off x="7870218" y="695853"/>
            <a:ext cx="145409" cy="215293"/>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49">
            <a:hlinkClick r:id="" action="ppaction://hlinkshowjump?jump=previousslide"/>
          </p:cNvPr>
          <p:cNvSpPr/>
          <p:nvPr/>
        </p:nvSpPr>
        <p:spPr>
          <a:xfrm rot="10800000">
            <a:off x="7575225" y="695855"/>
            <a:ext cx="145409" cy="215293"/>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6" name="Google Shape;3606;p66"/>
          <p:cNvGrpSpPr/>
          <p:nvPr/>
        </p:nvGrpSpPr>
        <p:grpSpPr>
          <a:xfrm>
            <a:off x="1018725" y="1676946"/>
            <a:ext cx="3132775" cy="305215"/>
            <a:chOff x="1384025" y="1945908"/>
            <a:chExt cx="3132775" cy="305215"/>
          </a:xfrm>
        </p:grpSpPr>
        <p:sp>
          <p:nvSpPr>
            <p:cNvPr id="97" name="Google Shape;3607;p66"/>
            <p:cNvSpPr/>
            <p:nvPr/>
          </p:nvSpPr>
          <p:spPr>
            <a:xfrm>
              <a:off x="1389900" y="1950823"/>
              <a:ext cx="3126900" cy="300300"/>
            </a:xfrm>
            <a:prstGeom prst="roundRect">
              <a:avLst>
                <a:gd name="adj" fmla="val 50000"/>
              </a:avLst>
            </a:prstGeom>
            <a:solidFill>
              <a:schemeClr val="accent5"/>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3608;p66"/>
            <p:cNvSpPr/>
            <p:nvPr/>
          </p:nvSpPr>
          <p:spPr>
            <a:xfrm>
              <a:off x="1384025" y="1945908"/>
              <a:ext cx="300900" cy="3009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 name="Google Shape;3609;p66"/>
          <p:cNvGrpSpPr/>
          <p:nvPr/>
        </p:nvGrpSpPr>
        <p:grpSpPr>
          <a:xfrm>
            <a:off x="1018726" y="2214943"/>
            <a:ext cx="3132774" cy="307218"/>
            <a:chOff x="1384026" y="2431680"/>
            <a:chExt cx="3132774" cy="307218"/>
          </a:xfrm>
        </p:grpSpPr>
        <p:sp>
          <p:nvSpPr>
            <p:cNvPr id="100" name="Google Shape;3610;p66"/>
            <p:cNvSpPr/>
            <p:nvPr/>
          </p:nvSpPr>
          <p:spPr>
            <a:xfrm>
              <a:off x="1389900" y="2431680"/>
              <a:ext cx="3126900" cy="301800"/>
            </a:xfrm>
            <a:prstGeom prst="roundRect">
              <a:avLst>
                <a:gd name="adj" fmla="val 50000"/>
              </a:avLst>
            </a:prstGeom>
            <a:solidFill>
              <a:schemeClr val="accent5"/>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3611;p66"/>
            <p:cNvSpPr/>
            <p:nvPr/>
          </p:nvSpPr>
          <p:spPr>
            <a:xfrm>
              <a:off x="1384026" y="2437099"/>
              <a:ext cx="301800" cy="3018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6" name="Google Shape;3620;p66"/>
          <p:cNvSpPr txBox="1">
            <a:spLocks noGrp="1"/>
          </p:cNvSpPr>
          <p:nvPr>
            <p:ph type="subTitle" idx="3"/>
          </p:nvPr>
        </p:nvSpPr>
        <p:spPr>
          <a:xfrm>
            <a:off x="1281513" y="2249752"/>
            <a:ext cx="2736300" cy="237600"/>
          </a:xfrm>
          <a:prstGeom prst="rect">
            <a:avLst/>
          </a:prstGeom>
        </p:spPr>
        <p:txBody>
          <a:bodyPr spcFirstLastPara="1" wrap="square" lIns="91425" tIns="91425" rIns="91425" bIns="91425" anchor="ctr" anchorCtr="0">
            <a:noAutofit/>
          </a:bodyPr>
          <a:lstStyle/>
          <a:p>
            <a:pPr marL="0" lvl="0" indent="0" algn="l"/>
            <a:r>
              <a:rPr lang="en-US" sz="1600" b="0" dirty="0" smtClean="0">
                <a:solidFill>
                  <a:schemeClr val="dk2"/>
                </a:solidFill>
              </a:rPr>
              <a:t>2. Binding inline styles.</a:t>
            </a:r>
            <a:endParaRPr sz="1600" b="0" dirty="0">
              <a:solidFill>
                <a:schemeClr val="dk2"/>
              </a:solidFill>
            </a:endParaRPr>
          </a:p>
        </p:txBody>
      </p:sp>
      <p:sp>
        <p:nvSpPr>
          <p:cNvPr id="107" name="Google Shape;3621;p66"/>
          <p:cNvSpPr txBox="1">
            <a:spLocks noGrp="1"/>
          </p:cNvSpPr>
          <p:nvPr>
            <p:ph type="subTitle" idx="4"/>
          </p:nvPr>
        </p:nvSpPr>
        <p:spPr>
          <a:xfrm>
            <a:off x="1281513" y="1710753"/>
            <a:ext cx="2736300" cy="237600"/>
          </a:xfrm>
          <a:prstGeom prst="rect">
            <a:avLst/>
          </a:prstGeom>
        </p:spPr>
        <p:txBody>
          <a:bodyPr spcFirstLastPara="1" wrap="square" lIns="91425" tIns="91425" rIns="91425" bIns="91425" anchor="ctr" anchorCtr="0">
            <a:noAutofit/>
          </a:bodyPr>
          <a:lstStyle/>
          <a:p>
            <a:pPr marL="0" lvl="0" indent="0" algn="l"/>
            <a:r>
              <a:rPr lang="en-US" dirty="0" smtClean="0"/>
              <a:t>1. Classes binding.</a:t>
            </a:r>
            <a:endParaRPr dirty="0"/>
          </a:p>
        </p:txBody>
      </p:sp>
      <p:grpSp>
        <p:nvGrpSpPr>
          <p:cNvPr id="108" name="Google Shape;3622;p66"/>
          <p:cNvGrpSpPr/>
          <p:nvPr/>
        </p:nvGrpSpPr>
        <p:grpSpPr>
          <a:xfrm>
            <a:off x="4820537" y="1296060"/>
            <a:ext cx="2700072" cy="3140665"/>
            <a:chOff x="4820537" y="1296060"/>
            <a:chExt cx="2700072" cy="3140665"/>
          </a:xfrm>
        </p:grpSpPr>
        <p:grpSp>
          <p:nvGrpSpPr>
            <p:cNvPr id="109" name="Google Shape;3623;p66"/>
            <p:cNvGrpSpPr/>
            <p:nvPr/>
          </p:nvGrpSpPr>
          <p:grpSpPr>
            <a:xfrm>
              <a:off x="4820537" y="1296060"/>
              <a:ext cx="2700072" cy="3140665"/>
              <a:chOff x="4765325" y="1286925"/>
              <a:chExt cx="2700072" cy="3140665"/>
            </a:xfrm>
          </p:grpSpPr>
          <p:sp>
            <p:nvSpPr>
              <p:cNvPr id="117" name="Google Shape;3624;p66"/>
              <p:cNvSpPr/>
              <p:nvPr/>
            </p:nvSpPr>
            <p:spPr>
              <a:xfrm>
                <a:off x="4765325" y="1649822"/>
                <a:ext cx="1906996" cy="2760544"/>
              </a:xfrm>
              <a:custGeom>
                <a:avLst/>
                <a:gdLst/>
                <a:ahLst/>
                <a:cxnLst/>
                <a:rect l="l" t="t" r="r" b="b"/>
                <a:pathLst>
                  <a:path w="33437" h="48403" extrusionOk="0">
                    <a:moveTo>
                      <a:pt x="17324" y="0"/>
                    </a:moveTo>
                    <a:lnTo>
                      <a:pt x="14723" y="13"/>
                    </a:lnTo>
                    <a:cubicBezTo>
                      <a:pt x="13838" y="13"/>
                      <a:pt x="13125" y="1281"/>
                      <a:pt x="13125" y="2179"/>
                    </a:cubicBezTo>
                    <a:lnTo>
                      <a:pt x="13191" y="20998"/>
                    </a:lnTo>
                    <a:lnTo>
                      <a:pt x="1556" y="42314"/>
                    </a:lnTo>
                    <a:cubicBezTo>
                      <a:pt x="0" y="45029"/>
                      <a:pt x="1957" y="48402"/>
                      <a:pt x="5077" y="48402"/>
                    </a:cubicBezTo>
                    <a:cubicBezTo>
                      <a:pt x="5083" y="48402"/>
                      <a:pt x="5089" y="48402"/>
                      <a:pt x="5095" y="48402"/>
                    </a:cubicBezTo>
                    <a:lnTo>
                      <a:pt x="28273" y="48323"/>
                    </a:lnTo>
                    <a:cubicBezTo>
                      <a:pt x="31495" y="48310"/>
                      <a:pt x="33436" y="44731"/>
                      <a:pt x="31667" y="42036"/>
                    </a:cubicBezTo>
                    <a:lnTo>
                      <a:pt x="19002" y="20972"/>
                    </a:lnTo>
                    <a:lnTo>
                      <a:pt x="18936" y="2153"/>
                    </a:lnTo>
                    <a:cubicBezTo>
                      <a:pt x="18936" y="1268"/>
                      <a:pt x="18209" y="0"/>
                      <a:pt x="173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3625;p66"/>
              <p:cNvSpPr/>
              <p:nvPr/>
            </p:nvSpPr>
            <p:spPr>
              <a:xfrm>
                <a:off x="4766123" y="3643275"/>
                <a:ext cx="1906939" cy="776098"/>
              </a:xfrm>
              <a:custGeom>
                <a:avLst/>
                <a:gdLst/>
                <a:ahLst/>
                <a:cxnLst/>
                <a:rect l="l" t="t" r="r" b="b"/>
                <a:pathLst>
                  <a:path w="33436" h="13608" extrusionOk="0">
                    <a:moveTo>
                      <a:pt x="23129" y="0"/>
                    </a:moveTo>
                    <a:cubicBezTo>
                      <a:pt x="21593" y="0"/>
                      <a:pt x="19695" y="294"/>
                      <a:pt x="17429" y="1154"/>
                    </a:cubicBezTo>
                    <a:cubicBezTo>
                      <a:pt x="15045" y="2065"/>
                      <a:pt x="12849" y="2366"/>
                      <a:pt x="10991" y="2366"/>
                    </a:cubicBezTo>
                    <a:cubicBezTo>
                      <a:pt x="7383" y="2366"/>
                      <a:pt x="5041" y="1233"/>
                      <a:pt x="5041" y="1233"/>
                    </a:cubicBezTo>
                    <a:lnTo>
                      <a:pt x="1938" y="6925"/>
                    </a:lnTo>
                    <a:cubicBezTo>
                      <a:pt x="0" y="9878"/>
                      <a:pt x="1457" y="13462"/>
                      <a:pt x="4969" y="13462"/>
                    </a:cubicBezTo>
                    <a:cubicBezTo>
                      <a:pt x="4976" y="13462"/>
                      <a:pt x="4982" y="13462"/>
                      <a:pt x="4989" y="13462"/>
                    </a:cubicBezTo>
                    <a:lnTo>
                      <a:pt x="27545" y="13607"/>
                    </a:lnTo>
                    <a:cubicBezTo>
                      <a:pt x="31256" y="13594"/>
                      <a:pt x="33436" y="9883"/>
                      <a:pt x="31098" y="6991"/>
                    </a:cubicBezTo>
                    <a:lnTo>
                      <a:pt x="28087" y="1378"/>
                    </a:lnTo>
                    <a:cubicBezTo>
                      <a:pt x="28087" y="1378"/>
                      <a:pt x="26455" y="0"/>
                      <a:pt x="231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3626;p66"/>
              <p:cNvSpPr/>
              <p:nvPr/>
            </p:nvSpPr>
            <p:spPr>
              <a:xfrm>
                <a:off x="5206525" y="3837813"/>
                <a:ext cx="76138" cy="76138"/>
              </a:xfrm>
              <a:custGeom>
                <a:avLst/>
                <a:gdLst/>
                <a:ahLst/>
                <a:cxnLst/>
                <a:rect l="l" t="t" r="r" b="b"/>
                <a:pathLst>
                  <a:path w="1335" h="1335" extrusionOk="0">
                    <a:moveTo>
                      <a:pt x="684" y="1"/>
                    </a:moveTo>
                    <a:cubicBezTo>
                      <a:pt x="676" y="1"/>
                      <a:pt x="668" y="1"/>
                      <a:pt x="661" y="1"/>
                    </a:cubicBezTo>
                    <a:cubicBezTo>
                      <a:pt x="291" y="1"/>
                      <a:pt x="0" y="292"/>
                      <a:pt x="0" y="661"/>
                    </a:cubicBezTo>
                    <a:cubicBezTo>
                      <a:pt x="0" y="1031"/>
                      <a:pt x="304" y="1335"/>
                      <a:pt x="674" y="1335"/>
                    </a:cubicBezTo>
                    <a:cubicBezTo>
                      <a:pt x="1044" y="1335"/>
                      <a:pt x="1334" y="1031"/>
                      <a:pt x="1334" y="661"/>
                    </a:cubicBezTo>
                    <a:cubicBezTo>
                      <a:pt x="1334" y="299"/>
                      <a:pt x="1043" y="1"/>
                      <a:pt x="684" y="1"/>
                    </a:cubicBezTo>
                    <a:close/>
                  </a:path>
                </a:pathLst>
              </a:custGeom>
              <a:solidFill>
                <a:srgbClr val="6889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3627;p66"/>
              <p:cNvSpPr/>
              <p:nvPr/>
            </p:nvSpPr>
            <p:spPr>
              <a:xfrm>
                <a:off x="6086987" y="3820532"/>
                <a:ext cx="76138" cy="76138"/>
              </a:xfrm>
              <a:custGeom>
                <a:avLst/>
                <a:gdLst/>
                <a:ahLst/>
                <a:cxnLst/>
                <a:rect l="l" t="t" r="r" b="b"/>
                <a:pathLst>
                  <a:path w="1335" h="1335" extrusionOk="0">
                    <a:moveTo>
                      <a:pt x="661" y="0"/>
                    </a:moveTo>
                    <a:cubicBezTo>
                      <a:pt x="291" y="0"/>
                      <a:pt x="1" y="291"/>
                      <a:pt x="1" y="661"/>
                    </a:cubicBezTo>
                    <a:cubicBezTo>
                      <a:pt x="1" y="1030"/>
                      <a:pt x="305" y="1334"/>
                      <a:pt x="674" y="1334"/>
                    </a:cubicBezTo>
                    <a:cubicBezTo>
                      <a:pt x="1044" y="1334"/>
                      <a:pt x="1335" y="1030"/>
                      <a:pt x="1335" y="661"/>
                    </a:cubicBezTo>
                    <a:cubicBezTo>
                      <a:pt x="1335" y="291"/>
                      <a:pt x="1031" y="0"/>
                      <a:pt x="661" y="0"/>
                    </a:cubicBezTo>
                    <a:close/>
                  </a:path>
                </a:pathLst>
              </a:custGeom>
              <a:solidFill>
                <a:srgbClr val="6889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3628;p66"/>
              <p:cNvSpPr/>
              <p:nvPr/>
            </p:nvSpPr>
            <p:spPr>
              <a:xfrm>
                <a:off x="5905511" y="3356573"/>
                <a:ext cx="72317" cy="72317"/>
              </a:xfrm>
              <a:custGeom>
                <a:avLst/>
                <a:gdLst/>
                <a:ahLst/>
                <a:cxnLst/>
                <a:rect l="l" t="t" r="r" b="b"/>
                <a:pathLst>
                  <a:path w="1268" h="1268" extrusionOk="0">
                    <a:moveTo>
                      <a:pt x="634" y="0"/>
                    </a:moveTo>
                    <a:cubicBezTo>
                      <a:pt x="291" y="0"/>
                      <a:pt x="0" y="291"/>
                      <a:pt x="13" y="634"/>
                    </a:cubicBezTo>
                    <a:cubicBezTo>
                      <a:pt x="13" y="991"/>
                      <a:pt x="291" y="1268"/>
                      <a:pt x="634" y="1268"/>
                    </a:cubicBezTo>
                    <a:cubicBezTo>
                      <a:pt x="991" y="1268"/>
                      <a:pt x="1268" y="977"/>
                      <a:pt x="1268" y="634"/>
                    </a:cubicBezTo>
                    <a:cubicBezTo>
                      <a:pt x="1268" y="291"/>
                      <a:pt x="977" y="0"/>
                      <a:pt x="634" y="0"/>
                    </a:cubicBezTo>
                    <a:close/>
                  </a:path>
                </a:pathLst>
              </a:custGeom>
              <a:solidFill>
                <a:srgbClr val="6889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3629;p66"/>
              <p:cNvSpPr/>
              <p:nvPr/>
            </p:nvSpPr>
            <p:spPr>
              <a:xfrm>
                <a:off x="5885150" y="3905624"/>
                <a:ext cx="72374" cy="72374"/>
              </a:xfrm>
              <a:custGeom>
                <a:avLst/>
                <a:gdLst/>
                <a:ahLst/>
                <a:cxnLst/>
                <a:rect l="l" t="t" r="r" b="b"/>
                <a:pathLst>
                  <a:path w="1269" h="1269" extrusionOk="0">
                    <a:moveTo>
                      <a:pt x="634" y="1"/>
                    </a:moveTo>
                    <a:cubicBezTo>
                      <a:pt x="291" y="1"/>
                      <a:pt x="0" y="291"/>
                      <a:pt x="0" y="635"/>
                    </a:cubicBezTo>
                    <a:cubicBezTo>
                      <a:pt x="0" y="991"/>
                      <a:pt x="291" y="1268"/>
                      <a:pt x="634" y="1268"/>
                    </a:cubicBezTo>
                    <a:cubicBezTo>
                      <a:pt x="991" y="1268"/>
                      <a:pt x="1268" y="978"/>
                      <a:pt x="1268" y="635"/>
                    </a:cubicBezTo>
                    <a:cubicBezTo>
                      <a:pt x="1268" y="291"/>
                      <a:pt x="978" y="1"/>
                      <a:pt x="634" y="1"/>
                    </a:cubicBezTo>
                    <a:close/>
                  </a:path>
                </a:pathLst>
              </a:custGeom>
              <a:solidFill>
                <a:srgbClr val="6889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3630;p66"/>
              <p:cNvSpPr/>
              <p:nvPr/>
            </p:nvSpPr>
            <p:spPr>
              <a:xfrm>
                <a:off x="5656166" y="3131353"/>
                <a:ext cx="72374" cy="71633"/>
              </a:xfrm>
              <a:custGeom>
                <a:avLst/>
                <a:gdLst/>
                <a:ahLst/>
                <a:cxnLst/>
                <a:rect l="l" t="t" r="r" b="b"/>
                <a:pathLst>
                  <a:path w="1269" h="1256" extrusionOk="0">
                    <a:moveTo>
                      <a:pt x="635" y="0"/>
                    </a:moveTo>
                    <a:cubicBezTo>
                      <a:pt x="291" y="0"/>
                      <a:pt x="1" y="291"/>
                      <a:pt x="14" y="634"/>
                    </a:cubicBezTo>
                    <a:cubicBezTo>
                      <a:pt x="14" y="970"/>
                      <a:pt x="279" y="1255"/>
                      <a:pt x="612" y="1255"/>
                    </a:cubicBezTo>
                    <a:cubicBezTo>
                      <a:pt x="620" y="1255"/>
                      <a:pt x="627" y="1255"/>
                      <a:pt x="635" y="1255"/>
                    </a:cubicBezTo>
                    <a:cubicBezTo>
                      <a:pt x="991" y="1255"/>
                      <a:pt x="1269" y="978"/>
                      <a:pt x="1269" y="634"/>
                    </a:cubicBezTo>
                    <a:cubicBezTo>
                      <a:pt x="1269" y="278"/>
                      <a:pt x="978" y="0"/>
                      <a:pt x="6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3631;p66"/>
              <p:cNvSpPr/>
              <p:nvPr/>
            </p:nvSpPr>
            <p:spPr>
              <a:xfrm>
                <a:off x="5053622" y="3834049"/>
                <a:ext cx="125814" cy="125129"/>
              </a:xfrm>
              <a:custGeom>
                <a:avLst/>
                <a:gdLst/>
                <a:ahLst/>
                <a:cxnLst/>
                <a:rect l="l" t="t" r="r" b="b"/>
                <a:pathLst>
                  <a:path w="2206" h="2194" extrusionOk="0">
                    <a:moveTo>
                      <a:pt x="1097" y="1"/>
                    </a:moveTo>
                    <a:cubicBezTo>
                      <a:pt x="489" y="1"/>
                      <a:pt x="0" y="503"/>
                      <a:pt x="0" y="1097"/>
                    </a:cubicBezTo>
                    <a:cubicBezTo>
                      <a:pt x="0" y="1705"/>
                      <a:pt x="502" y="2193"/>
                      <a:pt x="1110" y="2193"/>
                    </a:cubicBezTo>
                    <a:cubicBezTo>
                      <a:pt x="1717" y="2193"/>
                      <a:pt x="2206" y="1705"/>
                      <a:pt x="2193" y="1097"/>
                    </a:cubicBezTo>
                    <a:cubicBezTo>
                      <a:pt x="2193" y="490"/>
                      <a:pt x="1704" y="1"/>
                      <a:pt x="1097" y="1"/>
                    </a:cubicBezTo>
                    <a:close/>
                  </a:path>
                </a:pathLst>
              </a:custGeom>
              <a:solidFill>
                <a:srgbClr val="6889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3632;p66"/>
              <p:cNvSpPr/>
              <p:nvPr/>
            </p:nvSpPr>
            <p:spPr>
              <a:xfrm>
                <a:off x="5463341" y="3427351"/>
                <a:ext cx="107050" cy="106993"/>
              </a:xfrm>
              <a:custGeom>
                <a:avLst/>
                <a:gdLst/>
                <a:ahLst/>
                <a:cxnLst/>
                <a:rect l="l" t="t" r="r" b="b"/>
                <a:pathLst>
                  <a:path w="1877" h="1876" extrusionOk="0">
                    <a:moveTo>
                      <a:pt x="938" y="0"/>
                    </a:moveTo>
                    <a:cubicBezTo>
                      <a:pt x="423" y="0"/>
                      <a:pt x="1" y="423"/>
                      <a:pt x="1" y="938"/>
                    </a:cubicBezTo>
                    <a:cubicBezTo>
                      <a:pt x="14" y="1453"/>
                      <a:pt x="423" y="1876"/>
                      <a:pt x="952" y="1876"/>
                    </a:cubicBezTo>
                    <a:cubicBezTo>
                      <a:pt x="1467" y="1876"/>
                      <a:pt x="1876" y="1453"/>
                      <a:pt x="1876" y="925"/>
                    </a:cubicBezTo>
                    <a:cubicBezTo>
                      <a:pt x="1876" y="410"/>
                      <a:pt x="1454" y="0"/>
                      <a:pt x="9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3633;p66"/>
              <p:cNvSpPr/>
              <p:nvPr/>
            </p:nvSpPr>
            <p:spPr>
              <a:xfrm>
                <a:off x="5670481" y="2795432"/>
                <a:ext cx="44485" cy="44485"/>
              </a:xfrm>
              <a:custGeom>
                <a:avLst/>
                <a:gdLst/>
                <a:ahLst/>
                <a:cxnLst/>
                <a:rect l="l" t="t" r="r" b="b"/>
                <a:pathLst>
                  <a:path w="780" h="780" extrusionOk="0">
                    <a:moveTo>
                      <a:pt x="384" y="0"/>
                    </a:moveTo>
                    <a:cubicBezTo>
                      <a:pt x="172" y="0"/>
                      <a:pt x="1" y="172"/>
                      <a:pt x="1" y="383"/>
                    </a:cubicBezTo>
                    <a:cubicBezTo>
                      <a:pt x="1" y="608"/>
                      <a:pt x="172" y="779"/>
                      <a:pt x="384" y="779"/>
                    </a:cubicBezTo>
                    <a:cubicBezTo>
                      <a:pt x="595" y="779"/>
                      <a:pt x="780" y="594"/>
                      <a:pt x="780" y="383"/>
                    </a:cubicBezTo>
                    <a:cubicBezTo>
                      <a:pt x="780" y="172"/>
                      <a:pt x="595" y="0"/>
                      <a:pt x="3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3634;p66"/>
              <p:cNvSpPr/>
              <p:nvPr/>
            </p:nvSpPr>
            <p:spPr>
              <a:xfrm>
                <a:off x="6260250" y="3829543"/>
                <a:ext cx="149197" cy="148456"/>
              </a:xfrm>
              <a:custGeom>
                <a:avLst/>
                <a:gdLst/>
                <a:ahLst/>
                <a:cxnLst/>
                <a:rect l="l" t="t" r="r" b="b"/>
                <a:pathLst>
                  <a:path w="2616" h="2603" extrusionOk="0">
                    <a:moveTo>
                      <a:pt x="1308" y="1"/>
                    </a:moveTo>
                    <a:cubicBezTo>
                      <a:pt x="581" y="1"/>
                      <a:pt x="0" y="582"/>
                      <a:pt x="0" y="1308"/>
                    </a:cubicBezTo>
                    <a:cubicBezTo>
                      <a:pt x="0" y="2021"/>
                      <a:pt x="595" y="2602"/>
                      <a:pt x="1308" y="2602"/>
                    </a:cubicBezTo>
                    <a:cubicBezTo>
                      <a:pt x="2034" y="2602"/>
                      <a:pt x="2615" y="2021"/>
                      <a:pt x="2615" y="1295"/>
                    </a:cubicBezTo>
                    <a:cubicBezTo>
                      <a:pt x="2602" y="582"/>
                      <a:pt x="2021" y="1"/>
                      <a:pt x="1308" y="1"/>
                    </a:cubicBezTo>
                    <a:close/>
                  </a:path>
                </a:pathLst>
              </a:custGeom>
              <a:solidFill>
                <a:srgbClr val="6889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3635;p66"/>
              <p:cNvSpPr/>
              <p:nvPr/>
            </p:nvSpPr>
            <p:spPr>
              <a:xfrm>
                <a:off x="5516837" y="3896613"/>
                <a:ext cx="135623" cy="135623"/>
              </a:xfrm>
              <a:custGeom>
                <a:avLst/>
                <a:gdLst/>
                <a:ahLst/>
                <a:cxnLst/>
                <a:rect l="l" t="t" r="r" b="b"/>
                <a:pathLst>
                  <a:path w="2378" h="2378" extrusionOk="0">
                    <a:moveTo>
                      <a:pt x="1189" y="0"/>
                    </a:moveTo>
                    <a:cubicBezTo>
                      <a:pt x="529" y="0"/>
                      <a:pt x="0" y="542"/>
                      <a:pt x="0" y="1189"/>
                    </a:cubicBezTo>
                    <a:cubicBezTo>
                      <a:pt x="0" y="1849"/>
                      <a:pt x="542" y="2377"/>
                      <a:pt x="1202" y="2377"/>
                    </a:cubicBezTo>
                    <a:cubicBezTo>
                      <a:pt x="1849" y="2377"/>
                      <a:pt x="2378" y="1849"/>
                      <a:pt x="2378" y="1189"/>
                    </a:cubicBezTo>
                    <a:cubicBezTo>
                      <a:pt x="2378" y="528"/>
                      <a:pt x="1849" y="0"/>
                      <a:pt x="11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3636;p66"/>
              <p:cNvSpPr/>
              <p:nvPr/>
            </p:nvSpPr>
            <p:spPr>
              <a:xfrm>
                <a:off x="5753349" y="1651305"/>
                <a:ext cx="937044" cy="2758263"/>
              </a:xfrm>
              <a:custGeom>
                <a:avLst/>
                <a:gdLst/>
                <a:ahLst/>
                <a:cxnLst/>
                <a:rect l="l" t="t" r="r" b="b"/>
                <a:pathLst>
                  <a:path w="16430" h="48363" extrusionOk="0">
                    <a:moveTo>
                      <a:pt x="0" y="0"/>
                    </a:moveTo>
                    <a:lnTo>
                      <a:pt x="146" y="48363"/>
                    </a:lnTo>
                    <a:lnTo>
                      <a:pt x="11437" y="48297"/>
                    </a:lnTo>
                    <a:cubicBezTo>
                      <a:pt x="14673" y="48284"/>
                      <a:pt x="16429" y="44480"/>
                      <a:pt x="14329" y="42010"/>
                    </a:cubicBezTo>
                    <a:lnTo>
                      <a:pt x="1678" y="20946"/>
                    </a:lnTo>
                    <a:lnTo>
                      <a:pt x="1836" y="2364"/>
                    </a:lnTo>
                    <a:cubicBezTo>
                      <a:pt x="1849" y="1414"/>
                      <a:pt x="1096" y="93"/>
                      <a:pt x="146" y="53"/>
                    </a:cubicBez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3637;p66"/>
              <p:cNvSpPr/>
              <p:nvPr/>
            </p:nvSpPr>
            <p:spPr>
              <a:xfrm>
                <a:off x="4812576" y="1649708"/>
                <a:ext cx="1828861" cy="2777882"/>
              </a:xfrm>
              <a:custGeom>
                <a:avLst/>
                <a:gdLst/>
                <a:ahLst/>
                <a:cxnLst/>
                <a:rect l="l" t="t" r="r" b="b"/>
                <a:pathLst>
                  <a:path w="32067" h="48707" extrusionOk="0">
                    <a:moveTo>
                      <a:pt x="16667" y="305"/>
                    </a:moveTo>
                    <a:cubicBezTo>
                      <a:pt x="17473" y="305"/>
                      <a:pt x="18120" y="1506"/>
                      <a:pt x="18120" y="2299"/>
                    </a:cubicBezTo>
                    <a:lnTo>
                      <a:pt x="18186" y="21118"/>
                    </a:lnTo>
                    <a:cubicBezTo>
                      <a:pt x="18186" y="21144"/>
                      <a:pt x="18199" y="21171"/>
                      <a:pt x="18212" y="21197"/>
                    </a:cubicBezTo>
                    <a:lnTo>
                      <a:pt x="30878" y="42262"/>
                    </a:lnTo>
                    <a:cubicBezTo>
                      <a:pt x="31683" y="43477"/>
                      <a:pt x="31736" y="44969"/>
                      <a:pt x="31049" y="46263"/>
                    </a:cubicBezTo>
                    <a:cubicBezTo>
                      <a:pt x="30363" y="47544"/>
                      <a:pt x="29081" y="48310"/>
                      <a:pt x="27616" y="48310"/>
                    </a:cubicBezTo>
                    <a:lnTo>
                      <a:pt x="4438" y="48403"/>
                    </a:lnTo>
                    <a:lnTo>
                      <a:pt x="4425" y="48403"/>
                    </a:lnTo>
                    <a:cubicBezTo>
                      <a:pt x="3012" y="48403"/>
                      <a:pt x="1757" y="47676"/>
                      <a:pt x="1044" y="46461"/>
                    </a:cubicBezTo>
                    <a:cubicBezTo>
                      <a:pt x="331" y="45233"/>
                      <a:pt x="331" y="43767"/>
                      <a:pt x="1031" y="42539"/>
                    </a:cubicBezTo>
                    <a:lnTo>
                      <a:pt x="12666" y="21210"/>
                    </a:lnTo>
                    <a:cubicBezTo>
                      <a:pt x="12679" y="21197"/>
                      <a:pt x="12679" y="21171"/>
                      <a:pt x="12679" y="21144"/>
                    </a:cubicBezTo>
                    <a:lnTo>
                      <a:pt x="12626" y="2325"/>
                    </a:lnTo>
                    <a:cubicBezTo>
                      <a:pt x="12613" y="1903"/>
                      <a:pt x="12785" y="1401"/>
                      <a:pt x="13062" y="991"/>
                    </a:cubicBezTo>
                    <a:cubicBezTo>
                      <a:pt x="13352" y="569"/>
                      <a:pt x="13722" y="318"/>
                      <a:pt x="14066" y="318"/>
                    </a:cubicBezTo>
                    <a:lnTo>
                      <a:pt x="16667" y="305"/>
                    </a:lnTo>
                    <a:close/>
                    <a:moveTo>
                      <a:pt x="16667" y="1"/>
                    </a:moveTo>
                    <a:lnTo>
                      <a:pt x="14066" y="14"/>
                    </a:lnTo>
                    <a:cubicBezTo>
                      <a:pt x="13603" y="14"/>
                      <a:pt x="13154" y="305"/>
                      <a:pt x="12811" y="820"/>
                    </a:cubicBezTo>
                    <a:cubicBezTo>
                      <a:pt x="12494" y="1282"/>
                      <a:pt x="12309" y="1850"/>
                      <a:pt x="12309" y="2325"/>
                    </a:cubicBezTo>
                    <a:lnTo>
                      <a:pt x="12375" y="21105"/>
                    </a:lnTo>
                    <a:lnTo>
                      <a:pt x="767" y="42394"/>
                    </a:lnTo>
                    <a:cubicBezTo>
                      <a:pt x="1" y="43714"/>
                      <a:pt x="14" y="45286"/>
                      <a:pt x="780" y="46607"/>
                    </a:cubicBezTo>
                    <a:cubicBezTo>
                      <a:pt x="1546" y="47927"/>
                      <a:pt x="2906" y="48706"/>
                      <a:pt x="4425" y="48706"/>
                    </a:cubicBezTo>
                    <a:lnTo>
                      <a:pt x="4438" y="48706"/>
                    </a:lnTo>
                    <a:lnTo>
                      <a:pt x="27616" y="48627"/>
                    </a:lnTo>
                    <a:cubicBezTo>
                      <a:pt x="29187" y="48614"/>
                      <a:pt x="30574" y="47795"/>
                      <a:pt x="31327" y="46409"/>
                    </a:cubicBezTo>
                    <a:cubicBezTo>
                      <a:pt x="32066" y="45022"/>
                      <a:pt x="32000" y="43411"/>
                      <a:pt x="31142" y="42103"/>
                    </a:cubicBezTo>
                    <a:lnTo>
                      <a:pt x="18490" y="21078"/>
                    </a:lnTo>
                    <a:lnTo>
                      <a:pt x="18437" y="2299"/>
                    </a:lnTo>
                    <a:cubicBezTo>
                      <a:pt x="18424" y="1374"/>
                      <a:pt x="17684" y="1"/>
                      <a:pt x="166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3638;p66"/>
              <p:cNvSpPr/>
              <p:nvPr/>
            </p:nvSpPr>
            <p:spPr>
              <a:xfrm>
                <a:off x="5397811" y="1506671"/>
                <a:ext cx="564964" cy="291550"/>
              </a:xfrm>
              <a:custGeom>
                <a:avLst/>
                <a:gdLst/>
                <a:ahLst/>
                <a:cxnLst/>
                <a:rect l="l" t="t" r="r" b="b"/>
                <a:pathLst>
                  <a:path w="9906" h="5112" extrusionOk="0">
                    <a:moveTo>
                      <a:pt x="437" y="1"/>
                    </a:moveTo>
                    <a:cubicBezTo>
                      <a:pt x="199" y="1"/>
                      <a:pt x="1" y="186"/>
                      <a:pt x="1" y="437"/>
                    </a:cubicBezTo>
                    <a:lnTo>
                      <a:pt x="1" y="4676"/>
                    </a:lnTo>
                    <a:cubicBezTo>
                      <a:pt x="1" y="4927"/>
                      <a:pt x="199" y="5112"/>
                      <a:pt x="437" y="5112"/>
                    </a:cubicBezTo>
                    <a:lnTo>
                      <a:pt x="9483" y="5112"/>
                    </a:lnTo>
                    <a:cubicBezTo>
                      <a:pt x="9721" y="5112"/>
                      <a:pt x="9906" y="4927"/>
                      <a:pt x="9906" y="4676"/>
                    </a:cubicBezTo>
                    <a:lnTo>
                      <a:pt x="9906" y="437"/>
                    </a:lnTo>
                    <a:cubicBezTo>
                      <a:pt x="9906" y="186"/>
                      <a:pt x="9721" y="1"/>
                      <a:pt x="948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3639;p66"/>
              <p:cNvSpPr/>
              <p:nvPr/>
            </p:nvSpPr>
            <p:spPr>
              <a:xfrm>
                <a:off x="5489747" y="1550358"/>
                <a:ext cx="95701" cy="198929"/>
              </a:xfrm>
              <a:custGeom>
                <a:avLst/>
                <a:gdLst/>
                <a:ahLst/>
                <a:cxnLst/>
                <a:rect l="l" t="t" r="r" b="b"/>
                <a:pathLst>
                  <a:path w="1678" h="3488" extrusionOk="0">
                    <a:moveTo>
                      <a:pt x="0" y="1"/>
                    </a:moveTo>
                    <a:lnTo>
                      <a:pt x="0" y="3487"/>
                    </a:lnTo>
                    <a:lnTo>
                      <a:pt x="1677" y="3487"/>
                    </a:lnTo>
                    <a:lnTo>
                      <a:pt x="167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3640;p66"/>
              <p:cNvSpPr/>
              <p:nvPr/>
            </p:nvSpPr>
            <p:spPr>
              <a:xfrm>
                <a:off x="6761106" y="1541404"/>
                <a:ext cx="495669" cy="437154"/>
              </a:xfrm>
              <a:custGeom>
                <a:avLst/>
                <a:gdLst/>
                <a:ahLst/>
                <a:cxnLst/>
                <a:rect l="l" t="t" r="r" b="b"/>
                <a:pathLst>
                  <a:path w="8691" h="7665" extrusionOk="0">
                    <a:moveTo>
                      <a:pt x="4345" y="1"/>
                    </a:moveTo>
                    <a:cubicBezTo>
                      <a:pt x="3861" y="1"/>
                      <a:pt x="3369" y="94"/>
                      <a:pt x="2893" y="290"/>
                    </a:cubicBezTo>
                    <a:cubicBezTo>
                      <a:pt x="925" y="1095"/>
                      <a:pt x="1" y="3327"/>
                      <a:pt x="793" y="5282"/>
                    </a:cubicBezTo>
                    <a:cubicBezTo>
                      <a:pt x="1403" y="6773"/>
                      <a:pt x="2833" y="7665"/>
                      <a:pt x="4346" y="7665"/>
                    </a:cubicBezTo>
                    <a:cubicBezTo>
                      <a:pt x="4829" y="7665"/>
                      <a:pt x="5322" y="7574"/>
                      <a:pt x="5798" y="7382"/>
                    </a:cubicBezTo>
                    <a:cubicBezTo>
                      <a:pt x="7753" y="6576"/>
                      <a:pt x="8691" y="4344"/>
                      <a:pt x="7885" y="2376"/>
                    </a:cubicBezTo>
                    <a:cubicBezTo>
                      <a:pt x="7275" y="898"/>
                      <a:pt x="5849" y="1"/>
                      <a:pt x="4345" y="1"/>
                    </a:cubicBezTo>
                    <a:close/>
                  </a:path>
                </a:pathLst>
              </a:custGeom>
              <a:solidFill>
                <a:srgbClr val="203B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3641;p66"/>
              <p:cNvSpPr/>
              <p:nvPr/>
            </p:nvSpPr>
            <p:spPr>
              <a:xfrm>
                <a:off x="6489976" y="4226488"/>
                <a:ext cx="379608" cy="183074"/>
              </a:xfrm>
              <a:custGeom>
                <a:avLst/>
                <a:gdLst/>
                <a:ahLst/>
                <a:cxnLst/>
                <a:rect l="l" t="t" r="r" b="b"/>
                <a:pathLst>
                  <a:path w="6656" h="3210" extrusionOk="0">
                    <a:moveTo>
                      <a:pt x="6169" y="1"/>
                    </a:moveTo>
                    <a:cubicBezTo>
                      <a:pt x="6168" y="1"/>
                      <a:pt x="6168" y="1"/>
                      <a:pt x="6168" y="1"/>
                    </a:cubicBezTo>
                    <a:lnTo>
                      <a:pt x="2510" y="2352"/>
                    </a:lnTo>
                    <a:cubicBezTo>
                      <a:pt x="2476" y="2351"/>
                      <a:pt x="2444" y="2351"/>
                      <a:pt x="2411" y="2351"/>
                    </a:cubicBezTo>
                    <a:cubicBezTo>
                      <a:pt x="244" y="2351"/>
                      <a:pt x="0" y="3210"/>
                      <a:pt x="0" y="3210"/>
                    </a:cubicBezTo>
                    <a:lnTo>
                      <a:pt x="4781" y="3210"/>
                    </a:lnTo>
                    <a:lnTo>
                      <a:pt x="6168" y="1612"/>
                    </a:lnTo>
                    <a:lnTo>
                      <a:pt x="6168" y="3210"/>
                    </a:lnTo>
                    <a:lnTo>
                      <a:pt x="6630" y="3210"/>
                    </a:lnTo>
                    <a:cubicBezTo>
                      <a:pt x="6630" y="3210"/>
                      <a:pt x="6604" y="1850"/>
                      <a:pt x="6630" y="912"/>
                    </a:cubicBezTo>
                    <a:cubicBezTo>
                      <a:pt x="6656" y="13"/>
                      <a:pt x="6195" y="1"/>
                      <a:pt x="6169" y="1"/>
                    </a:cubicBezTo>
                    <a:close/>
                  </a:path>
                </a:pathLst>
              </a:custGeom>
              <a:solidFill>
                <a:srgbClr val="1B04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3642;p66"/>
              <p:cNvSpPr/>
              <p:nvPr/>
            </p:nvSpPr>
            <p:spPr>
              <a:xfrm>
                <a:off x="6621035" y="3974919"/>
                <a:ext cx="223738" cy="409037"/>
              </a:xfrm>
              <a:custGeom>
                <a:avLst/>
                <a:gdLst/>
                <a:ahLst/>
                <a:cxnLst/>
                <a:rect l="l" t="t" r="r" b="b"/>
                <a:pathLst>
                  <a:path w="3923" h="7172" extrusionOk="0">
                    <a:moveTo>
                      <a:pt x="1585" y="1"/>
                    </a:moveTo>
                    <a:lnTo>
                      <a:pt x="2047" y="4808"/>
                    </a:lnTo>
                    <a:lnTo>
                      <a:pt x="0" y="7172"/>
                    </a:lnTo>
                    <a:lnTo>
                      <a:pt x="1057" y="7172"/>
                    </a:lnTo>
                    <a:cubicBezTo>
                      <a:pt x="1545" y="7172"/>
                      <a:pt x="2021" y="6987"/>
                      <a:pt x="2391" y="6657"/>
                    </a:cubicBezTo>
                    <a:cubicBezTo>
                      <a:pt x="2879" y="6208"/>
                      <a:pt x="3540" y="5521"/>
                      <a:pt x="3870" y="4808"/>
                    </a:cubicBezTo>
                    <a:lnTo>
                      <a:pt x="3923" y="397"/>
                    </a:lnTo>
                    <a:lnTo>
                      <a:pt x="1585" y="1"/>
                    </a:lnTo>
                    <a:close/>
                  </a:path>
                </a:pathLst>
              </a:custGeom>
              <a:solidFill>
                <a:srgbClr val="FFB4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3643;p66"/>
              <p:cNvSpPr/>
              <p:nvPr/>
            </p:nvSpPr>
            <p:spPr>
              <a:xfrm>
                <a:off x="6533662" y="2444398"/>
                <a:ext cx="345788" cy="1762589"/>
              </a:xfrm>
              <a:custGeom>
                <a:avLst/>
                <a:gdLst/>
                <a:ahLst/>
                <a:cxnLst/>
                <a:rect l="l" t="t" r="r" b="b"/>
                <a:pathLst>
                  <a:path w="6063" h="30905" extrusionOk="0">
                    <a:moveTo>
                      <a:pt x="1532" y="1"/>
                    </a:moveTo>
                    <a:cubicBezTo>
                      <a:pt x="1532" y="1"/>
                      <a:pt x="0" y="3659"/>
                      <a:pt x="1215" y="17103"/>
                    </a:cubicBezTo>
                    <a:cubicBezTo>
                      <a:pt x="1744" y="23046"/>
                      <a:pt x="2998" y="30904"/>
                      <a:pt x="2998" y="30904"/>
                    </a:cubicBezTo>
                    <a:lnTo>
                      <a:pt x="6062" y="30851"/>
                    </a:lnTo>
                    <a:lnTo>
                      <a:pt x="525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3644;p66"/>
              <p:cNvSpPr/>
              <p:nvPr/>
            </p:nvSpPr>
            <p:spPr>
              <a:xfrm>
                <a:off x="7206983" y="4206185"/>
                <a:ext cx="258414" cy="161231"/>
              </a:xfrm>
              <a:custGeom>
                <a:avLst/>
                <a:gdLst/>
                <a:ahLst/>
                <a:cxnLst/>
                <a:rect l="l" t="t" r="r" b="b"/>
                <a:pathLst>
                  <a:path w="4531" h="2827" extrusionOk="0">
                    <a:moveTo>
                      <a:pt x="384" y="1"/>
                    </a:moveTo>
                    <a:cubicBezTo>
                      <a:pt x="371" y="1"/>
                      <a:pt x="66" y="13"/>
                      <a:pt x="1" y="1229"/>
                    </a:cubicBezTo>
                    <a:lnTo>
                      <a:pt x="1" y="2827"/>
                    </a:lnTo>
                    <a:lnTo>
                      <a:pt x="384" y="2827"/>
                    </a:lnTo>
                    <a:lnTo>
                      <a:pt x="384" y="1718"/>
                    </a:lnTo>
                    <a:lnTo>
                      <a:pt x="807" y="2827"/>
                    </a:lnTo>
                    <a:lnTo>
                      <a:pt x="4333" y="2827"/>
                    </a:lnTo>
                    <a:cubicBezTo>
                      <a:pt x="4333" y="2827"/>
                      <a:pt x="4531" y="2074"/>
                      <a:pt x="3078" y="1718"/>
                    </a:cubicBezTo>
                    <a:lnTo>
                      <a:pt x="384" y="1"/>
                    </a:lnTo>
                    <a:cubicBezTo>
                      <a:pt x="384" y="1"/>
                      <a:pt x="384" y="1"/>
                      <a:pt x="384" y="1"/>
                    </a:cubicBezTo>
                    <a:close/>
                  </a:path>
                </a:pathLst>
              </a:custGeom>
              <a:solidFill>
                <a:srgbClr val="1B04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3645;p66"/>
              <p:cNvSpPr/>
              <p:nvPr/>
            </p:nvSpPr>
            <p:spPr>
              <a:xfrm>
                <a:off x="7161814" y="4016324"/>
                <a:ext cx="155242" cy="254650"/>
              </a:xfrm>
              <a:custGeom>
                <a:avLst/>
                <a:gdLst/>
                <a:ahLst/>
                <a:cxnLst/>
                <a:rect l="l" t="t" r="r" b="b"/>
                <a:pathLst>
                  <a:path w="2722" h="4465" extrusionOk="0">
                    <a:moveTo>
                      <a:pt x="1968" y="1"/>
                    </a:moveTo>
                    <a:lnTo>
                      <a:pt x="1" y="292"/>
                    </a:lnTo>
                    <a:lnTo>
                      <a:pt x="1176" y="4465"/>
                    </a:lnTo>
                    <a:lnTo>
                      <a:pt x="2721" y="4465"/>
                    </a:lnTo>
                    <a:lnTo>
                      <a:pt x="1968" y="1"/>
                    </a:lnTo>
                    <a:close/>
                  </a:path>
                </a:pathLst>
              </a:custGeom>
              <a:solidFill>
                <a:srgbClr val="FFB4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3646;p66"/>
              <p:cNvSpPr/>
              <p:nvPr/>
            </p:nvSpPr>
            <p:spPr>
              <a:xfrm>
                <a:off x="7227344" y="4158734"/>
                <a:ext cx="155242" cy="144691"/>
              </a:xfrm>
              <a:custGeom>
                <a:avLst/>
                <a:gdLst/>
                <a:ahLst/>
                <a:cxnLst/>
                <a:rect l="l" t="t" r="r" b="b"/>
                <a:pathLst>
                  <a:path w="2722" h="2537" extrusionOk="0">
                    <a:moveTo>
                      <a:pt x="1374" y="1"/>
                    </a:moveTo>
                    <a:lnTo>
                      <a:pt x="27" y="833"/>
                    </a:lnTo>
                    <a:lnTo>
                      <a:pt x="27" y="1216"/>
                    </a:lnTo>
                    <a:cubicBezTo>
                      <a:pt x="1" y="1942"/>
                      <a:pt x="595" y="2536"/>
                      <a:pt x="1321" y="2536"/>
                    </a:cubicBezTo>
                    <a:lnTo>
                      <a:pt x="2721" y="2536"/>
                    </a:lnTo>
                    <a:lnTo>
                      <a:pt x="1374" y="1"/>
                    </a:lnTo>
                    <a:close/>
                  </a:path>
                </a:pathLst>
              </a:custGeom>
              <a:solidFill>
                <a:srgbClr val="FFB4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3647;p66"/>
              <p:cNvSpPr/>
              <p:nvPr/>
            </p:nvSpPr>
            <p:spPr>
              <a:xfrm>
                <a:off x="6696318" y="2444398"/>
                <a:ext cx="645551" cy="1747533"/>
              </a:xfrm>
              <a:custGeom>
                <a:avLst/>
                <a:gdLst/>
                <a:ahLst/>
                <a:cxnLst/>
                <a:rect l="l" t="t" r="r" b="b"/>
                <a:pathLst>
                  <a:path w="11319" h="30641" extrusionOk="0">
                    <a:moveTo>
                      <a:pt x="437" y="1"/>
                    </a:moveTo>
                    <a:lnTo>
                      <a:pt x="1" y="2576"/>
                    </a:lnTo>
                    <a:lnTo>
                      <a:pt x="7463" y="30640"/>
                    </a:lnTo>
                    <a:lnTo>
                      <a:pt x="11319" y="30587"/>
                    </a:lnTo>
                    <a:cubicBezTo>
                      <a:pt x="11319" y="30587"/>
                      <a:pt x="8968" y="16879"/>
                      <a:pt x="7872" y="9536"/>
                    </a:cubicBezTo>
                    <a:cubicBezTo>
                      <a:pt x="6776" y="2193"/>
                      <a:pt x="4967" y="1"/>
                      <a:pt x="49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3648;p66"/>
              <p:cNvSpPr/>
              <p:nvPr/>
            </p:nvSpPr>
            <p:spPr>
              <a:xfrm>
                <a:off x="6585618" y="1855424"/>
                <a:ext cx="539356" cy="589032"/>
              </a:xfrm>
              <a:custGeom>
                <a:avLst/>
                <a:gdLst/>
                <a:ahLst/>
                <a:cxnLst/>
                <a:rect l="l" t="t" r="r" b="b"/>
                <a:pathLst>
                  <a:path w="9457" h="10328" extrusionOk="0">
                    <a:moveTo>
                      <a:pt x="3540" y="0"/>
                    </a:moveTo>
                    <a:lnTo>
                      <a:pt x="1097" y="397"/>
                    </a:lnTo>
                    <a:cubicBezTo>
                      <a:pt x="661" y="489"/>
                      <a:pt x="14" y="1242"/>
                      <a:pt x="1" y="1678"/>
                    </a:cubicBezTo>
                    <a:lnTo>
                      <a:pt x="608" y="10328"/>
                    </a:lnTo>
                    <a:lnTo>
                      <a:pt x="6908" y="10328"/>
                    </a:lnTo>
                    <a:cubicBezTo>
                      <a:pt x="8717" y="6141"/>
                      <a:pt x="9404" y="2034"/>
                      <a:pt x="9443" y="595"/>
                    </a:cubicBezTo>
                    <a:cubicBezTo>
                      <a:pt x="9456" y="265"/>
                      <a:pt x="8585" y="0"/>
                      <a:pt x="825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3649;p66"/>
              <p:cNvSpPr/>
              <p:nvPr/>
            </p:nvSpPr>
            <p:spPr>
              <a:xfrm>
                <a:off x="6685025" y="1855424"/>
                <a:ext cx="275011" cy="80644"/>
              </a:xfrm>
              <a:custGeom>
                <a:avLst/>
                <a:gdLst/>
                <a:ahLst/>
                <a:cxnLst/>
                <a:rect l="l" t="t" r="r" b="b"/>
                <a:pathLst>
                  <a:path w="4822" h="1414" extrusionOk="0">
                    <a:moveTo>
                      <a:pt x="4821" y="0"/>
                    </a:moveTo>
                    <a:lnTo>
                      <a:pt x="1506" y="27"/>
                    </a:lnTo>
                    <a:lnTo>
                      <a:pt x="740" y="172"/>
                    </a:lnTo>
                    <a:cubicBezTo>
                      <a:pt x="740" y="172"/>
                      <a:pt x="1" y="1414"/>
                      <a:pt x="1982" y="1414"/>
                    </a:cubicBezTo>
                    <a:cubicBezTo>
                      <a:pt x="3976" y="1414"/>
                      <a:pt x="4782" y="212"/>
                      <a:pt x="4821" y="0"/>
                    </a:cubicBezTo>
                    <a:close/>
                  </a:path>
                </a:pathLst>
              </a:custGeom>
              <a:solidFill>
                <a:srgbClr val="FFB4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3650;p66"/>
              <p:cNvSpPr/>
              <p:nvPr/>
            </p:nvSpPr>
            <p:spPr>
              <a:xfrm>
                <a:off x="6309925" y="1864606"/>
                <a:ext cx="380464" cy="660722"/>
              </a:xfrm>
              <a:custGeom>
                <a:avLst/>
                <a:gdLst/>
                <a:ahLst/>
                <a:cxnLst/>
                <a:rect l="l" t="t" r="r" b="b"/>
                <a:pathLst>
                  <a:path w="6671" h="11585" extrusionOk="0">
                    <a:moveTo>
                      <a:pt x="6117" y="1"/>
                    </a:moveTo>
                    <a:cubicBezTo>
                      <a:pt x="5509" y="1"/>
                      <a:pt x="3895" y="172"/>
                      <a:pt x="3237" y="1913"/>
                    </a:cubicBezTo>
                    <a:cubicBezTo>
                      <a:pt x="2550" y="3775"/>
                      <a:pt x="146" y="7988"/>
                      <a:pt x="14" y="10246"/>
                    </a:cubicBezTo>
                    <a:cubicBezTo>
                      <a:pt x="1" y="10391"/>
                      <a:pt x="41" y="10537"/>
                      <a:pt x="93" y="10669"/>
                    </a:cubicBezTo>
                    <a:cubicBezTo>
                      <a:pt x="309" y="11224"/>
                      <a:pt x="941" y="11584"/>
                      <a:pt x="1558" y="11584"/>
                    </a:cubicBezTo>
                    <a:cubicBezTo>
                      <a:pt x="1661" y="11584"/>
                      <a:pt x="1763" y="11574"/>
                      <a:pt x="1863" y="11554"/>
                    </a:cubicBezTo>
                    <a:cubicBezTo>
                      <a:pt x="2405" y="11435"/>
                      <a:pt x="2880" y="11105"/>
                      <a:pt x="3144" y="10616"/>
                    </a:cubicBezTo>
                    <a:lnTo>
                      <a:pt x="6670" y="4224"/>
                    </a:lnTo>
                    <a:lnTo>
                      <a:pt x="6353" y="11"/>
                    </a:lnTo>
                    <a:cubicBezTo>
                      <a:pt x="6353" y="11"/>
                      <a:pt x="6265" y="1"/>
                      <a:pt x="611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3651;p66"/>
              <p:cNvSpPr/>
              <p:nvPr/>
            </p:nvSpPr>
            <p:spPr>
              <a:xfrm>
                <a:off x="5859543" y="2149939"/>
                <a:ext cx="116061" cy="199614"/>
              </a:xfrm>
              <a:custGeom>
                <a:avLst/>
                <a:gdLst/>
                <a:ahLst/>
                <a:cxnLst/>
                <a:rect l="l" t="t" r="r" b="b"/>
                <a:pathLst>
                  <a:path w="2035" h="3500" extrusionOk="0">
                    <a:moveTo>
                      <a:pt x="516" y="0"/>
                    </a:moveTo>
                    <a:lnTo>
                      <a:pt x="0" y="845"/>
                    </a:lnTo>
                    <a:lnTo>
                      <a:pt x="0" y="3500"/>
                    </a:lnTo>
                    <a:lnTo>
                      <a:pt x="1374" y="2655"/>
                    </a:lnTo>
                    <a:lnTo>
                      <a:pt x="2034" y="1202"/>
                    </a:lnTo>
                    <a:lnTo>
                      <a:pt x="516" y="0"/>
                    </a:lnTo>
                    <a:close/>
                  </a:path>
                </a:pathLst>
              </a:custGeom>
              <a:solidFill>
                <a:srgbClr val="FFB4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3652;p66"/>
              <p:cNvSpPr/>
              <p:nvPr/>
            </p:nvSpPr>
            <p:spPr>
              <a:xfrm>
                <a:off x="5937848" y="2218435"/>
                <a:ext cx="189861" cy="139444"/>
              </a:xfrm>
              <a:custGeom>
                <a:avLst/>
                <a:gdLst/>
                <a:ahLst/>
                <a:cxnLst/>
                <a:rect l="l" t="t" r="r" b="b"/>
                <a:pathLst>
                  <a:path w="3329" h="2445" extrusionOk="0">
                    <a:moveTo>
                      <a:pt x="661" y="1"/>
                    </a:moveTo>
                    <a:lnTo>
                      <a:pt x="1" y="1454"/>
                    </a:lnTo>
                    <a:lnTo>
                      <a:pt x="2193" y="2444"/>
                    </a:lnTo>
                    <a:lnTo>
                      <a:pt x="3329" y="912"/>
                    </a:lnTo>
                    <a:lnTo>
                      <a:pt x="661" y="1"/>
                    </a:lnTo>
                    <a:close/>
                  </a:path>
                </a:pathLst>
              </a:custGeom>
              <a:solidFill>
                <a:srgbClr val="FFB4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3653;p66"/>
              <p:cNvSpPr/>
              <p:nvPr/>
            </p:nvSpPr>
            <p:spPr>
              <a:xfrm>
                <a:off x="5798518" y="2133229"/>
                <a:ext cx="117544" cy="141041"/>
              </a:xfrm>
              <a:custGeom>
                <a:avLst/>
                <a:gdLst/>
                <a:ahLst/>
                <a:cxnLst/>
                <a:rect l="l" t="t" r="r" b="b"/>
                <a:pathLst>
                  <a:path w="2061" h="2473" extrusionOk="0">
                    <a:moveTo>
                      <a:pt x="399" y="1"/>
                    </a:moveTo>
                    <a:cubicBezTo>
                      <a:pt x="216" y="1"/>
                      <a:pt x="61" y="143"/>
                      <a:pt x="27" y="333"/>
                    </a:cubicBezTo>
                    <a:cubicBezTo>
                      <a:pt x="1" y="491"/>
                      <a:pt x="93" y="650"/>
                      <a:pt x="238" y="729"/>
                    </a:cubicBezTo>
                    <a:lnTo>
                      <a:pt x="886" y="1046"/>
                    </a:lnTo>
                    <a:cubicBezTo>
                      <a:pt x="886" y="1046"/>
                      <a:pt x="740" y="2076"/>
                      <a:pt x="2061" y="2472"/>
                    </a:cubicBezTo>
                    <a:lnTo>
                      <a:pt x="1586" y="293"/>
                    </a:lnTo>
                    <a:lnTo>
                      <a:pt x="503" y="16"/>
                    </a:lnTo>
                    <a:cubicBezTo>
                      <a:pt x="468" y="6"/>
                      <a:pt x="433" y="1"/>
                      <a:pt x="399" y="1"/>
                    </a:cubicBezTo>
                    <a:close/>
                  </a:path>
                </a:pathLst>
              </a:custGeom>
              <a:solidFill>
                <a:srgbClr val="FFB4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3654;p66"/>
              <p:cNvSpPr/>
              <p:nvPr/>
            </p:nvSpPr>
            <p:spPr>
              <a:xfrm>
                <a:off x="5860284" y="2235773"/>
                <a:ext cx="57318" cy="39980"/>
              </a:xfrm>
              <a:custGeom>
                <a:avLst/>
                <a:gdLst/>
                <a:ahLst/>
                <a:cxnLst/>
                <a:rect l="l" t="t" r="r" b="b"/>
                <a:pathLst>
                  <a:path w="1005" h="701" extrusionOk="0">
                    <a:moveTo>
                      <a:pt x="14" y="1"/>
                    </a:moveTo>
                    <a:cubicBezTo>
                      <a:pt x="1" y="14"/>
                      <a:pt x="1" y="27"/>
                      <a:pt x="14" y="40"/>
                    </a:cubicBezTo>
                    <a:cubicBezTo>
                      <a:pt x="27" y="67"/>
                      <a:pt x="397" y="674"/>
                      <a:pt x="978" y="701"/>
                    </a:cubicBezTo>
                    <a:cubicBezTo>
                      <a:pt x="991" y="701"/>
                      <a:pt x="1004" y="687"/>
                      <a:pt x="1004" y="687"/>
                    </a:cubicBezTo>
                    <a:cubicBezTo>
                      <a:pt x="1004" y="661"/>
                      <a:pt x="991" y="661"/>
                      <a:pt x="978" y="661"/>
                    </a:cubicBezTo>
                    <a:cubicBezTo>
                      <a:pt x="423" y="621"/>
                      <a:pt x="53" y="27"/>
                      <a:pt x="53" y="14"/>
                    </a:cubicBezTo>
                    <a:cubicBezTo>
                      <a:pt x="40" y="1"/>
                      <a:pt x="27" y="1"/>
                      <a:pt x="14" y="1"/>
                    </a:cubicBezTo>
                    <a:close/>
                  </a:path>
                </a:pathLst>
              </a:custGeom>
              <a:solidFill>
                <a:srgbClr val="1B04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3655;p66"/>
              <p:cNvSpPr/>
              <p:nvPr/>
            </p:nvSpPr>
            <p:spPr>
              <a:xfrm>
                <a:off x="6001153" y="2201154"/>
                <a:ext cx="464758" cy="314135"/>
              </a:xfrm>
              <a:custGeom>
                <a:avLst/>
                <a:gdLst/>
                <a:ahLst/>
                <a:cxnLst/>
                <a:rect l="l" t="t" r="r" b="b"/>
                <a:pathLst>
                  <a:path w="8149" h="5508" extrusionOk="0">
                    <a:moveTo>
                      <a:pt x="1123" y="0"/>
                    </a:moveTo>
                    <a:lnTo>
                      <a:pt x="0" y="2879"/>
                    </a:lnTo>
                    <a:lnTo>
                      <a:pt x="6538" y="5507"/>
                    </a:lnTo>
                    <a:lnTo>
                      <a:pt x="8149" y="2126"/>
                    </a:lnTo>
                    <a:lnTo>
                      <a:pt x="112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3656;p66"/>
              <p:cNvSpPr/>
              <p:nvPr/>
            </p:nvSpPr>
            <p:spPr>
              <a:xfrm>
                <a:off x="6472638" y="1863694"/>
                <a:ext cx="265201" cy="1538109"/>
              </a:xfrm>
              <a:custGeom>
                <a:avLst/>
                <a:gdLst/>
                <a:ahLst/>
                <a:cxnLst/>
                <a:rect l="l" t="t" r="r" b="b"/>
                <a:pathLst>
                  <a:path w="4650" h="26969" extrusionOk="0">
                    <a:moveTo>
                      <a:pt x="4649" y="1"/>
                    </a:moveTo>
                    <a:lnTo>
                      <a:pt x="2972" y="40"/>
                    </a:lnTo>
                    <a:lnTo>
                      <a:pt x="1414" y="1269"/>
                    </a:lnTo>
                    <a:lnTo>
                      <a:pt x="1863" y="10183"/>
                    </a:lnTo>
                    <a:cubicBezTo>
                      <a:pt x="1" y="19177"/>
                      <a:pt x="674" y="26968"/>
                      <a:pt x="674" y="26968"/>
                    </a:cubicBezTo>
                    <a:lnTo>
                      <a:pt x="3514" y="26968"/>
                    </a:lnTo>
                    <a:cubicBezTo>
                      <a:pt x="2048" y="12270"/>
                      <a:pt x="4174" y="833"/>
                      <a:pt x="46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3657;p66"/>
              <p:cNvSpPr/>
              <p:nvPr/>
            </p:nvSpPr>
            <p:spPr>
              <a:xfrm>
                <a:off x="6831142" y="1855424"/>
                <a:ext cx="495669" cy="1552425"/>
              </a:xfrm>
              <a:custGeom>
                <a:avLst/>
                <a:gdLst/>
                <a:ahLst/>
                <a:cxnLst/>
                <a:rect l="l" t="t" r="r" b="b"/>
                <a:pathLst>
                  <a:path w="8691" h="27220" extrusionOk="0">
                    <a:moveTo>
                      <a:pt x="2035" y="0"/>
                    </a:moveTo>
                    <a:cubicBezTo>
                      <a:pt x="2035" y="0"/>
                      <a:pt x="1071" y="1321"/>
                      <a:pt x="529" y="7568"/>
                    </a:cubicBezTo>
                    <a:cubicBezTo>
                      <a:pt x="1" y="13814"/>
                      <a:pt x="3686" y="26889"/>
                      <a:pt x="3686" y="26889"/>
                    </a:cubicBezTo>
                    <a:lnTo>
                      <a:pt x="8691" y="27219"/>
                    </a:lnTo>
                    <a:lnTo>
                      <a:pt x="8691" y="27219"/>
                    </a:lnTo>
                    <a:lnTo>
                      <a:pt x="3831" y="9734"/>
                    </a:lnTo>
                    <a:lnTo>
                      <a:pt x="5270" y="3487"/>
                    </a:lnTo>
                    <a:lnTo>
                      <a:pt x="486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3658;p66"/>
              <p:cNvSpPr/>
              <p:nvPr/>
            </p:nvSpPr>
            <p:spPr>
              <a:xfrm>
                <a:off x="7023967" y="1855025"/>
                <a:ext cx="309858" cy="685816"/>
              </a:xfrm>
              <a:custGeom>
                <a:avLst/>
                <a:gdLst/>
                <a:ahLst/>
                <a:cxnLst/>
                <a:rect l="l" t="t" r="r" b="b"/>
                <a:pathLst>
                  <a:path w="5433" h="12025" extrusionOk="0">
                    <a:moveTo>
                      <a:pt x="1300" y="0"/>
                    </a:moveTo>
                    <a:cubicBezTo>
                      <a:pt x="1007" y="0"/>
                      <a:pt x="710" y="74"/>
                      <a:pt x="437" y="232"/>
                    </a:cubicBezTo>
                    <a:lnTo>
                      <a:pt x="1" y="3177"/>
                    </a:lnTo>
                    <a:cubicBezTo>
                      <a:pt x="714" y="4854"/>
                      <a:pt x="1625" y="8090"/>
                      <a:pt x="2061" y="10612"/>
                    </a:cubicBezTo>
                    <a:cubicBezTo>
                      <a:pt x="2167" y="11207"/>
                      <a:pt x="2563" y="11708"/>
                      <a:pt x="3131" y="11920"/>
                    </a:cubicBezTo>
                    <a:cubicBezTo>
                      <a:pt x="3324" y="11991"/>
                      <a:pt x="3520" y="12024"/>
                      <a:pt x="3712" y="12024"/>
                    </a:cubicBezTo>
                    <a:cubicBezTo>
                      <a:pt x="4621" y="12024"/>
                      <a:pt x="5433" y="11277"/>
                      <a:pt x="5389" y="10295"/>
                    </a:cubicBezTo>
                    <a:cubicBezTo>
                      <a:pt x="5336" y="9054"/>
                      <a:pt x="5019" y="6281"/>
                      <a:pt x="4293" y="4352"/>
                    </a:cubicBezTo>
                    <a:cubicBezTo>
                      <a:pt x="3712" y="2794"/>
                      <a:pt x="3236" y="1711"/>
                      <a:pt x="2867" y="972"/>
                    </a:cubicBezTo>
                    <a:cubicBezTo>
                      <a:pt x="2558" y="355"/>
                      <a:pt x="1939" y="0"/>
                      <a:pt x="130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3659;p66"/>
              <p:cNvSpPr/>
              <p:nvPr/>
            </p:nvSpPr>
            <p:spPr>
              <a:xfrm>
                <a:off x="6541190" y="2128837"/>
                <a:ext cx="491905" cy="500175"/>
              </a:xfrm>
              <a:custGeom>
                <a:avLst/>
                <a:gdLst/>
                <a:ahLst/>
                <a:cxnLst/>
                <a:rect l="l" t="t" r="r" b="b"/>
                <a:pathLst>
                  <a:path w="8625" h="8770" extrusionOk="0">
                    <a:moveTo>
                      <a:pt x="6802" y="0"/>
                    </a:moveTo>
                    <a:lnTo>
                      <a:pt x="0" y="1598"/>
                    </a:lnTo>
                    <a:lnTo>
                      <a:pt x="1546" y="7607"/>
                    </a:lnTo>
                    <a:lnTo>
                      <a:pt x="2959" y="8770"/>
                    </a:lnTo>
                    <a:lnTo>
                      <a:pt x="8624" y="7409"/>
                    </a:lnTo>
                    <a:lnTo>
                      <a:pt x="680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3660;p66"/>
              <p:cNvSpPr/>
              <p:nvPr/>
            </p:nvSpPr>
            <p:spPr>
              <a:xfrm>
                <a:off x="6541190" y="2128096"/>
                <a:ext cx="393239" cy="113038"/>
              </a:xfrm>
              <a:custGeom>
                <a:avLst/>
                <a:gdLst/>
                <a:ahLst/>
                <a:cxnLst/>
                <a:rect l="l" t="t" r="r" b="b"/>
                <a:pathLst>
                  <a:path w="6895" h="1982" extrusionOk="0">
                    <a:moveTo>
                      <a:pt x="6802" y="0"/>
                    </a:moveTo>
                    <a:lnTo>
                      <a:pt x="0" y="1598"/>
                    </a:lnTo>
                    <a:lnTo>
                      <a:pt x="80" y="1981"/>
                    </a:lnTo>
                    <a:lnTo>
                      <a:pt x="6894" y="383"/>
                    </a:lnTo>
                    <a:lnTo>
                      <a:pt x="6802" y="0"/>
                    </a:lnTo>
                    <a:close/>
                  </a:path>
                </a:pathLst>
              </a:custGeom>
              <a:solidFill>
                <a:srgbClr val="010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3661;p66"/>
              <p:cNvSpPr/>
              <p:nvPr/>
            </p:nvSpPr>
            <p:spPr>
              <a:xfrm>
                <a:off x="6673733" y="2141784"/>
                <a:ext cx="125072" cy="62451"/>
              </a:xfrm>
              <a:custGeom>
                <a:avLst/>
                <a:gdLst/>
                <a:ahLst/>
                <a:cxnLst/>
                <a:rect l="l" t="t" r="r" b="b"/>
                <a:pathLst>
                  <a:path w="2193" h="1095" extrusionOk="0">
                    <a:moveTo>
                      <a:pt x="1439" y="1"/>
                    </a:moveTo>
                    <a:cubicBezTo>
                      <a:pt x="1378" y="1"/>
                      <a:pt x="1317" y="9"/>
                      <a:pt x="1255" y="24"/>
                    </a:cubicBezTo>
                    <a:lnTo>
                      <a:pt x="674" y="156"/>
                    </a:lnTo>
                    <a:cubicBezTo>
                      <a:pt x="252" y="249"/>
                      <a:pt x="1" y="671"/>
                      <a:pt x="93" y="1094"/>
                    </a:cubicBezTo>
                    <a:lnTo>
                      <a:pt x="2193" y="592"/>
                    </a:lnTo>
                    <a:cubicBezTo>
                      <a:pt x="2103" y="244"/>
                      <a:pt x="1784" y="1"/>
                      <a:pt x="1439" y="1"/>
                    </a:cubicBezTo>
                    <a:close/>
                  </a:path>
                </a:pathLst>
              </a:custGeom>
              <a:solidFill>
                <a:srgbClr val="010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3662;p66"/>
              <p:cNvSpPr/>
              <p:nvPr/>
            </p:nvSpPr>
            <p:spPr>
              <a:xfrm>
                <a:off x="6563775" y="2483579"/>
                <a:ext cx="241818" cy="200298"/>
              </a:xfrm>
              <a:custGeom>
                <a:avLst/>
                <a:gdLst/>
                <a:ahLst/>
                <a:cxnLst/>
                <a:rect l="l" t="t" r="r" b="b"/>
                <a:pathLst>
                  <a:path w="4240" h="3512" extrusionOk="0">
                    <a:moveTo>
                      <a:pt x="1733" y="0"/>
                    </a:moveTo>
                    <a:cubicBezTo>
                      <a:pt x="1574" y="0"/>
                      <a:pt x="1431" y="99"/>
                      <a:pt x="1387" y="252"/>
                    </a:cubicBezTo>
                    <a:cubicBezTo>
                      <a:pt x="1348" y="410"/>
                      <a:pt x="1414" y="569"/>
                      <a:pt x="1559" y="661"/>
                    </a:cubicBezTo>
                    <a:lnTo>
                      <a:pt x="2166" y="1004"/>
                    </a:lnTo>
                    <a:lnTo>
                      <a:pt x="1084" y="1136"/>
                    </a:lnTo>
                    <a:lnTo>
                      <a:pt x="978" y="727"/>
                    </a:lnTo>
                    <a:cubicBezTo>
                      <a:pt x="978" y="727"/>
                      <a:pt x="1" y="1189"/>
                      <a:pt x="727" y="1876"/>
                    </a:cubicBezTo>
                    <a:cubicBezTo>
                      <a:pt x="727" y="1876"/>
                      <a:pt x="714" y="2272"/>
                      <a:pt x="951" y="2484"/>
                    </a:cubicBezTo>
                    <a:cubicBezTo>
                      <a:pt x="951" y="2484"/>
                      <a:pt x="978" y="2840"/>
                      <a:pt x="1295" y="3012"/>
                    </a:cubicBezTo>
                    <a:cubicBezTo>
                      <a:pt x="1295" y="3012"/>
                      <a:pt x="1564" y="3511"/>
                      <a:pt x="1999" y="3511"/>
                    </a:cubicBezTo>
                    <a:cubicBezTo>
                      <a:pt x="2065" y="3511"/>
                      <a:pt x="2134" y="3500"/>
                      <a:pt x="2206" y="3474"/>
                    </a:cubicBezTo>
                    <a:cubicBezTo>
                      <a:pt x="2761" y="3263"/>
                      <a:pt x="4240" y="2536"/>
                      <a:pt x="4240" y="2536"/>
                    </a:cubicBezTo>
                    <a:lnTo>
                      <a:pt x="3593" y="555"/>
                    </a:lnTo>
                    <a:lnTo>
                      <a:pt x="1836" y="14"/>
                    </a:lnTo>
                    <a:cubicBezTo>
                      <a:pt x="1802" y="5"/>
                      <a:pt x="1767" y="0"/>
                      <a:pt x="1733" y="0"/>
                    </a:cubicBezTo>
                    <a:close/>
                  </a:path>
                </a:pathLst>
              </a:custGeom>
              <a:solidFill>
                <a:srgbClr val="FFB4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3663;p66"/>
              <p:cNvSpPr/>
              <p:nvPr/>
            </p:nvSpPr>
            <p:spPr>
              <a:xfrm>
                <a:off x="6602956" y="2589203"/>
                <a:ext cx="53496" cy="11920"/>
              </a:xfrm>
              <a:custGeom>
                <a:avLst/>
                <a:gdLst/>
                <a:ahLst/>
                <a:cxnLst/>
                <a:rect l="l" t="t" r="r" b="b"/>
                <a:pathLst>
                  <a:path w="938" h="209" extrusionOk="0">
                    <a:moveTo>
                      <a:pt x="33" y="1"/>
                    </a:moveTo>
                    <a:cubicBezTo>
                      <a:pt x="27" y="1"/>
                      <a:pt x="20" y="4"/>
                      <a:pt x="14" y="11"/>
                    </a:cubicBezTo>
                    <a:cubicBezTo>
                      <a:pt x="0" y="24"/>
                      <a:pt x="14" y="37"/>
                      <a:pt x="14" y="50"/>
                    </a:cubicBezTo>
                    <a:cubicBezTo>
                      <a:pt x="27" y="50"/>
                      <a:pt x="225" y="209"/>
                      <a:pt x="555" y="209"/>
                    </a:cubicBezTo>
                    <a:cubicBezTo>
                      <a:pt x="661" y="209"/>
                      <a:pt x="793" y="196"/>
                      <a:pt x="925" y="143"/>
                    </a:cubicBezTo>
                    <a:cubicBezTo>
                      <a:pt x="938" y="143"/>
                      <a:pt x="938" y="130"/>
                      <a:pt x="938" y="116"/>
                    </a:cubicBezTo>
                    <a:cubicBezTo>
                      <a:pt x="938" y="107"/>
                      <a:pt x="931" y="98"/>
                      <a:pt x="923" y="98"/>
                    </a:cubicBezTo>
                    <a:cubicBezTo>
                      <a:pt x="919" y="98"/>
                      <a:pt x="915" y="99"/>
                      <a:pt x="912" y="103"/>
                    </a:cubicBezTo>
                    <a:cubicBezTo>
                      <a:pt x="782" y="145"/>
                      <a:pt x="664" y="161"/>
                      <a:pt x="561" y="161"/>
                    </a:cubicBezTo>
                    <a:cubicBezTo>
                      <a:pt x="241" y="161"/>
                      <a:pt x="53" y="11"/>
                      <a:pt x="53" y="11"/>
                    </a:cubicBezTo>
                    <a:cubicBezTo>
                      <a:pt x="47" y="4"/>
                      <a:pt x="40" y="1"/>
                      <a:pt x="33" y="1"/>
                    </a:cubicBezTo>
                    <a:close/>
                  </a:path>
                </a:pathLst>
              </a:custGeom>
              <a:solidFill>
                <a:srgbClr val="1B04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3664;p66"/>
              <p:cNvSpPr/>
              <p:nvPr/>
            </p:nvSpPr>
            <p:spPr>
              <a:xfrm>
                <a:off x="6616530" y="2623707"/>
                <a:ext cx="45227" cy="6787"/>
              </a:xfrm>
              <a:custGeom>
                <a:avLst/>
                <a:gdLst/>
                <a:ahLst/>
                <a:cxnLst/>
                <a:rect l="l" t="t" r="r" b="b"/>
                <a:pathLst>
                  <a:path w="793" h="119" extrusionOk="0">
                    <a:moveTo>
                      <a:pt x="40" y="0"/>
                    </a:moveTo>
                    <a:cubicBezTo>
                      <a:pt x="26" y="0"/>
                      <a:pt x="13" y="0"/>
                      <a:pt x="13" y="13"/>
                    </a:cubicBezTo>
                    <a:cubicBezTo>
                      <a:pt x="0" y="27"/>
                      <a:pt x="13" y="40"/>
                      <a:pt x="26" y="53"/>
                    </a:cubicBezTo>
                    <a:cubicBezTo>
                      <a:pt x="26" y="53"/>
                      <a:pt x="172" y="119"/>
                      <a:pt x="396" y="119"/>
                    </a:cubicBezTo>
                    <a:cubicBezTo>
                      <a:pt x="502" y="119"/>
                      <a:pt x="634" y="106"/>
                      <a:pt x="779" y="53"/>
                    </a:cubicBezTo>
                    <a:cubicBezTo>
                      <a:pt x="792" y="53"/>
                      <a:pt x="792" y="40"/>
                      <a:pt x="792" y="27"/>
                    </a:cubicBezTo>
                    <a:cubicBezTo>
                      <a:pt x="792" y="17"/>
                      <a:pt x="786" y="8"/>
                      <a:pt x="777" y="8"/>
                    </a:cubicBezTo>
                    <a:cubicBezTo>
                      <a:pt x="774" y="8"/>
                      <a:pt x="770" y="9"/>
                      <a:pt x="766" y="13"/>
                    </a:cubicBezTo>
                    <a:cubicBezTo>
                      <a:pt x="627" y="57"/>
                      <a:pt x="502" y="72"/>
                      <a:pt x="395" y="72"/>
                    </a:cubicBezTo>
                    <a:cubicBezTo>
                      <a:pt x="177" y="72"/>
                      <a:pt x="40" y="9"/>
                      <a:pt x="40" y="0"/>
                    </a:cubicBezTo>
                    <a:close/>
                  </a:path>
                </a:pathLst>
              </a:custGeom>
              <a:solidFill>
                <a:srgbClr val="1B04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3665;p66"/>
              <p:cNvSpPr/>
              <p:nvPr/>
            </p:nvSpPr>
            <p:spPr>
              <a:xfrm>
                <a:off x="6636092" y="2651539"/>
                <a:ext cx="32451" cy="7585"/>
              </a:xfrm>
              <a:custGeom>
                <a:avLst/>
                <a:gdLst/>
                <a:ahLst/>
                <a:cxnLst/>
                <a:rect l="l" t="t" r="r" b="b"/>
                <a:pathLst>
                  <a:path w="569" h="133" extrusionOk="0">
                    <a:moveTo>
                      <a:pt x="529" y="1"/>
                    </a:moveTo>
                    <a:cubicBezTo>
                      <a:pt x="401" y="65"/>
                      <a:pt x="293" y="83"/>
                      <a:pt x="212" y="83"/>
                    </a:cubicBezTo>
                    <a:cubicBezTo>
                      <a:pt x="109" y="83"/>
                      <a:pt x="47" y="54"/>
                      <a:pt x="40" y="54"/>
                    </a:cubicBezTo>
                    <a:cubicBezTo>
                      <a:pt x="40" y="50"/>
                      <a:pt x="38" y="48"/>
                      <a:pt x="35" y="48"/>
                    </a:cubicBezTo>
                    <a:cubicBezTo>
                      <a:pt x="27" y="48"/>
                      <a:pt x="14" y="57"/>
                      <a:pt x="14" y="67"/>
                    </a:cubicBezTo>
                    <a:cubicBezTo>
                      <a:pt x="0" y="80"/>
                      <a:pt x="14" y="93"/>
                      <a:pt x="27" y="93"/>
                    </a:cubicBezTo>
                    <a:cubicBezTo>
                      <a:pt x="27" y="93"/>
                      <a:pt x="93" y="133"/>
                      <a:pt x="212" y="133"/>
                    </a:cubicBezTo>
                    <a:cubicBezTo>
                      <a:pt x="304" y="133"/>
                      <a:pt x="410" y="106"/>
                      <a:pt x="555" y="40"/>
                    </a:cubicBezTo>
                    <a:cubicBezTo>
                      <a:pt x="568" y="40"/>
                      <a:pt x="568" y="27"/>
                      <a:pt x="568" y="14"/>
                    </a:cubicBezTo>
                    <a:cubicBezTo>
                      <a:pt x="555" y="1"/>
                      <a:pt x="542" y="1"/>
                      <a:pt x="529" y="1"/>
                    </a:cubicBezTo>
                    <a:close/>
                  </a:path>
                </a:pathLst>
              </a:custGeom>
              <a:solidFill>
                <a:srgbClr val="1B04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3666;p66"/>
              <p:cNvSpPr/>
              <p:nvPr/>
            </p:nvSpPr>
            <p:spPr>
              <a:xfrm>
                <a:off x="6768634" y="2498635"/>
                <a:ext cx="127354" cy="129635"/>
              </a:xfrm>
              <a:custGeom>
                <a:avLst/>
                <a:gdLst/>
                <a:ahLst/>
                <a:cxnLst/>
                <a:rect l="l" t="t" r="r" b="b"/>
                <a:pathLst>
                  <a:path w="2233" h="2273" extrusionOk="0">
                    <a:moveTo>
                      <a:pt x="1321" y="1"/>
                    </a:moveTo>
                    <a:lnTo>
                      <a:pt x="1" y="291"/>
                    </a:lnTo>
                    <a:lnTo>
                      <a:pt x="661" y="2272"/>
                    </a:lnTo>
                    <a:lnTo>
                      <a:pt x="2233" y="1718"/>
                    </a:lnTo>
                    <a:lnTo>
                      <a:pt x="1321" y="1"/>
                    </a:lnTo>
                    <a:close/>
                  </a:path>
                </a:pathLst>
              </a:custGeom>
              <a:solidFill>
                <a:srgbClr val="FFB4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3667;p66"/>
              <p:cNvSpPr/>
              <p:nvPr/>
            </p:nvSpPr>
            <p:spPr>
              <a:xfrm>
                <a:off x="6806333" y="2347500"/>
                <a:ext cx="535535" cy="284535"/>
              </a:xfrm>
              <a:custGeom>
                <a:avLst/>
                <a:gdLst/>
                <a:ahLst/>
                <a:cxnLst/>
                <a:rect l="l" t="t" r="r" b="b"/>
                <a:pathLst>
                  <a:path w="9390" h="4989" extrusionOk="0">
                    <a:moveTo>
                      <a:pt x="7236" y="1"/>
                    </a:moveTo>
                    <a:cubicBezTo>
                      <a:pt x="7075" y="1"/>
                      <a:pt x="6911" y="21"/>
                      <a:pt x="6749" y="62"/>
                    </a:cubicBezTo>
                    <a:lnTo>
                      <a:pt x="0" y="2123"/>
                    </a:lnTo>
                    <a:lnTo>
                      <a:pt x="581" y="4988"/>
                    </a:lnTo>
                    <a:lnTo>
                      <a:pt x="7501" y="3919"/>
                    </a:lnTo>
                    <a:cubicBezTo>
                      <a:pt x="8637" y="3760"/>
                      <a:pt x="9390" y="2690"/>
                      <a:pt x="9165" y="1568"/>
                    </a:cubicBezTo>
                    <a:cubicBezTo>
                      <a:pt x="8975" y="637"/>
                      <a:pt x="8145" y="1"/>
                      <a:pt x="723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3668;p66"/>
              <p:cNvSpPr/>
              <p:nvPr/>
            </p:nvSpPr>
            <p:spPr>
              <a:xfrm>
                <a:off x="6630046" y="1303921"/>
                <a:ext cx="391756" cy="367917"/>
              </a:xfrm>
              <a:custGeom>
                <a:avLst/>
                <a:gdLst/>
                <a:ahLst/>
                <a:cxnLst/>
                <a:rect l="l" t="t" r="r" b="b"/>
                <a:pathLst>
                  <a:path w="6869" h="6451" extrusionOk="0">
                    <a:moveTo>
                      <a:pt x="3426" y="1"/>
                    </a:moveTo>
                    <a:cubicBezTo>
                      <a:pt x="1621" y="1"/>
                      <a:pt x="131" y="1365"/>
                      <a:pt x="67" y="3107"/>
                    </a:cubicBezTo>
                    <a:cubicBezTo>
                      <a:pt x="1" y="4876"/>
                      <a:pt x="1453" y="6369"/>
                      <a:pt x="3316" y="6448"/>
                    </a:cubicBezTo>
                    <a:cubicBezTo>
                      <a:pt x="3358" y="6450"/>
                      <a:pt x="3401" y="6450"/>
                      <a:pt x="3443" y="6450"/>
                    </a:cubicBezTo>
                    <a:cubicBezTo>
                      <a:pt x="5248" y="6450"/>
                      <a:pt x="6738" y="5087"/>
                      <a:pt x="6802" y="3345"/>
                    </a:cubicBezTo>
                    <a:cubicBezTo>
                      <a:pt x="6868" y="1575"/>
                      <a:pt x="5415" y="82"/>
                      <a:pt x="3553" y="3"/>
                    </a:cubicBezTo>
                    <a:cubicBezTo>
                      <a:pt x="3511" y="2"/>
                      <a:pt x="3468" y="1"/>
                      <a:pt x="3426"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3669;p66"/>
              <p:cNvSpPr/>
              <p:nvPr/>
            </p:nvSpPr>
            <p:spPr>
              <a:xfrm>
                <a:off x="6588641" y="1506899"/>
                <a:ext cx="109274" cy="97183"/>
              </a:xfrm>
              <a:custGeom>
                <a:avLst/>
                <a:gdLst/>
                <a:ahLst/>
                <a:cxnLst/>
                <a:rect l="l" t="t" r="r" b="b"/>
                <a:pathLst>
                  <a:path w="1916" h="1704" extrusionOk="0">
                    <a:moveTo>
                      <a:pt x="945" y="0"/>
                    </a:moveTo>
                    <a:cubicBezTo>
                      <a:pt x="594" y="0"/>
                      <a:pt x="271" y="223"/>
                      <a:pt x="146" y="578"/>
                    </a:cubicBezTo>
                    <a:cubicBezTo>
                      <a:pt x="0" y="1014"/>
                      <a:pt x="225" y="1502"/>
                      <a:pt x="674" y="1661"/>
                    </a:cubicBezTo>
                    <a:cubicBezTo>
                      <a:pt x="763" y="1690"/>
                      <a:pt x="854" y="1704"/>
                      <a:pt x="944" y="1704"/>
                    </a:cubicBezTo>
                    <a:cubicBezTo>
                      <a:pt x="1304" y="1704"/>
                      <a:pt x="1641" y="1482"/>
                      <a:pt x="1757" y="1133"/>
                    </a:cubicBezTo>
                    <a:cubicBezTo>
                      <a:pt x="1915" y="684"/>
                      <a:pt x="1678" y="195"/>
                      <a:pt x="1229" y="50"/>
                    </a:cubicBezTo>
                    <a:cubicBezTo>
                      <a:pt x="1134" y="16"/>
                      <a:pt x="1039" y="0"/>
                      <a:pt x="945" y="0"/>
                    </a:cubicBezTo>
                    <a:close/>
                  </a:path>
                </a:pathLst>
              </a:custGeom>
              <a:solidFill>
                <a:srgbClr val="FA97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3670;p66"/>
              <p:cNvSpPr/>
              <p:nvPr/>
            </p:nvSpPr>
            <p:spPr>
              <a:xfrm>
                <a:off x="6764129" y="1559426"/>
                <a:ext cx="152220" cy="314135"/>
              </a:xfrm>
              <a:custGeom>
                <a:avLst/>
                <a:gdLst/>
                <a:ahLst/>
                <a:cxnLst/>
                <a:rect l="l" t="t" r="r" b="b"/>
                <a:pathLst>
                  <a:path w="2669" h="5508" extrusionOk="0">
                    <a:moveTo>
                      <a:pt x="2087" y="0"/>
                    </a:moveTo>
                    <a:lnTo>
                      <a:pt x="67" y="2074"/>
                    </a:lnTo>
                    <a:lnTo>
                      <a:pt x="1" y="5507"/>
                    </a:lnTo>
                    <a:lnTo>
                      <a:pt x="1" y="5507"/>
                    </a:lnTo>
                    <a:lnTo>
                      <a:pt x="2668" y="5441"/>
                    </a:lnTo>
                    <a:lnTo>
                      <a:pt x="2087" y="0"/>
                    </a:lnTo>
                    <a:close/>
                  </a:path>
                </a:pathLst>
              </a:custGeom>
              <a:solidFill>
                <a:srgbClr val="FFB4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3671;p66"/>
              <p:cNvSpPr/>
              <p:nvPr/>
            </p:nvSpPr>
            <p:spPr>
              <a:xfrm>
                <a:off x="6608944" y="1337285"/>
                <a:ext cx="337290" cy="374989"/>
              </a:xfrm>
              <a:custGeom>
                <a:avLst/>
                <a:gdLst/>
                <a:ahLst/>
                <a:cxnLst/>
                <a:rect l="l" t="t" r="r" b="b"/>
                <a:pathLst>
                  <a:path w="5914" h="6575" extrusionOk="0">
                    <a:moveTo>
                      <a:pt x="2844" y="0"/>
                    </a:moveTo>
                    <a:cubicBezTo>
                      <a:pt x="2197" y="0"/>
                      <a:pt x="1527" y="223"/>
                      <a:pt x="952" y="673"/>
                    </a:cubicBezTo>
                    <a:cubicBezTo>
                      <a:pt x="714" y="858"/>
                      <a:pt x="569" y="1122"/>
                      <a:pt x="503" y="1399"/>
                    </a:cubicBezTo>
                    <a:cubicBezTo>
                      <a:pt x="292" y="2258"/>
                      <a:pt x="1" y="3724"/>
                      <a:pt x="278" y="4648"/>
                    </a:cubicBezTo>
                    <a:cubicBezTo>
                      <a:pt x="585" y="5732"/>
                      <a:pt x="1280" y="6574"/>
                      <a:pt x="2543" y="6574"/>
                    </a:cubicBezTo>
                    <a:cubicBezTo>
                      <a:pt x="2695" y="6574"/>
                      <a:pt x="2856" y="6562"/>
                      <a:pt x="3025" y="6537"/>
                    </a:cubicBezTo>
                    <a:cubicBezTo>
                      <a:pt x="3025" y="6537"/>
                      <a:pt x="4914" y="6418"/>
                      <a:pt x="5376" y="4067"/>
                    </a:cubicBezTo>
                    <a:cubicBezTo>
                      <a:pt x="5913" y="1381"/>
                      <a:pt x="4453" y="0"/>
                      <a:pt x="2844" y="0"/>
                    </a:cubicBezTo>
                    <a:close/>
                  </a:path>
                </a:pathLst>
              </a:custGeom>
              <a:solidFill>
                <a:srgbClr val="FFB4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3672;p66"/>
              <p:cNvSpPr/>
              <p:nvPr/>
            </p:nvSpPr>
            <p:spPr>
              <a:xfrm>
                <a:off x="6662441" y="1551556"/>
                <a:ext cx="20418" cy="32794"/>
              </a:xfrm>
              <a:custGeom>
                <a:avLst/>
                <a:gdLst/>
                <a:ahLst/>
                <a:cxnLst/>
                <a:rect l="l" t="t" r="r" b="b"/>
                <a:pathLst>
                  <a:path w="358" h="575" extrusionOk="0">
                    <a:moveTo>
                      <a:pt x="187" y="1"/>
                    </a:moveTo>
                    <a:cubicBezTo>
                      <a:pt x="178" y="1"/>
                      <a:pt x="168" y="10"/>
                      <a:pt x="159" y="19"/>
                    </a:cubicBezTo>
                    <a:lnTo>
                      <a:pt x="14" y="376"/>
                    </a:lnTo>
                    <a:cubicBezTo>
                      <a:pt x="1" y="442"/>
                      <a:pt x="40" y="508"/>
                      <a:pt x="106" y="521"/>
                    </a:cubicBezTo>
                    <a:lnTo>
                      <a:pt x="318" y="574"/>
                    </a:lnTo>
                    <a:lnTo>
                      <a:pt x="331" y="574"/>
                    </a:lnTo>
                    <a:cubicBezTo>
                      <a:pt x="344" y="574"/>
                      <a:pt x="344" y="561"/>
                      <a:pt x="357" y="561"/>
                    </a:cubicBezTo>
                    <a:cubicBezTo>
                      <a:pt x="357" y="548"/>
                      <a:pt x="344" y="534"/>
                      <a:pt x="331" y="521"/>
                    </a:cubicBezTo>
                    <a:lnTo>
                      <a:pt x="119" y="482"/>
                    </a:lnTo>
                    <a:cubicBezTo>
                      <a:pt x="80" y="468"/>
                      <a:pt x="53" y="429"/>
                      <a:pt x="67" y="402"/>
                    </a:cubicBezTo>
                    <a:lnTo>
                      <a:pt x="212" y="33"/>
                    </a:lnTo>
                    <a:cubicBezTo>
                      <a:pt x="212" y="19"/>
                      <a:pt x="212" y="6"/>
                      <a:pt x="199" y="6"/>
                    </a:cubicBezTo>
                    <a:cubicBezTo>
                      <a:pt x="195" y="2"/>
                      <a:pt x="191" y="1"/>
                      <a:pt x="187" y="1"/>
                    </a:cubicBezTo>
                    <a:close/>
                  </a:path>
                </a:pathLst>
              </a:custGeom>
              <a:solidFill>
                <a:srgbClr val="1B04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3673;p66"/>
              <p:cNvSpPr/>
              <p:nvPr/>
            </p:nvSpPr>
            <p:spPr>
              <a:xfrm>
                <a:off x="6715187" y="1451863"/>
                <a:ext cx="90454" cy="33820"/>
              </a:xfrm>
              <a:custGeom>
                <a:avLst/>
                <a:gdLst/>
                <a:ahLst/>
                <a:cxnLst/>
                <a:rect l="l" t="t" r="r" b="b"/>
                <a:pathLst>
                  <a:path w="1586" h="593" extrusionOk="0">
                    <a:moveTo>
                      <a:pt x="712" y="0"/>
                    </a:moveTo>
                    <a:cubicBezTo>
                      <a:pt x="317" y="0"/>
                      <a:pt x="0" y="328"/>
                      <a:pt x="0" y="328"/>
                    </a:cubicBezTo>
                    <a:lnTo>
                      <a:pt x="1585" y="592"/>
                    </a:lnTo>
                    <a:cubicBezTo>
                      <a:pt x="1585" y="592"/>
                      <a:pt x="1295" y="77"/>
                      <a:pt x="832" y="11"/>
                    </a:cubicBezTo>
                    <a:cubicBezTo>
                      <a:pt x="791" y="4"/>
                      <a:pt x="751" y="0"/>
                      <a:pt x="712"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3674;p66"/>
              <p:cNvSpPr/>
              <p:nvPr/>
            </p:nvSpPr>
            <p:spPr>
              <a:xfrm>
                <a:off x="6607453" y="1447643"/>
                <a:ext cx="69352" cy="31995"/>
              </a:xfrm>
              <a:custGeom>
                <a:avLst/>
                <a:gdLst/>
                <a:ahLst/>
                <a:cxnLst/>
                <a:rect l="l" t="t" r="r" b="b"/>
                <a:pathLst>
                  <a:path w="1216" h="561" extrusionOk="0">
                    <a:moveTo>
                      <a:pt x="618" y="1"/>
                    </a:moveTo>
                    <a:cubicBezTo>
                      <a:pt x="597" y="1"/>
                      <a:pt x="576" y="2"/>
                      <a:pt x="555" y="6"/>
                    </a:cubicBezTo>
                    <a:cubicBezTo>
                      <a:pt x="199" y="59"/>
                      <a:pt x="1" y="560"/>
                      <a:pt x="1" y="560"/>
                    </a:cubicBezTo>
                    <a:lnTo>
                      <a:pt x="1216" y="362"/>
                    </a:lnTo>
                    <a:cubicBezTo>
                      <a:pt x="1216" y="362"/>
                      <a:pt x="936" y="1"/>
                      <a:pt x="618"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3675;p66"/>
              <p:cNvSpPr/>
              <p:nvPr/>
            </p:nvSpPr>
            <p:spPr>
              <a:xfrm>
                <a:off x="6669969" y="1603113"/>
                <a:ext cx="69352" cy="27946"/>
              </a:xfrm>
              <a:custGeom>
                <a:avLst/>
                <a:gdLst/>
                <a:ahLst/>
                <a:cxnLst/>
                <a:rect l="l" t="t" r="r" b="b"/>
                <a:pathLst>
                  <a:path w="1216" h="490" extrusionOk="0">
                    <a:moveTo>
                      <a:pt x="1" y="0"/>
                    </a:moveTo>
                    <a:cubicBezTo>
                      <a:pt x="1" y="0"/>
                      <a:pt x="146" y="462"/>
                      <a:pt x="608" y="489"/>
                    </a:cubicBezTo>
                    <a:cubicBezTo>
                      <a:pt x="614" y="489"/>
                      <a:pt x="620" y="489"/>
                      <a:pt x="626" y="489"/>
                    </a:cubicBezTo>
                    <a:cubicBezTo>
                      <a:pt x="1074" y="489"/>
                      <a:pt x="1216" y="0"/>
                      <a:pt x="121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3676;p66"/>
              <p:cNvSpPr/>
              <p:nvPr/>
            </p:nvSpPr>
            <p:spPr>
              <a:xfrm>
                <a:off x="6755232" y="1322399"/>
                <a:ext cx="221514" cy="149368"/>
              </a:xfrm>
              <a:custGeom>
                <a:avLst/>
                <a:gdLst/>
                <a:ahLst/>
                <a:cxnLst/>
                <a:rect l="l" t="t" r="r" b="b"/>
                <a:pathLst>
                  <a:path w="3884" h="2619" extrusionOk="0">
                    <a:moveTo>
                      <a:pt x="1290" y="1"/>
                    </a:moveTo>
                    <a:cubicBezTo>
                      <a:pt x="986" y="1"/>
                      <a:pt x="645" y="36"/>
                      <a:pt x="262" y="115"/>
                    </a:cubicBezTo>
                    <a:cubicBezTo>
                      <a:pt x="262" y="115"/>
                      <a:pt x="0" y="2619"/>
                      <a:pt x="3026" y="2619"/>
                    </a:cubicBezTo>
                    <a:cubicBezTo>
                      <a:pt x="3260" y="2619"/>
                      <a:pt x="3514" y="2604"/>
                      <a:pt x="3788" y="2571"/>
                    </a:cubicBezTo>
                    <a:cubicBezTo>
                      <a:pt x="3788" y="2571"/>
                      <a:pt x="3884" y="1"/>
                      <a:pt x="1290"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3677;p66"/>
              <p:cNvSpPr/>
              <p:nvPr/>
            </p:nvSpPr>
            <p:spPr>
              <a:xfrm>
                <a:off x="6869581" y="1411028"/>
                <a:ext cx="142410" cy="161972"/>
              </a:xfrm>
              <a:custGeom>
                <a:avLst/>
                <a:gdLst/>
                <a:ahLst/>
                <a:cxnLst/>
                <a:rect l="l" t="t" r="r" b="b"/>
                <a:pathLst>
                  <a:path w="2497" h="2840" extrusionOk="0">
                    <a:moveTo>
                      <a:pt x="0" y="1"/>
                    </a:moveTo>
                    <a:lnTo>
                      <a:pt x="265" y="2840"/>
                    </a:lnTo>
                    <a:lnTo>
                      <a:pt x="2496" y="951"/>
                    </a:lnTo>
                    <a:lnTo>
                      <a:pt x="0" y="1"/>
                    </a:lnTo>
                    <a:close/>
                  </a:path>
                </a:pathLst>
              </a:custGeom>
              <a:solidFill>
                <a:srgbClr val="203B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3678;p66"/>
              <p:cNvSpPr/>
              <p:nvPr/>
            </p:nvSpPr>
            <p:spPr>
              <a:xfrm>
                <a:off x="6872604" y="1506899"/>
                <a:ext cx="108476" cy="96784"/>
              </a:xfrm>
              <a:custGeom>
                <a:avLst/>
                <a:gdLst/>
                <a:ahLst/>
                <a:cxnLst/>
                <a:rect l="l" t="t" r="r" b="b"/>
                <a:pathLst>
                  <a:path w="1902" h="1697" extrusionOk="0">
                    <a:moveTo>
                      <a:pt x="945" y="0"/>
                    </a:moveTo>
                    <a:cubicBezTo>
                      <a:pt x="593" y="0"/>
                      <a:pt x="271" y="223"/>
                      <a:pt x="146" y="578"/>
                    </a:cubicBezTo>
                    <a:cubicBezTo>
                      <a:pt x="0" y="1014"/>
                      <a:pt x="238" y="1502"/>
                      <a:pt x="674" y="1648"/>
                    </a:cubicBezTo>
                    <a:cubicBezTo>
                      <a:pt x="768" y="1681"/>
                      <a:pt x="864" y="1697"/>
                      <a:pt x="957" y="1697"/>
                    </a:cubicBezTo>
                    <a:cubicBezTo>
                      <a:pt x="1309" y="1697"/>
                      <a:pt x="1632" y="1474"/>
                      <a:pt x="1757" y="1119"/>
                    </a:cubicBezTo>
                    <a:cubicBezTo>
                      <a:pt x="1902" y="684"/>
                      <a:pt x="1677" y="195"/>
                      <a:pt x="1228" y="50"/>
                    </a:cubicBezTo>
                    <a:cubicBezTo>
                      <a:pt x="1134" y="16"/>
                      <a:pt x="1038" y="0"/>
                      <a:pt x="945" y="0"/>
                    </a:cubicBezTo>
                    <a:close/>
                  </a:path>
                </a:pathLst>
              </a:custGeom>
              <a:solidFill>
                <a:srgbClr val="FFB4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3679;p66"/>
              <p:cNvSpPr/>
              <p:nvPr/>
            </p:nvSpPr>
            <p:spPr>
              <a:xfrm>
                <a:off x="6907222" y="1538609"/>
                <a:ext cx="43744" cy="28402"/>
              </a:xfrm>
              <a:custGeom>
                <a:avLst/>
                <a:gdLst/>
                <a:ahLst/>
                <a:cxnLst/>
                <a:rect l="l" t="t" r="r" b="b"/>
                <a:pathLst>
                  <a:path w="767" h="498" extrusionOk="0">
                    <a:moveTo>
                      <a:pt x="528" y="1"/>
                    </a:moveTo>
                    <a:cubicBezTo>
                      <a:pt x="450" y="1"/>
                      <a:pt x="361" y="15"/>
                      <a:pt x="278" y="62"/>
                    </a:cubicBezTo>
                    <a:cubicBezTo>
                      <a:pt x="146" y="141"/>
                      <a:pt x="54" y="273"/>
                      <a:pt x="14" y="471"/>
                    </a:cubicBezTo>
                    <a:cubicBezTo>
                      <a:pt x="1" y="484"/>
                      <a:pt x="14" y="497"/>
                      <a:pt x="27" y="497"/>
                    </a:cubicBezTo>
                    <a:cubicBezTo>
                      <a:pt x="40" y="497"/>
                      <a:pt x="54" y="497"/>
                      <a:pt x="54" y="484"/>
                    </a:cubicBezTo>
                    <a:cubicBezTo>
                      <a:pt x="93" y="299"/>
                      <a:pt x="186" y="167"/>
                      <a:pt x="305" y="101"/>
                    </a:cubicBezTo>
                    <a:cubicBezTo>
                      <a:pt x="381" y="60"/>
                      <a:pt x="462" y="47"/>
                      <a:pt x="532" y="47"/>
                    </a:cubicBezTo>
                    <a:cubicBezTo>
                      <a:pt x="643" y="47"/>
                      <a:pt x="727" y="80"/>
                      <a:pt x="727" y="88"/>
                    </a:cubicBezTo>
                    <a:cubicBezTo>
                      <a:pt x="740" y="88"/>
                      <a:pt x="754" y="75"/>
                      <a:pt x="767" y="62"/>
                    </a:cubicBezTo>
                    <a:cubicBezTo>
                      <a:pt x="767" y="62"/>
                      <a:pt x="767" y="48"/>
                      <a:pt x="754" y="35"/>
                    </a:cubicBezTo>
                    <a:cubicBezTo>
                      <a:pt x="745" y="35"/>
                      <a:pt x="649" y="1"/>
                      <a:pt x="528" y="1"/>
                    </a:cubicBezTo>
                    <a:close/>
                  </a:path>
                </a:pathLst>
              </a:custGeom>
              <a:solidFill>
                <a:srgbClr val="1B04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3680;p66"/>
              <p:cNvSpPr/>
              <p:nvPr/>
            </p:nvSpPr>
            <p:spPr>
              <a:xfrm>
                <a:off x="6566056" y="1286925"/>
                <a:ext cx="244841" cy="147771"/>
              </a:xfrm>
              <a:custGeom>
                <a:avLst/>
                <a:gdLst/>
                <a:ahLst/>
                <a:cxnLst/>
                <a:rect l="l" t="t" r="r" b="b"/>
                <a:pathLst>
                  <a:path w="4293" h="2591" extrusionOk="0">
                    <a:moveTo>
                      <a:pt x="2981" y="1"/>
                    </a:moveTo>
                    <a:cubicBezTo>
                      <a:pt x="2291" y="1"/>
                      <a:pt x="1541" y="327"/>
                      <a:pt x="1189" y="988"/>
                    </a:cubicBezTo>
                    <a:cubicBezTo>
                      <a:pt x="740" y="1846"/>
                      <a:pt x="0" y="2282"/>
                      <a:pt x="0" y="2282"/>
                    </a:cubicBezTo>
                    <a:cubicBezTo>
                      <a:pt x="489" y="2503"/>
                      <a:pt x="938" y="2591"/>
                      <a:pt x="1344" y="2591"/>
                    </a:cubicBezTo>
                    <a:cubicBezTo>
                      <a:pt x="2960" y="2591"/>
                      <a:pt x="3896" y="1199"/>
                      <a:pt x="3896" y="1199"/>
                    </a:cubicBezTo>
                    <a:lnTo>
                      <a:pt x="4292" y="618"/>
                    </a:lnTo>
                    <a:cubicBezTo>
                      <a:pt x="4046" y="208"/>
                      <a:pt x="3532" y="1"/>
                      <a:pt x="2981" y="1"/>
                    </a:cubicBezTo>
                    <a:close/>
                  </a:path>
                </a:pathLst>
              </a:custGeom>
              <a:solidFill>
                <a:srgbClr val="203B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0" name="Google Shape;3681;p66"/>
            <p:cNvSpPr/>
            <p:nvPr/>
          </p:nvSpPr>
          <p:spPr>
            <a:xfrm>
              <a:off x="4848734" y="3644645"/>
              <a:ext cx="1906939" cy="776098"/>
            </a:xfrm>
            <a:custGeom>
              <a:avLst/>
              <a:gdLst/>
              <a:ahLst/>
              <a:cxnLst/>
              <a:rect l="l" t="t" r="r" b="b"/>
              <a:pathLst>
                <a:path w="33436" h="13608" extrusionOk="0">
                  <a:moveTo>
                    <a:pt x="23129" y="0"/>
                  </a:moveTo>
                  <a:cubicBezTo>
                    <a:pt x="21593" y="0"/>
                    <a:pt x="19695" y="294"/>
                    <a:pt x="17429" y="1154"/>
                  </a:cubicBezTo>
                  <a:cubicBezTo>
                    <a:pt x="15045" y="2065"/>
                    <a:pt x="12849" y="2366"/>
                    <a:pt x="10991" y="2366"/>
                  </a:cubicBezTo>
                  <a:cubicBezTo>
                    <a:pt x="7383" y="2366"/>
                    <a:pt x="5041" y="1233"/>
                    <a:pt x="5041" y="1233"/>
                  </a:cubicBezTo>
                  <a:lnTo>
                    <a:pt x="1938" y="6925"/>
                  </a:lnTo>
                  <a:cubicBezTo>
                    <a:pt x="0" y="9878"/>
                    <a:pt x="1457" y="13462"/>
                    <a:pt x="4969" y="13462"/>
                  </a:cubicBezTo>
                  <a:cubicBezTo>
                    <a:pt x="4976" y="13462"/>
                    <a:pt x="4982" y="13462"/>
                    <a:pt x="4989" y="13462"/>
                  </a:cubicBezTo>
                  <a:lnTo>
                    <a:pt x="27545" y="13607"/>
                  </a:lnTo>
                  <a:cubicBezTo>
                    <a:pt x="31256" y="13594"/>
                    <a:pt x="33436" y="9883"/>
                    <a:pt x="31098" y="6991"/>
                  </a:cubicBezTo>
                  <a:lnTo>
                    <a:pt x="28087" y="1378"/>
                  </a:lnTo>
                  <a:cubicBezTo>
                    <a:pt x="28087" y="1378"/>
                    <a:pt x="26455" y="0"/>
                    <a:pt x="231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1" name="Google Shape;3682;p66"/>
            <p:cNvGrpSpPr/>
            <p:nvPr/>
          </p:nvGrpSpPr>
          <p:grpSpPr>
            <a:xfrm rot="1131465">
              <a:off x="6770117" y="1497502"/>
              <a:ext cx="86195" cy="63022"/>
              <a:chOff x="2659716" y="2883799"/>
              <a:chExt cx="199141" cy="136442"/>
            </a:xfrm>
          </p:grpSpPr>
          <p:sp>
            <p:nvSpPr>
              <p:cNvPr id="115" name="Google Shape;3683;p66"/>
              <p:cNvSpPr/>
              <p:nvPr/>
            </p:nvSpPr>
            <p:spPr>
              <a:xfrm>
                <a:off x="2659716" y="2893028"/>
                <a:ext cx="199141" cy="118604"/>
              </a:xfrm>
              <a:custGeom>
                <a:avLst/>
                <a:gdLst/>
                <a:ahLst/>
                <a:cxnLst/>
                <a:rect l="l" t="t" r="r" b="b"/>
                <a:pathLst>
                  <a:path w="13162" h="7839" extrusionOk="0">
                    <a:moveTo>
                      <a:pt x="7081" y="1"/>
                    </a:moveTo>
                    <a:cubicBezTo>
                      <a:pt x="6601" y="1"/>
                      <a:pt x="6101" y="45"/>
                      <a:pt x="5584" y="143"/>
                    </a:cubicBezTo>
                    <a:cubicBezTo>
                      <a:pt x="1153" y="985"/>
                      <a:pt x="1" y="5904"/>
                      <a:pt x="1" y="5904"/>
                    </a:cubicBezTo>
                    <a:cubicBezTo>
                      <a:pt x="1" y="5904"/>
                      <a:pt x="1321" y="7838"/>
                      <a:pt x="4944" y="7838"/>
                    </a:cubicBezTo>
                    <a:cubicBezTo>
                      <a:pt x="5621" y="7838"/>
                      <a:pt x="6379" y="7771"/>
                      <a:pt x="7224" y="7610"/>
                    </a:cubicBezTo>
                    <a:cubicBezTo>
                      <a:pt x="12585" y="6569"/>
                      <a:pt x="13161" y="2470"/>
                      <a:pt x="13161" y="2470"/>
                    </a:cubicBezTo>
                    <a:cubicBezTo>
                      <a:pt x="13161" y="2470"/>
                      <a:pt x="10693" y="1"/>
                      <a:pt x="708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3684;p66"/>
              <p:cNvSpPr/>
              <p:nvPr/>
            </p:nvSpPr>
            <p:spPr>
              <a:xfrm>
                <a:off x="2686425" y="2883799"/>
                <a:ext cx="135777" cy="136442"/>
              </a:xfrm>
              <a:custGeom>
                <a:avLst/>
                <a:gdLst/>
                <a:ahLst/>
                <a:cxnLst/>
                <a:rect l="l" t="t" r="r" b="b"/>
                <a:pathLst>
                  <a:path w="8974" h="9018" extrusionOk="0">
                    <a:moveTo>
                      <a:pt x="4476" y="0"/>
                    </a:moveTo>
                    <a:cubicBezTo>
                      <a:pt x="1994" y="0"/>
                      <a:pt x="0" y="2016"/>
                      <a:pt x="0" y="4498"/>
                    </a:cubicBezTo>
                    <a:cubicBezTo>
                      <a:pt x="0" y="7001"/>
                      <a:pt x="1994" y="9018"/>
                      <a:pt x="4476" y="9018"/>
                    </a:cubicBezTo>
                    <a:cubicBezTo>
                      <a:pt x="6957" y="9018"/>
                      <a:pt x="8974" y="7001"/>
                      <a:pt x="8974" y="4498"/>
                    </a:cubicBezTo>
                    <a:cubicBezTo>
                      <a:pt x="8974" y="2016"/>
                      <a:pt x="6957" y="0"/>
                      <a:pt x="4476" y="0"/>
                    </a:cubicBezTo>
                    <a:close/>
                  </a:path>
                </a:pathLst>
              </a:custGeom>
              <a:solidFill>
                <a:srgbClr val="1C1C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 name="Google Shape;3685;p66"/>
            <p:cNvGrpSpPr/>
            <p:nvPr/>
          </p:nvGrpSpPr>
          <p:grpSpPr>
            <a:xfrm rot="1125989">
              <a:off x="6663757" y="1497722"/>
              <a:ext cx="72919" cy="57409"/>
              <a:chOff x="2659716" y="2883799"/>
              <a:chExt cx="199141" cy="136442"/>
            </a:xfrm>
          </p:grpSpPr>
          <p:sp>
            <p:nvSpPr>
              <p:cNvPr id="113" name="Google Shape;3686;p66"/>
              <p:cNvSpPr/>
              <p:nvPr/>
            </p:nvSpPr>
            <p:spPr>
              <a:xfrm>
                <a:off x="2659716" y="2893028"/>
                <a:ext cx="199141" cy="118604"/>
              </a:xfrm>
              <a:custGeom>
                <a:avLst/>
                <a:gdLst/>
                <a:ahLst/>
                <a:cxnLst/>
                <a:rect l="l" t="t" r="r" b="b"/>
                <a:pathLst>
                  <a:path w="13162" h="7839" extrusionOk="0">
                    <a:moveTo>
                      <a:pt x="7081" y="1"/>
                    </a:moveTo>
                    <a:cubicBezTo>
                      <a:pt x="6601" y="1"/>
                      <a:pt x="6101" y="45"/>
                      <a:pt x="5584" y="143"/>
                    </a:cubicBezTo>
                    <a:cubicBezTo>
                      <a:pt x="1153" y="985"/>
                      <a:pt x="1" y="5904"/>
                      <a:pt x="1" y="5904"/>
                    </a:cubicBezTo>
                    <a:cubicBezTo>
                      <a:pt x="1" y="5904"/>
                      <a:pt x="1321" y="7838"/>
                      <a:pt x="4944" y="7838"/>
                    </a:cubicBezTo>
                    <a:cubicBezTo>
                      <a:pt x="5621" y="7838"/>
                      <a:pt x="6379" y="7771"/>
                      <a:pt x="7224" y="7610"/>
                    </a:cubicBezTo>
                    <a:cubicBezTo>
                      <a:pt x="12585" y="6569"/>
                      <a:pt x="13161" y="2470"/>
                      <a:pt x="13161" y="2470"/>
                    </a:cubicBezTo>
                    <a:cubicBezTo>
                      <a:pt x="13161" y="2470"/>
                      <a:pt x="10693" y="1"/>
                      <a:pt x="708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3687;p66"/>
              <p:cNvSpPr/>
              <p:nvPr/>
            </p:nvSpPr>
            <p:spPr>
              <a:xfrm>
                <a:off x="2686425" y="2883799"/>
                <a:ext cx="135777" cy="136442"/>
              </a:xfrm>
              <a:custGeom>
                <a:avLst/>
                <a:gdLst/>
                <a:ahLst/>
                <a:cxnLst/>
                <a:rect l="l" t="t" r="r" b="b"/>
                <a:pathLst>
                  <a:path w="8974" h="9018" extrusionOk="0">
                    <a:moveTo>
                      <a:pt x="4476" y="0"/>
                    </a:moveTo>
                    <a:cubicBezTo>
                      <a:pt x="1994" y="0"/>
                      <a:pt x="0" y="2016"/>
                      <a:pt x="0" y="4498"/>
                    </a:cubicBezTo>
                    <a:cubicBezTo>
                      <a:pt x="0" y="7001"/>
                      <a:pt x="1994" y="9018"/>
                      <a:pt x="4476" y="9018"/>
                    </a:cubicBezTo>
                    <a:cubicBezTo>
                      <a:pt x="6957" y="9018"/>
                      <a:pt x="8974" y="7001"/>
                      <a:pt x="8974" y="4498"/>
                    </a:cubicBezTo>
                    <a:cubicBezTo>
                      <a:pt x="8974" y="2016"/>
                      <a:pt x="6957" y="0"/>
                      <a:pt x="4476" y="0"/>
                    </a:cubicBezTo>
                    <a:close/>
                  </a:path>
                </a:pathLst>
              </a:custGeom>
              <a:solidFill>
                <a:srgbClr val="1C1C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923081038"/>
      </p:ext>
    </p:extLst>
  </p:cSld>
  <p:clrMapOvr>
    <a:masterClrMapping/>
  </p:clrMapOvr>
  <p:transition spd="slow">
    <p:push dir="u"/>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474"/>
        <p:cNvGrpSpPr/>
        <p:nvPr/>
      </p:nvGrpSpPr>
      <p:grpSpPr>
        <a:xfrm>
          <a:off x="0" y="0"/>
          <a:ext cx="0" cy="0"/>
          <a:chOff x="0" y="0"/>
          <a:chExt cx="0" cy="0"/>
        </a:xfrm>
      </p:grpSpPr>
      <p:sp>
        <p:nvSpPr>
          <p:cNvPr id="1478" name="Google Shape;1478;p49"/>
          <p:cNvSpPr txBox="1">
            <a:spLocks noGrp="1"/>
          </p:cNvSpPr>
          <p:nvPr>
            <p:ph type="title"/>
          </p:nvPr>
        </p:nvSpPr>
        <p:spPr>
          <a:xfrm>
            <a:off x="1543659" y="540116"/>
            <a:ext cx="5872200" cy="478200"/>
          </a:xfrm>
          <a:prstGeom prst="rect">
            <a:avLst/>
          </a:prstGeom>
        </p:spPr>
        <p:txBody>
          <a:bodyPr spcFirstLastPara="1" wrap="square" lIns="91425" tIns="91425" rIns="91425" bIns="91425" anchor="ctr" anchorCtr="0">
            <a:noAutofit/>
          </a:bodyPr>
          <a:lstStyle/>
          <a:p>
            <a:pPr lvl="0"/>
            <a:r>
              <a:rPr lang="en-US" sz="2400" dirty="0" smtClean="0">
                <a:solidFill>
                  <a:schemeClr val="accent2"/>
                </a:solidFill>
              </a:rPr>
              <a:t>1. </a:t>
            </a:r>
            <a:r>
              <a:rPr lang="en-US" sz="2400" dirty="0">
                <a:solidFill>
                  <a:schemeClr val="accent2"/>
                </a:solidFill>
              </a:rPr>
              <a:t>Class </a:t>
            </a:r>
            <a:r>
              <a:rPr lang="en-US" sz="2400" dirty="0" smtClean="0">
                <a:solidFill>
                  <a:schemeClr val="accent2"/>
                </a:solidFill>
              </a:rPr>
              <a:t>binding.</a:t>
            </a:r>
            <a:endParaRPr sz="2400" b="1" dirty="0">
              <a:solidFill>
                <a:schemeClr val="accent2"/>
              </a:solidFill>
            </a:endParaRPr>
          </a:p>
        </p:txBody>
      </p:sp>
      <p:sp>
        <p:nvSpPr>
          <p:cNvPr id="1546" name="Google Shape;1546;p49">
            <a:hlinkClick r:id="rId3" action="ppaction://hlinksldjump"/>
          </p:cNvPr>
          <p:cNvSpPr/>
          <p:nvPr/>
        </p:nvSpPr>
        <p:spPr>
          <a:xfrm rot="5400000">
            <a:off x="8135450" y="1556928"/>
            <a:ext cx="950100" cy="62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49">
            <a:hlinkClick r:id="rId4" action="ppaction://hlinksldjump"/>
          </p:cNvPr>
          <p:cNvSpPr/>
          <p:nvPr/>
        </p:nvSpPr>
        <p:spPr>
          <a:xfrm rot="5400000">
            <a:off x="8100942" y="589675"/>
            <a:ext cx="1019100" cy="62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49">
            <a:hlinkClick r:id="rId5" action="ppaction://hlinksldjump"/>
          </p:cNvPr>
          <p:cNvSpPr/>
          <p:nvPr/>
        </p:nvSpPr>
        <p:spPr>
          <a:xfrm rot="5400000">
            <a:off x="8089092" y="2537633"/>
            <a:ext cx="1042800" cy="62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49">
            <a:hlinkClick r:id="rId6" action="ppaction://hlinksldjump"/>
          </p:cNvPr>
          <p:cNvSpPr/>
          <p:nvPr/>
        </p:nvSpPr>
        <p:spPr>
          <a:xfrm rot="5400000">
            <a:off x="8100942" y="4501251"/>
            <a:ext cx="1019100" cy="62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49">
            <a:hlinkClick r:id="rId7" action="ppaction://hlinksldjump"/>
          </p:cNvPr>
          <p:cNvSpPr/>
          <p:nvPr/>
        </p:nvSpPr>
        <p:spPr>
          <a:xfrm rot="5400000">
            <a:off x="8141446" y="3528444"/>
            <a:ext cx="938100" cy="624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49">
            <a:hlinkClick r:id="rId4" action="ppaction://hlinksldjump"/>
          </p:cNvPr>
          <p:cNvSpPr txBox="1"/>
          <p:nvPr/>
        </p:nvSpPr>
        <p:spPr>
          <a:xfrm>
            <a:off x="8189650" y="470225"/>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4"/>
                </a:solidFill>
                <a:latin typeface="Ubuntu"/>
                <a:ea typeface="Ubuntu"/>
                <a:cs typeface="Ubuntu"/>
                <a:sym typeface="Ubuntu"/>
              </a:rPr>
              <a:t>M</a:t>
            </a:r>
            <a:endParaRPr b="1">
              <a:solidFill>
                <a:schemeClr val="accent4"/>
              </a:solidFill>
              <a:latin typeface="Ubuntu"/>
              <a:ea typeface="Ubuntu"/>
              <a:cs typeface="Ubuntu"/>
              <a:sym typeface="Ubuntu"/>
            </a:endParaRPr>
          </a:p>
        </p:txBody>
      </p:sp>
      <p:sp>
        <p:nvSpPr>
          <p:cNvPr id="1552" name="Google Shape;1552;p49">
            <a:hlinkClick r:id="rId3" action="ppaction://hlinksldjump"/>
          </p:cNvPr>
          <p:cNvSpPr txBox="1"/>
          <p:nvPr/>
        </p:nvSpPr>
        <p:spPr>
          <a:xfrm>
            <a:off x="8189650" y="1476316"/>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2"/>
                </a:solidFill>
                <a:latin typeface="Ubuntu"/>
                <a:ea typeface="Ubuntu"/>
                <a:cs typeface="Ubuntu"/>
                <a:sym typeface="Ubuntu"/>
              </a:rPr>
              <a:t>T</a:t>
            </a:r>
            <a:endParaRPr b="1">
              <a:solidFill>
                <a:schemeClr val="accent2"/>
              </a:solidFill>
              <a:latin typeface="Ubuntu"/>
              <a:ea typeface="Ubuntu"/>
              <a:cs typeface="Ubuntu"/>
              <a:sym typeface="Ubuntu"/>
            </a:endParaRPr>
          </a:p>
        </p:txBody>
      </p:sp>
      <p:sp>
        <p:nvSpPr>
          <p:cNvPr id="1553" name="Google Shape;1553;p49">
            <a:hlinkClick r:id="rId5" action="ppaction://hlinksldjump"/>
          </p:cNvPr>
          <p:cNvSpPr txBox="1"/>
          <p:nvPr/>
        </p:nvSpPr>
        <p:spPr>
          <a:xfrm>
            <a:off x="8189650" y="2400638"/>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1"/>
                </a:solidFill>
                <a:latin typeface="Ubuntu"/>
                <a:ea typeface="Ubuntu"/>
                <a:cs typeface="Ubuntu"/>
                <a:sym typeface="Ubuntu"/>
              </a:rPr>
              <a:t>X</a:t>
            </a:r>
            <a:endParaRPr b="1">
              <a:solidFill>
                <a:schemeClr val="accent1"/>
              </a:solidFill>
              <a:latin typeface="Ubuntu"/>
              <a:ea typeface="Ubuntu"/>
              <a:cs typeface="Ubuntu"/>
              <a:sym typeface="Ubuntu"/>
            </a:endParaRPr>
          </a:p>
        </p:txBody>
      </p:sp>
      <p:sp>
        <p:nvSpPr>
          <p:cNvPr id="1554" name="Google Shape;1554;p49">
            <a:hlinkClick r:id="rId7" action="ppaction://hlinksldjump"/>
          </p:cNvPr>
          <p:cNvSpPr txBox="1"/>
          <p:nvPr/>
        </p:nvSpPr>
        <p:spPr>
          <a:xfrm>
            <a:off x="8189650" y="3423511"/>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3"/>
                </a:solidFill>
                <a:latin typeface="Ubuntu"/>
                <a:ea typeface="Ubuntu"/>
                <a:cs typeface="Ubuntu"/>
                <a:sym typeface="Ubuntu"/>
              </a:rPr>
              <a:t>T</a:t>
            </a:r>
            <a:endParaRPr b="1">
              <a:solidFill>
                <a:schemeClr val="accent3"/>
              </a:solidFill>
              <a:latin typeface="Ubuntu"/>
              <a:ea typeface="Ubuntu"/>
              <a:cs typeface="Ubuntu"/>
              <a:sym typeface="Ubuntu"/>
            </a:endParaRPr>
          </a:p>
        </p:txBody>
      </p:sp>
      <p:sp>
        <p:nvSpPr>
          <p:cNvPr id="1555" name="Google Shape;1555;p49">
            <a:hlinkClick r:id="rId6" action="ppaction://hlinksldjump"/>
          </p:cNvPr>
          <p:cNvSpPr txBox="1"/>
          <p:nvPr/>
        </p:nvSpPr>
        <p:spPr>
          <a:xfrm>
            <a:off x="8189650" y="4362805"/>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4"/>
                </a:solidFill>
                <a:latin typeface="Ubuntu"/>
                <a:ea typeface="Ubuntu"/>
                <a:cs typeface="Ubuntu"/>
                <a:sym typeface="Ubuntu"/>
              </a:rPr>
              <a:t>F</a:t>
            </a:r>
            <a:endParaRPr b="1">
              <a:solidFill>
                <a:schemeClr val="accent4"/>
              </a:solidFill>
              <a:latin typeface="Ubuntu"/>
              <a:ea typeface="Ubuntu"/>
              <a:cs typeface="Ubuntu"/>
              <a:sym typeface="Ubuntu"/>
            </a:endParaRPr>
          </a:p>
        </p:txBody>
      </p:sp>
      <p:grpSp>
        <p:nvGrpSpPr>
          <p:cNvPr id="1556" name="Google Shape;1556;p49"/>
          <p:cNvGrpSpPr/>
          <p:nvPr/>
        </p:nvGrpSpPr>
        <p:grpSpPr>
          <a:xfrm>
            <a:off x="6935171" y="696541"/>
            <a:ext cx="195284" cy="195284"/>
            <a:chOff x="5660400" y="238125"/>
            <a:chExt cx="481825" cy="481825"/>
          </a:xfrm>
        </p:grpSpPr>
        <p:sp>
          <p:nvSpPr>
            <p:cNvPr id="1557" name="Google Shape;1557;p49"/>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558" name="Google Shape;1558;p49"/>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1559" name="Google Shape;1559;p49">
            <a:hlinkClick r:id="rId8" action="ppaction://hlinksldjump"/>
          </p:cNvPr>
          <p:cNvSpPr/>
          <p:nvPr/>
        </p:nvSpPr>
        <p:spPr>
          <a:xfrm>
            <a:off x="6934475" y="681975"/>
            <a:ext cx="195900" cy="215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49">
            <a:hlinkClick r:id="rId9" action="ppaction://hlinksldjump"/>
          </p:cNvPr>
          <p:cNvSpPr/>
          <p:nvPr/>
        </p:nvSpPr>
        <p:spPr>
          <a:xfrm>
            <a:off x="7246284" y="695850"/>
            <a:ext cx="213106" cy="195722"/>
          </a:xfrm>
          <a:custGeom>
            <a:avLst/>
            <a:gdLst/>
            <a:ahLst/>
            <a:cxnLst/>
            <a:rect l="l" t="t" r="r" b="b"/>
            <a:pathLst>
              <a:path w="34372" h="31568" extrusionOk="0">
                <a:moveTo>
                  <a:pt x="17158" y="1"/>
                </a:moveTo>
                <a:cubicBezTo>
                  <a:pt x="11439" y="3246"/>
                  <a:pt x="5719" y="6490"/>
                  <a:pt x="0" y="9735"/>
                </a:cubicBezTo>
                <a:lnTo>
                  <a:pt x="2750" y="9735"/>
                </a:lnTo>
                <a:lnTo>
                  <a:pt x="2750" y="31567"/>
                </a:lnTo>
                <a:lnTo>
                  <a:pt x="11659" y="31567"/>
                </a:lnTo>
                <a:lnTo>
                  <a:pt x="11659" y="17379"/>
                </a:lnTo>
                <a:lnTo>
                  <a:pt x="23373" y="17379"/>
                </a:lnTo>
                <a:lnTo>
                  <a:pt x="23373" y="31567"/>
                </a:lnTo>
                <a:lnTo>
                  <a:pt x="31622" y="31567"/>
                </a:lnTo>
                <a:lnTo>
                  <a:pt x="31622" y="9735"/>
                </a:lnTo>
                <a:lnTo>
                  <a:pt x="34371" y="9735"/>
                </a:lnTo>
                <a:cubicBezTo>
                  <a:pt x="28597" y="6490"/>
                  <a:pt x="22878" y="3246"/>
                  <a:pt x="1715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49">
            <a:hlinkClick r:id="" action="ppaction://hlinkshowjump?jump=nextslide"/>
          </p:cNvPr>
          <p:cNvSpPr/>
          <p:nvPr/>
        </p:nvSpPr>
        <p:spPr>
          <a:xfrm>
            <a:off x="7870218" y="695853"/>
            <a:ext cx="145409" cy="215293"/>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49">
            <a:hlinkClick r:id="" action="ppaction://hlinkshowjump?jump=previousslide"/>
          </p:cNvPr>
          <p:cNvSpPr/>
          <p:nvPr/>
        </p:nvSpPr>
        <p:spPr>
          <a:xfrm rot="10800000">
            <a:off x="7575225" y="695855"/>
            <a:ext cx="145409" cy="215293"/>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6" name="Google Shape;3606;p66"/>
          <p:cNvGrpSpPr/>
          <p:nvPr/>
        </p:nvGrpSpPr>
        <p:grpSpPr>
          <a:xfrm>
            <a:off x="1018725" y="1676946"/>
            <a:ext cx="3132775" cy="305215"/>
            <a:chOff x="1384025" y="1945908"/>
            <a:chExt cx="3132775" cy="305215"/>
          </a:xfrm>
        </p:grpSpPr>
        <p:sp>
          <p:nvSpPr>
            <p:cNvPr id="97" name="Google Shape;3607;p66"/>
            <p:cNvSpPr/>
            <p:nvPr/>
          </p:nvSpPr>
          <p:spPr>
            <a:xfrm>
              <a:off x="1389900" y="1950823"/>
              <a:ext cx="3126900" cy="300300"/>
            </a:xfrm>
            <a:prstGeom prst="roundRect">
              <a:avLst>
                <a:gd name="adj" fmla="val 50000"/>
              </a:avLst>
            </a:prstGeom>
            <a:solidFill>
              <a:schemeClr val="accent5"/>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3608;p66"/>
            <p:cNvSpPr/>
            <p:nvPr/>
          </p:nvSpPr>
          <p:spPr>
            <a:xfrm>
              <a:off x="1384025" y="1945908"/>
              <a:ext cx="300900" cy="3009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 name="Google Shape;3609;p66"/>
          <p:cNvGrpSpPr/>
          <p:nvPr/>
        </p:nvGrpSpPr>
        <p:grpSpPr>
          <a:xfrm>
            <a:off x="1018726" y="2214943"/>
            <a:ext cx="3132774" cy="307218"/>
            <a:chOff x="1384026" y="2431680"/>
            <a:chExt cx="3132774" cy="307218"/>
          </a:xfrm>
        </p:grpSpPr>
        <p:sp>
          <p:nvSpPr>
            <p:cNvPr id="100" name="Google Shape;3610;p66"/>
            <p:cNvSpPr/>
            <p:nvPr/>
          </p:nvSpPr>
          <p:spPr>
            <a:xfrm>
              <a:off x="1389900" y="2431680"/>
              <a:ext cx="3126900" cy="301800"/>
            </a:xfrm>
            <a:prstGeom prst="roundRect">
              <a:avLst>
                <a:gd name="adj" fmla="val 50000"/>
              </a:avLst>
            </a:prstGeom>
            <a:solidFill>
              <a:schemeClr val="accent5"/>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3611;p66"/>
            <p:cNvSpPr/>
            <p:nvPr/>
          </p:nvSpPr>
          <p:spPr>
            <a:xfrm>
              <a:off x="1384026" y="2437099"/>
              <a:ext cx="301800" cy="3018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6" name="Google Shape;3620;p66"/>
          <p:cNvSpPr txBox="1">
            <a:spLocks noGrp="1"/>
          </p:cNvSpPr>
          <p:nvPr>
            <p:ph type="subTitle" idx="3"/>
          </p:nvPr>
        </p:nvSpPr>
        <p:spPr>
          <a:xfrm>
            <a:off x="1281513" y="2249752"/>
            <a:ext cx="2736300" cy="237600"/>
          </a:xfrm>
          <a:prstGeom prst="rect">
            <a:avLst/>
          </a:prstGeom>
        </p:spPr>
        <p:txBody>
          <a:bodyPr spcFirstLastPara="1" wrap="square" lIns="91425" tIns="91425" rIns="91425" bIns="91425" anchor="ctr" anchorCtr="0">
            <a:noAutofit/>
          </a:bodyPr>
          <a:lstStyle/>
          <a:p>
            <a:pPr marL="0" lvl="0" indent="0" algn="l"/>
            <a:r>
              <a:rPr lang="en-US" sz="1600" b="0" dirty="0" smtClean="0">
                <a:solidFill>
                  <a:schemeClr val="dk2"/>
                </a:solidFill>
              </a:rPr>
              <a:t>b. </a:t>
            </a:r>
            <a:r>
              <a:rPr lang="en-US" sz="1600" b="0" dirty="0" err="1" smtClean="0">
                <a:solidFill>
                  <a:schemeClr val="dk2"/>
                </a:solidFill>
              </a:rPr>
              <a:t>Cú</a:t>
            </a:r>
            <a:r>
              <a:rPr lang="en-US" sz="1600" b="0" dirty="0" smtClean="0">
                <a:solidFill>
                  <a:schemeClr val="dk2"/>
                </a:solidFill>
              </a:rPr>
              <a:t> </a:t>
            </a:r>
            <a:r>
              <a:rPr lang="en-US" sz="1600" b="0" dirty="0" err="1" smtClean="0">
                <a:solidFill>
                  <a:schemeClr val="dk2"/>
                </a:solidFill>
              </a:rPr>
              <a:t>pháp</a:t>
            </a:r>
            <a:r>
              <a:rPr lang="en-US" sz="1600" b="0" dirty="0" smtClean="0">
                <a:solidFill>
                  <a:schemeClr val="dk2"/>
                </a:solidFill>
              </a:rPr>
              <a:t> </a:t>
            </a:r>
            <a:r>
              <a:rPr lang="en-US" sz="1600" b="0" dirty="0" err="1" smtClean="0">
                <a:solidFill>
                  <a:schemeClr val="dk2"/>
                </a:solidFill>
              </a:rPr>
              <a:t>kiểu</a:t>
            </a:r>
            <a:r>
              <a:rPr lang="en-US" sz="1600" b="0" dirty="0" smtClean="0">
                <a:solidFill>
                  <a:schemeClr val="dk2"/>
                </a:solidFill>
              </a:rPr>
              <a:t> Array.</a:t>
            </a:r>
            <a:endParaRPr sz="1600" b="0" dirty="0">
              <a:solidFill>
                <a:schemeClr val="dk2"/>
              </a:solidFill>
            </a:endParaRPr>
          </a:p>
        </p:txBody>
      </p:sp>
      <p:sp>
        <p:nvSpPr>
          <p:cNvPr id="107" name="Google Shape;3621;p66"/>
          <p:cNvSpPr txBox="1">
            <a:spLocks noGrp="1"/>
          </p:cNvSpPr>
          <p:nvPr>
            <p:ph type="subTitle" idx="4"/>
          </p:nvPr>
        </p:nvSpPr>
        <p:spPr>
          <a:xfrm>
            <a:off x="1281513" y="1710753"/>
            <a:ext cx="2736300" cy="237600"/>
          </a:xfrm>
          <a:prstGeom prst="rect">
            <a:avLst/>
          </a:prstGeom>
        </p:spPr>
        <p:txBody>
          <a:bodyPr spcFirstLastPara="1" wrap="square" lIns="91425" tIns="91425" rIns="91425" bIns="91425" anchor="ctr" anchorCtr="0">
            <a:noAutofit/>
          </a:bodyPr>
          <a:lstStyle/>
          <a:p>
            <a:pPr marL="0" lvl="0" indent="0" algn="l"/>
            <a:r>
              <a:rPr lang="en-US" dirty="0"/>
              <a:t>a</a:t>
            </a:r>
            <a:r>
              <a:rPr lang="en-US" dirty="0" smtClean="0"/>
              <a:t>. </a:t>
            </a:r>
            <a:r>
              <a:rPr lang="en-US" dirty="0" err="1" smtClean="0"/>
              <a:t>Cú</a:t>
            </a:r>
            <a:r>
              <a:rPr lang="en-US" dirty="0" smtClean="0"/>
              <a:t> </a:t>
            </a:r>
            <a:r>
              <a:rPr lang="en-US" dirty="0" err="1" smtClean="0"/>
              <a:t>pháp</a:t>
            </a:r>
            <a:r>
              <a:rPr lang="en-US" dirty="0" smtClean="0"/>
              <a:t> </a:t>
            </a:r>
            <a:r>
              <a:rPr lang="en-US" dirty="0" err="1" smtClean="0"/>
              <a:t>kiểu</a:t>
            </a:r>
            <a:r>
              <a:rPr lang="en-US" dirty="0" smtClean="0"/>
              <a:t> Object.</a:t>
            </a:r>
            <a:endParaRPr dirty="0"/>
          </a:p>
        </p:txBody>
      </p:sp>
      <p:grpSp>
        <p:nvGrpSpPr>
          <p:cNvPr id="108" name="Google Shape;3622;p66"/>
          <p:cNvGrpSpPr/>
          <p:nvPr/>
        </p:nvGrpSpPr>
        <p:grpSpPr>
          <a:xfrm>
            <a:off x="4820537" y="1296060"/>
            <a:ext cx="2700072" cy="3140665"/>
            <a:chOff x="4820537" y="1296060"/>
            <a:chExt cx="2700072" cy="3140665"/>
          </a:xfrm>
        </p:grpSpPr>
        <p:grpSp>
          <p:nvGrpSpPr>
            <p:cNvPr id="109" name="Google Shape;3623;p66"/>
            <p:cNvGrpSpPr/>
            <p:nvPr/>
          </p:nvGrpSpPr>
          <p:grpSpPr>
            <a:xfrm>
              <a:off x="4820537" y="1296060"/>
              <a:ext cx="2700072" cy="3140665"/>
              <a:chOff x="4765325" y="1286925"/>
              <a:chExt cx="2700072" cy="3140665"/>
            </a:xfrm>
          </p:grpSpPr>
          <p:sp>
            <p:nvSpPr>
              <p:cNvPr id="117" name="Google Shape;3624;p66"/>
              <p:cNvSpPr/>
              <p:nvPr/>
            </p:nvSpPr>
            <p:spPr>
              <a:xfrm>
                <a:off x="4765325" y="1649822"/>
                <a:ext cx="1906996" cy="2760544"/>
              </a:xfrm>
              <a:custGeom>
                <a:avLst/>
                <a:gdLst/>
                <a:ahLst/>
                <a:cxnLst/>
                <a:rect l="l" t="t" r="r" b="b"/>
                <a:pathLst>
                  <a:path w="33437" h="48403" extrusionOk="0">
                    <a:moveTo>
                      <a:pt x="17324" y="0"/>
                    </a:moveTo>
                    <a:lnTo>
                      <a:pt x="14723" y="13"/>
                    </a:lnTo>
                    <a:cubicBezTo>
                      <a:pt x="13838" y="13"/>
                      <a:pt x="13125" y="1281"/>
                      <a:pt x="13125" y="2179"/>
                    </a:cubicBezTo>
                    <a:lnTo>
                      <a:pt x="13191" y="20998"/>
                    </a:lnTo>
                    <a:lnTo>
                      <a:pt x="1556" y="42314"/>
                    </a:lnTo>
                    <a:cubicBezTo>
                      <a:pt x="0" y="45029"/>
                      <a:pt x="1957" y="48402"/>
                      <a:pt x="5077" y="48402"/>
                    </a:cubicBezTo>
                    <a:cubicBezTo>
                      <a:pt x="5083" y="48402"/>
                      <a:pt x="5089" y="48402"/>
                      <a:pt x="5095" y="48402"/>
                    </a:cubicBezTo>
                    <a:lnTo>
                      <a:pt x="28273" y="48323"/>
                    </a:lnTo>
                    <a:cubicBezTo>
                      <a:pt x="31495" y="48310"/>
                      <a:pt x="33436" y="44731"/>
                      <a:pt x="31667" y="42036"/>
                    </a:cubicBezTo>
                    <a:lnTo>
                      <a:pt x="19002" y="20972"/>
                    </a:lnTo>
                    <a:lnTo>
                      <a:pt x="18936" y="2153"/>
                    </a:lnTo>
                    <a:cubicBezTo>
                      <a:pt x="18936" y="1268"/>
                      <a:pt x="18209" y="0"/>
                      <a:pt x="173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3625;p66"/>
              <p:cNvSpPr/>
              <p:nvPr/>
            </p:nvSpPr>
            <p:spPr>
              <a:xfrm>
                <a:off x="4766123" y="3643275"/>
                <a:ext cx="1906939" cy="776098"/>
              </a:xfrm>
              <a:custGeom>
                <a:avLst/>
                <a:gdLst/>
                <a:ahLst/>
                <a:cxnLst/>
                <a:rect l="l" t="t" r="r" b="b"/>
                <a:pathLst>
                  <a:path w="33436" h="13608" extrusionOk="0">
                    <a:moveTo>
                      <a:pt x="23129" y="0"/>
                    </a:moveTo>
                    <a:cubicBezTo>
                      <a:pt x="21593" y="0"/>
                      <a:pt x="19695" y="294"/>
                      <a:pt x="17429" y="1154"/>
                    </a:cubicBezTo>
                    <a:cubicBezTo>
                      <a:pt x="15045" y="2065"/>
                      <a:pt x="12849" y="2366"/>
                      <a:pt x="10991" y="2366"/>
                    </a:cubicBezTo>
                    <a:cubicBezTo>
                      <a:pt x="7383" y="2366"/>
                      <a:pt x="5041" y="1233"/>
                      <a:pt x="5041" y="1233"/>
                    </a:cubicBezTo>
                    <a:lnTo>
                      <a:pt x="1938" y="6925"/>
                    </a:lnTo>
                    <a:cubicBezTo>
                      <a:pt x="0" y="9878"/>
                      <a:pt x="1457" y="13462"/>
                      <a:pt x="4969" y="13462"/>
                    </a:cubicBezTo>
                    <a:cubicBezTo>
                      <a:pt x="4976" y="13462"/>
                      <a:pt x="4982" y="13462"/>
                      <a:pt x="4989" y="13462"/>
                    </a:cubicBezTo>
                    <a:lnTo>
                      <a:pt x="27545" y="13607"/>
                    </a:lnTo>
                    <a:cubicBezTo>
                      <a:pt x="31256" y="13594"/>
                      <a:pt x="33436" y="9883"/>
                      <a:pt x="31098" y="6991"/>
                    </a:cubicBezTo>
                    <a:lnTo>
                      <a:pt x="28087" y="1378"/>
                    </a:lnTo>
                    <a:cubicBezTo>
                      <a:pt x="28087" y="1378"/>
                      <a:pt x="26455" y="0"/>
                      <a:pt x="231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3626;p66"/>
              <p:cNvSpPr/>
              <p:nvPr/>
            </p:nvSpPr>
            <p:spPr>
              <a:xfrm>
                <a:off x="5206525" y="3837813"/>
                <a:ext cx="76138" cy="76138"/>
              </a:xfrm>
              <a:custGeom>
                <a:avLst/>
                <a:gdLst/>
                <a:ahLst/>
                <a:cxnLst/>
                <a:rect l="l" t="t" r="r" b="b"/>
                <a:pathLst>
                  <a:path w="1335" h="1335" extrusionOk="0">
                    <a:moveTo>
                      <a:pt x="684" y="1"/>
                    </a:moveTo>
                    <a:cubicBezTo>
                      <a:pt x="676" y="1"/>
                      <a:pt x="668" y="1"/>
                      <a:pt x="661" y="1"/>
                    </a:cubicBezTo>
                    <a:cubicBezTo>
                      <a:pt x="291" y="1"/>
                      <a:pt x="0" y="292"/>
                      <a:pt x="0" y="661"/>
                    </a:cubicBezTo>
                    <a:cubicBezTo>
                      <a:pt x="0" y="1031"/>
                      <a:pt x="304" y="1335"/>
                      <a:pt x="674" y="1335"/>
                    </a:cubicBezTo>
                    <a:cubicBezTo>
                      <a:pt x="1044" y="1335"/>
                      <a:pt x="1334" y="1031"/>
                      <a:pt x="1334" y="661"/>
                    </a:cubicBezTo>
                    <a:cubicBezTo>
                      <a:pt x="1334" y="299"/>
                      <a:pt x="1043" y="1"/>
                      <a:pt x="684" y="1"/>
                    </a:cubicBezTo>
                    <a:close/>
                  </a:path>
                </a:pathLst>
              </a:custGeom>
              <a:solidFill>
                <a:srgbClr val="6889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3627;p66"/>
              <p:cNvSpPr/>
              <p:nvPr/>
            </p:nvSpPr>
            <p:spPr>
              <a:xfrm>
                <a:off x="6086987" y="3820532"/>
                <a:ext cx="76138" cy="76138"/>
              </a:xfrm>
              <a:custGeom>
                <a:avLst/>
                <a:gdLst/>
                <a:ahLst/>
                <a:cxnLst/>
                <a:rect l="l" t="t" r="r" b="b"/>
                <a:pathLst>
                  <a:path w="1335" h="1335" extrusionOk="0">
                    <a:moveTo>
                      <a:pt x="661" y="0"/>
                    </a:moveTo>
                    <a:cubicBezTo>
                      <a:pt x="291" y="0"/>
                      <a:pt x="1" y="291"/>
                      <a:pt x="1" y="661"/>
                    </a:cubicBezTo>
                    <a:cubicBezTo>
                      <a:pt x="1" y="1030"/>
                      <a:pt x="305" y="1334"/>
                      <a:pt x="674" y="1334"/>
                    </a:cubicBezTo>
                    <a:cubicBezTo>
                      <a:pt x="1044" y="1334"/>
                      <a:pt x="1335" y="1030"/>
                      <a:pt x="1335" y="661"/>
                    </a:cubicBezTo>
                    <a:cubicBezTo>
                      <a:pt x="1335" y="291"/>
                      <a:pt x="1031" y="0"/>
                      <a:pt x="661" y="0"/>
                    </a:cubicBezTo>
                    <a:close/>
                  </a:path>
                </a:pathLst>
              </a:custGeom>
              <a:solidFill>
                <a:srgbClr val="6889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3628;p66"/>
              <p:cNvSpPr/>
              <p:nvPr/>
            </p:nvSpPr>
            <p:spPr>
              <a:xfrm>
                <a:off x="5905511" y="3356573"/>
                <a:ext cx="72317" cy="72317"/>
              </a:xfrm>
              <a:custGeom>
                <a:avLst/>
                <a:gdLst/>
                <a:ahLst/>
                <a:cxnLst/>
                <a:rect l="l" t="t" r="r" b="b"/>
                <a:pathLst>
                  <a:path w="1268" h="1268" extrusionOk="0">
                    <a:moveTo>
                      <a:pt x="634" y="0"/>
                    </a:moveTo>
                    <a:cubicBezTo>
                      <a:pt x="291" y="0"/>
                      <a:pt x="0" y="291"/>
                      <a:pt x="13" y="634"/>
                    </a:cubicBezTo>
                    <a:cubicBezTo>
                      <a:pt x="13" y="991"/>
                      <a:pt x="291" y="1268"/>
                      <a:pt x="634" y="1268"/>
                    </a:cubicBezTo>
                    <a:cubicBezTo>
                      <a:pt x="991" y="1268"/>
                      <a:pt x="1268" y="977"/>
                      <a:pt x="1268" y="634"/>
                    </a:cubicBezTo>
                    <a:cubicBezTo>
                      <a:pt x="1268" y="291"/>
                      <a:pt x="977" y="0"/>
                      <a:pt x="634" y="0"/>
                    </a:cubicBezTo>
                    <a:close/>
                  </a:path>
                </a:pathLst>
              </a:custGeom>
              <a:solidFill>
                <a:srgbClr val="6889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3629;p66"/>
              <p:cNvSpPr/>
              <p:nvPr/>
            </p:nvSpPr>
            <p:spPr>
              <a:xfrm>
                <a:off x="5885150" y="3905624"/>
                <a:ext cx="72374" cy="72374"/>
              </a:xfrm>
              <a:custGeom>
                <a:avLst/>
                <a:gdLst/>
                <a:ahLst/>
                <a:cxnLst/>
                <a:rect l="l" t="t" r="r" b="b"/>
                <a:pathLst>
                  <a:path w="1269" h="1269" extrusionOk="0">
                    <a:moveTo>
                      <a:pt x="634" y="1"/>
                    </a:moveTo>
                    <a:cubicBezTo>
                      <a:pt x="291" y="1"/>
                      <a:pt x="0" y="291"/>
                      <a:pt x="0" y="635"/>
                    </a:cubicBezTo>
                    <a:cubicBezTo>
                      <a:pt x="0" y="991"/>
                      <a:pt x="291" y="1268"/>
                      <a:pt x="634" y="1268"/>
                    </a:cubicBezTo>
                    <a:cubicBezTo>
                      <a:pt x="991" y="1268"/>
                      <a:pt x="1268" y="978"/>
                      <a:pt x="1268" y="635"/>
                    </a:cubicBezTo>
                    <a:cubicBezTo>
                      <a:pt x="1268" y="291"/>
                      <a:pt x="978" y="1"/>
                      <a:pt x="634" y="1"/>
                    </a:cubicBezTo>
                    <a:close/>
                  </a:path>
                </a:pathLst>
              </a:custGeom>
              <a:solidFill>
                <a:srgbClr val="6889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3630;p66"/>
              <p:cNvSpPr/>
              <p:nvPr/>
            </p:nvSpPr>
            <p:spPr>
              <a:xfrm>
                <a:off x="5656166" y="3131353"/>
                <a:ext cx="72374" cy="71633"/>
              </a:xfrm>
              <a:custGeom>
                <a:avLst/>
                <a:gdLst/>
                <a:ahLst/>
                <a:cxnLst/>
                <a:rect l="l" t="t" r="r" b="b"/>
                <a:pathLst>
                  <a:path w="1269" h="1256" extrusionOk="0">
                    <a:moveTo>
                      <a:pt x="635" y="0"/>
                    </a:moveTo>
                    <a:cubicBezTo>
                      <a:pt x="291" y="0"/>
                      <a:pt x="1" y="291"/>
                      <a:pt x="14" y="634"/>
                    </a:cubicBezTo>
                    <a:cubicBezTo>
                      <a:pt x="14" y="970"/>
                      <a:pt x="279" y="1255"/>
                      <a:pt x="612" y="1255"/>
                    </a:cubicBezTo>
                    <a:cubicBezTo>
                      <a:pt x="620" y="1255"/>
                      <a:pt x="627" y="1255"/>
                      <a:pt x="635" y="1255"/>
                    </a:cubicBezTo>
                    <a:cubicBezTo>
                      <a:pt x="991" y="1255"/>
                      <a:pt x="1269" y="978"/>
                      <a:pt x="1269" y="634"/>
                    </a:cubicBezTo>
                    <a:cubicBezTo>
                      <a:pt x="1269" y="278"/>
                      <a:pt x="978" y="0"/>
                      <a:pt x="6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3631;p66"/>
              <p:cNvSpPr/>
              <p:nvPr/>
            </p:nvSpPr>
            <p:spPr>
              <a:xfrm>
                <a:off x="5053622" y="3834049"/>
                <a:ext cx="125814" cy="125129"/>
              </a:xfrm>
              <a:custGeom>
                <a:avLst/>
                <a:gdLst/>
                <a:ahLst/>
                <a:cxnLst/>
                <a:rect l="l" t="t" r="r" b="b"/>
                <a:pathLst>
                  <a:path w="2206" h="2194" extrusionOk="0">
                    <a:moveTo>
                      <a:pt x="1097" y="1"/>
                    </a:moveTo>
                    <a:cubicBezTo>
                      <a:pt x="489" y="1"/>
                      <a:pt x="0" y="503"/>
                      <a:pt x="0" y="1097"/>
                    </a:cubicBezTo>
                    <a:cubicBezTo>
                      <a:pt x="0" y="1705"/>
                      <a:pt x="502" y="2193"/>
                      <a:pt x="1110" y="2193"/>
                    </a:cubicBezTo>
                    <a:cubicBezTo>
                      <a:pt x="1717" y="2193"/>
                      <a:pt x="2206" y="1705"/>
                      <a:pt x="2193" y="1097"/>
                    </a:cubicBezTo>
                    <a:cubicBezTo>
                      <a:pt x="2193" y="490"/>
                      <a:pt x="1704" y="1"/>
                      <a:pt x="1097" y="1"/>
                    </a:cubicBezTo>
                    <a:close/>
                  </a:path>
                </a:pathLst>
              </a:custGeom>
              <a:solidFill>
                <a:srgbClr val="6889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3632;p66"/>
              <p:cNvSpPr/>
              <p:nvPr/>
            </p:nvSpPr>
            <p:spPr>
              <a:xfrm>
                <a:off x="5463341" y="3427351"/>
                <a:ext cx="107050" cy="106993"/>
              </a:xfrm>
              <a:custGeom>
                <a:avLst/>
                <a:gdLst/>
                <a:ahLst/>
                <a:cxnLst/>
                <a:rect l="l" t="t" r="r" b="b"/>
                <a:pathLst>
                  <a:path w="1877" h="1876" extrusionOk="0">
                    <a:moveTo>
                      <a:pt x="938" y="0"/>
                    </a:moveTo>
                    <a:cubicBezTo>
                      <a:pt x="423" y="0"/>
                      <a:pt x="1" y="423"/>
                      <a:pt x="1" y="938"/>
                    </a:cubicBezTo>
                    <a:cubicBezTo>
                      <a:pt x="14" y="1453"/>
                      <a:pt x="423" y="1876"/>
                      <a:pt x="952" y="1876"/>
                    </a:cubicBezTo>
                    <a:cubicBezTo>
                      <a:pt x="1467" y="1876"/>
                      <a:pt x="1876" y="1453"/>
                      <a:pt x="1876" y="925"/>
                    </a:cubicBezTo>
                    <a:cubicBezTo>
                      <a:pt x="1876" y="410"/>
                      <a:pt x="1454" y="0"/>
                      <a:pt x="9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3633;p66"/>
              <p:cNvSpPr/>
              <p:nvPr/>
            </p:nvSpPr>
            <p:spPr>
              <a:xfrm>
                <a:off x="5670481" y="2795432"/>
                <a:ext cx="44485" cy="44485"/>
              </a:xfrm>
              <a:custGeom>
                <a:avLst/>
                <a:gdLst/>
                <a:ahLst/>
                <a:cxnLst/>
                <a:rect l="l" t="t" r="r" b="b"/>
                <a:pathLst>
                  <a:path w="780" h="780" extrusionOk="0">
                    <a:moveTo>
                      <a:pt x="384" y="0"/>
                    </a:moveTo>
                    <a:cubicBezTo>
                      <a:pt x="172" y="0"/>
                      <a:pt x="1" y="172"/>
                      <a:pt x="1" y="383"/>
                    </a:cubicBezTo>
                    <a:cubicBezTo>
                      <a:pt x="1" y="608"/>
                      <a:pt x="172" y="779"/>
                      <a:pt x="384" y="779"/>
                    </a:cubicBezTo>
                    <a:cubicBezTo>
                      <a:pt x="595" y="779"/>
                      <a:pt x="780" y="594"/>
                      <a:pt x="780" y="383"/>
                    </a:cubicBezTo>
                    <a:cubicBezTo>
                      <a:pt x="780" y="172"/>
                      <a:pt x="595" y="0"/>
                      <a:pt x="3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3634;p66"/>
              <p:cNvSpPr/>
              <p:nvPr/>
            </p:nvSpPr>
            <p:spPr>
              <a:xfrm>
                <a:off x="6260250" y="3829543"/>
                <a:ext cx="149197" cy="148456"/>
              </a:xfrm>
              <a:custGeom>
                <a:avLst/>
                <a:gdLst/>
                <a:ahLst/>
                <a:cxnLst/>
                <a:rect l="l" t="t" r="r" b="b"/>
                <a:pathLst>
                  <a:path w="2616" h="2603" extrusionOk="0">
                    <a:moveTo>
                      <a:pt x="1308" y="1"/>
                    </a:moveTo>
                    <a:cubicBezTo>
                      <a:pt x="581" y="1"/>
                      <a:pt x="0" y="582"/>
                      <a:pt x="0" y="1308"/>
                    </a:cubicBezTo>
                    <a:cubicBezTo>
                      <a:pt x="0" y="2021"/>
                      <a:pt x="595" y="2602"/>
                      <a:pt x="1308" y="2602"/>
                    </a:cubicBezTo>
                    <a:cubicBezTo>
                      <a:pt x="2034" y="2602"/>
                      <a:pt x="2615" y="2021"/>
                      <a:pt x="2615" y="1295"/>
                    </a:cubicBezTo>
                    <a:cubicBezTo>
                      <a:pt x="2602" y="582"/>
                      <a:pt x="2021" y="1"/>
                      <a:pt x="1308" y="1"/>
                    </a:cubicBezTo>
                    <a:close/>
                  </a:path>
                </a:pathLst>
              </a:custGeom>
              <a:solidFill>
                <a:srgbClr val="6889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3635;p66"/>
              <p:cNvSpPr/>
              <p:nvPr/>
            </p:nvSpPr>
            <p:spPr>
              <a:xfrm>
                <a:off x="5516837" y="3896613"/>
                <a:ext cx="135623" cy="135623"/>
              </a:xfrm>
              <a:custGeom>
                <a:avLst/>
                <a:gdLst/>
                <a:ahLst/>
                <a:cxnLst/>
                <a:rect l="l" t="t" r="r" b="b"/>
                <a:pathLst>
                  <a:path w="2378" h="2378" extrusionOk="0">
                    <a:moveTo>
                      <a:pt x="1189" y="0"/>
                    </a:moveTo>
                    <a:cubicBezTo>
                      <a:pt x="529" y="0"/>
                      <a:pt x="0" y="542"/>
                      <a:pt x="0" y="1189"/>
                    </a:cubicBezTo>
                    <a:cubicBezTo>
                      <a:pt x="0" y="1849"/>
                      <a:pt x="542" y="2377"/>
                      <a:pt x="1202" y="2377"/>
                    </a:cubicBezTo>
                    <a:cubicBezTo>
                      <a:pt x="1849" y="2377"/>
                      <a:pt x="2378" y="1849"/>
                      <a:pt x="2378" y="1189"/>
                    </a:cubicBezTo>
                    <a:cubicBezTo>
                      <a:pt x="2378" y="528"/>
                      <a:pt x="1849" y="0"/>
                      <a:pt x="11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3636;p66"/>
              <p:cNvSpPr/>
              <p:nvPr/>
            </p:nvSpPr>
            <p:spPr>
              <a:xfrm>
                <a:off x="5753349" y="1651305"/>
                <a:ext cx="937044" cy="2758263"/>
              </a:xfrm>
              <a:custGeom>
                <a:avLst/>
                <a:gdLst/>
                <a:ahLst/>
                <a:cxnLst/>
                <a:rect l="l" t="t" r="r" b="b"/>
                <a:pathLst>
                  <a:path w="16430" h="48363" extrusionOk="0">
                    <a:moveTo>
                      <a:pt x="0" y="0"/>
                    </a:moveTo>
                    <a:lnTo>
                      <a:pt x="146" y="48363"/>
                    </a:lnTo>
                    <a:lnTo>
                      <a:pt x="11437" y="48297"/>
                    </a:lnTo>
                    <a:cubicBezTo>
                      <a:pt x="14673" y="48284"/>
                      <a:pt x="16429" y="44480"/>
                      <a:pt x="14329" y="42010"/>
                    </a:cubicBezTo>
                    <a:lnTo>
                      <a:pt x="1678" y="20946"/>
                    </a:lnTo>
                    <a:lnTo>
                      <a:pt x="1836" y="2364"/>
                    </a:lnTo>
                    <a:cubicBezTo>
                      <a:pt x="1849" y="1414"/>
                      <a:pt x="1096" y="93"/>
                      <a:pt x="146" y="53"/>
                    </a:cubicBez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3637;p66"/>
              <p:cNvSpPr/>
              <p:nvPr/>
            </p:nvSpPr>
            <p:spPr>
              <a:xfrm>
                <a:off x="4812576" y="1649708"/>
                <a:ext cx="1828861" cy="2777882"/>
              </a:xfrm>
              <a:custGeom>
                <a:avLst/>
                <a:gdLst/>
                <a:ahLst/>
                <a:cxnLst/>
                <a:rect l="l" t="t" r="r" b="b"/>
                <a:pathLst>
                  <a:path w="32067" h="48707" extrusionOk="0">
                    <a:moveTo>
                      <a:pt x="16667" y="305"/>
                    </a:moveTo>
                    <a:cubicBezTo>
                      <a:pt x="17473" y="305"/>
                      <a:pt x="18120" y="1506"/>
                      <a:pt x="18120" y="2299"/>
                    </a:cubicBezTo>
                    <a:lnTo>
                      <a:pt x="18186" y="21118"/>
                    </a:lnTo>
                    <a:cubicBezTo>
                      <a:pt x="18186" y="21144"/>
                      <a:pt x="18199" y="21171"/>
                      <a:pt x="18212" y="21197"/>
                    </a:cubicBezTo>
                    <a:lnTo>
                      <a:pt x="30878" y="42262"/>
                    </a:lnTo>
                    <a:cubicBezTo>
                      <a:pt x="31683" y="43477"/>
                      <a:pt x="31736" y="44969"/>
                      <a:pt x="31049" y="46263"/>
                    </a:cubicBezTo>
                    <a:cubicBezTo>
                      <a:pt x="30363" y="47544"/>
                      <a:pt x="29081" y="48310"/>
                      <a:pt x="27616" y="48310"/>
                    </a:cubicBezTo>
                    <a:lnTo>
                      <a:pt x="4438" y="48403"/>
                    </a:lnTo>
                    <a:lnTo>
                      <a:pt x="4425" y="48403"/>
                    </a:lnTo>
                    <a:cubicBezTo>
                      <a:pt x="3012" y="48403"/>
                      <a:pt x="1757" y="47676"/>
                      <a:pt x="1044" y="46461"/>
                    </a:cubicBezTo>
                    <a:cubicBezTo>
                      <a:pt x="331" y="45233"/>
                      <a:pt x="331" y="43767"/>
                      <a:pt x="1031" y="42539"/>
                    </a:cubicBezTo>
                    <a:lnTo>
                      <a:pt x="12666" y="21210"/>
                    </a:lnTo>
                    <a:cubicBezTo>
                      <a:pt x="12679" y="21197"/>
                      <a:pt x="12679" y="21171"/>
                      <a:pt x="12679" y="21144"/>
                    </a:cubicBezTo>
                    <a:lnTo>
                      <a:pt x="12626" y="2325"/>
                    </a:lnTo>
                    <a:cubicBezTo>
                      <a:pt x="12613" y="1903"/>
                      <a:pt x="12785" y="1401"/>
                      <a:pt x="13062" y="991"/>
                    </a:cubicBezTo>
                    <a:cubicBezTo>
                      <a:pt x="13352" y="569"/>
                      <a:pt x="13722" y="318"/>
                      <a:pt x="14066" y="318"/>
                    </a:cubicBezTo>
                    <a:lnTo>
                      <a:pt x="16667" y="305"/>
                    </a:lnTo>
                    <a:close/>
                    <a:moveTo>
                      <a:pt x="16667" y="1"/>
                    </a:moveTo>
                    <a:lnTo>
                      <a:pt x="14066" y="14"/>
                    </a:lnTo>
                    <a:cubicBezTo>
                      <a:pt x="13603" y="14"/>
                      <a:pt x="13154" y="305"/>
                      <a:pt x="12811" y="820"/>
                    </a:cubicBezTo>
                    <a:cubicBezTo>
                      <a:pt x="12494" y="1282"/>
                      <a:pt x="12309" y="1850"/>
                      <a:pt x="12309" y="2325"/>
                    </a:cubicBezTo>
                    <a:lnTo>
                      <a:pt x="12375" y="21105"/>
                    </a:lnTo>
                    <a:lnTo>
                      <a:pt x="767" y="42394"/>
                    </a:lnTo>
                    <a:cubicBezTo>
                      <a:pt x="1" y="43714"/>
                      <a:pt x="14" y="45286"/>
                      <a:pt x="780" y="46607"/>
                    </a:cubicBezTo>
                    <a:cubicBezTo>
                      <a:pt x="1546" y="47927"/>
                      <a:pt x="2906" y="48706"/>
                      <a:pt x="4425" y="48706"/>
                    </a:cubicBezTo>
                    <a:lnTo>
                      <a:pt x="4438" y="48706"/>
                    </a:lnTo>
                    <a:lnTo>
                      <a:pt x="27616" y="48627"/>
                    </a:lnTo>
                    <a:cubicBezTo>
                      <a:pt x="29187" y="48614"/>
                      <a:pt x="30574" y="47795"/>
                      <a:pt x="31327" y="46409"/>
                    </a:cubicBezTo>
                    <a:cubicBezTo>
                      <a:pt x="32066" y="45022"/>
                      <a:pt x="32000" y="43411"/>
                      <a:pt x="31142" y="42103"/>
                    </a:cubicBezTo>
                    <a:lnTo>
                      <a:pt x="18490" y="21078"/>
                    </a:lnTo>
                    <a:lnTo>
                      <a:pt x="18437" y="2299"/>
                    </a:lnTo>
                    <a:cubicBezTo>
                      <a:pt x="18424" y="1374"/>
                      <a:pt x="17684" y="1"/>
                      <a:pt x="166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3638;p66"/>
              <p:cNvSpPr/>
              <p:nvPr/>
            </p:nvSpPr>
            <p:spPr>
              <a:xfrm>
                <a:off x="5397811" y="1506671"/>
                <a:ext cx="564964" cy="291550"/>
              </a:xfrm>
              <a:custGeom>
                <a:avLst/>
                <a:gdLst/>
                <a:ahLst/>
                <a:cxnLst/>
                <a:rect l="l" t="t" r="r" b="b"/>
                <a:pathLst>
                  <a:path w="9906" h="5112" extrusionOk="0">
                    <a:moveTo>
                      <a:pt x="437" y="1"/>
                    </a:moveTo>
                    <a:cubicBezTo>
                      <a:pt x="199" y="1"/>
                      <a:pt x="1" y="186"/>
                      <a:pt x="1" y="437"/>
                    </a:cubicBezTo>
                    <a:lnTo>
                      <a:pt x="1" y="4676"/>
                    </a:lnTo>
                    <a:cubicBezTo>
                      <a:pt x="1" y="4927"/>
                      <a:pt x="199" y="5112"/>
                      <a:pt x="437" y="5112"/>
                    </a:cubicBezTo>
                    <a:lnTo>
                      <a:pt x="9483" y="5112"/>
                    </a:lnTo>
                    <a:cubicBezTo>
                      <a:pt x="9721" y="5112"/>
                      <a:pt x="9906" y="4927"/>
                      <a:pt x="9906" y="4676"/>
                    </a:cubicBezTo>
                    <a:lnTo>
                      <a:pt x="9906" y="437"/>
                    </a:lnTo>
                    <a:cubicBezTo>
                      <a:pt x="9906" y="186"/>
                      <a:pt x="9721" y="1"/>
                      <a:pt x="948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3639;p66"/>
              <p:cNvSpPr/>
              <p:nvPr/>
            </p:nvSpPr>
            <p:spPr>
              <a:xfrm>
                <a:off x="5489747" y="1550358"/>
                <a:ext cx="95701" cy="198929"/>
              </a:xfrm>
              <a:custGeom>
                <a:avLst/>
                <a:gdLst/>
                <a:ahLst/>
                <a:cxnLst/>
                <a:rect l="l" t="t" r="r" b="b"/>
                <a:pathLst>
                  <a:path w="1678" h="3488" extrusionOk="0">
                    <a:moveTo>
                      <a:pt x="0" y="1"/>
                    </a:moveTo>
                    <a:lnTo>
                      <a:pt x="0" y="3487"/>
                    </a:lnTo>
                    <a:lnTo>
                      <a:pt x="1677" y="3487"/>
                    </a:lnTo>
                    <a:lnTo>
                      <a:pt x="167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3640;p66"/>
              <p:cNvSpPr/>
              <p:nvPr/>
            </p:nvSpPr>
            <p:spPr>
              <a:xfrm>
                <a:off x="6761106" y="1541404"/>
                <a:ext cx="495669" cy="437154"/>
              </a:xfrm>
              <a:custGeom>
                <a:avLst/>
                <a:gdLst/>
                <a:ahLst/>
                <a:cxnLst/>
                <a:rect l="l" t="t" r="r" b="b"/>
                <a:pathLst>
                  <a:path w="8691" h="7665" extrusionOk="0">
                    <a:moveTo>
                      <a:pt x="4345" y="1"/>
                    </a:moveTo>
                    <a:cubicBezTo>
                      <a:pt x="3861" y="1"/>
                      <a:pt x="3369" y="94"/>
                      <a:pt x="2893" y="290"/>
                    </a:cubicBezTo>
                    <a:cubicBezTo>
                      <a:pt x="925" y="1095"/>
                      <a:pt x="1" y="3327"/>
                      <a:pt x="793" y="5282"/>
                    </a:cubicBezTo>
                    <a:cubicBezTo>
                      <a:pt x="1403" y="6773"/>
                      <a:pt x="2833" y="7665"/>
                      <a:pt x="4346" y="7665"/>
                    </a:cubicBezTo>
                    <a:cubicBezTo>
                      <a:pt x="4829" y="7665"/>
                      <a:pt x="5322" y="7574"/>
                      <a:pt x="5798" y="7382"/>
                    </a:cubicBezTo>
                    <a:cubicBezTo>
                      <a:pt x="7753" y="6576"/>
                      <a:pt x="8691" y="4344"/>
                      <a:pt x="7885" y="2376"/>
                    </a:cubicBezTo>
                    <a:cubicBezTo>
                      <a:pt x="7275" y="898"/>
                      <a:pt x="5849" y="1"/>
                      <a:pt x="4345" y="1"/>
                    </a:cubicBezTo>
                    <a:close/>
                  </a:path>
                </a:pathLst>
              </a:custGeom>
              <a:solidFill>
                <a:srgbClr val="203B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3641;p66"/>
              <p:cNvSpPr/>
              <p:nvPr/>
            </p:nvSpPr>
            <p:spPr>
              <a:xfrm>
                <a:off x="6489976" y="4226488"/>
                <a:ext cx="379608" cy="183074"/>
              </a:xfrm>
              <a:custGeom>
                <a:avLst/>
                <a:gdLst/>
                <a:ahLst/>
                <a:cxnLst/>
                <a:rect l="l" t="t" r="r" b="b"/>
                <a:pathLst>
                  <a:path w="6656" h="3210" extrusionOk="0">
                    <a:moveTo>
                      <a:pt x="6169" y="1"/>
                    </a:moveTo>
                    <a:cubicBezTo>
                      <a:pt x="6168" y="1"/>
                      <a:pt x="6168" y="1"/>
                      <a:pt x="6168" y="1"/>
                    </a:cubicBezTo>
                    <a:lnTo>
                      <a:pt x="2510" y="2352"/>
                    </a:lnTo>
                    <a:cubicBezTo>
                      <a:pt x="2476" y="2351"/>
                      <a:pt x="2444" y="2351"/>
                      <a:pt x="2411" y="2351"/>
                    </a:cubicBezTo>
                    <a:cubicBezTo>
                      <a:pt x="244" y="2351"/>
                      <a:pt x="0" y="3210"/>
                      <a:pt x="0" y="3210"/>
                    </a:cubicBezTo>
                    <a:lnTo>
                      <a:pt x="4781" y="3210"/>
                    </a:lnTo>
                    <a:lnTo>
                      <a:pt x="6168" y="1612"/>
                    </a:lnTo>
                    <a:lnTo>
                      <a:pt x="6168" y="3210"/>
                    </a:lnTo>
                    <a:lnTo>
                      <a:pt x="6630" y="3210"/>
                    </a:lnTo>
                    <a:cubicBezTo>
                      <a:pt x="6630" y="3210"/>
                      <a:pt x="6604" y="1850"/>
                      <a:pt x="6630" y="912"/>
                    </a:cubicBezTo>
                    <a:cubicBezTo>
                      <a:pt x="6656" y="13"/>
                      <a:pt x="6195" y="1"/>
                      <a:pt x="6169" y="1"/>
                    </a:cubicBezTo>
                    <a:close/>
                  </a:path>
                </a:pathLst>
              </a:custGeom>
              <a:solidFill>
                <a:srgbClr val="1B04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3642;p66"/>
              <p:cNvSpPr/>
              <p:nvPr/>
            </p:nvSpPr>
            <p:spPr>
              <a:xfrm>
                <a:off x="6621035" y="3974919"/>
                <a:ext cx="223738" cy="409037"/>
              </a:xfrm>
              <a:custGeom>
                <a:avLst/>
                <a:gdLst/>
                <a:ahLst/>
                <a:cxnLst/>
                <a:rect l="l" t="t" r="r" b="b"/>
                <a:pathLst>
                  <a:path w="3923" h="7172" extrusionOk="0">
                    <a:moveTo>
                      <a:pt x="1585" y="1"/>
                    </a:moveTo>
                    <a:lnTo>
                      <a:pt x="2047" y="4808"/>
                    </a:lnTo>
                    <a:lnTo>
                      <a:pt x="0" y="7172"/>
                    </a:lnTo>
                    <a:lnTo>
                      <a:pt x="1057" y="7172"/>
                    </a:lnTo>
                    <a:cubicBezTo>
                      <a:pt x="1545" y="7172"/>
                      <a:pt x="2021" y="6987"/>
                      <a:pt x="2391" y="6657"/>
                    </a:cubicBezTo>
                    <a:cubicBezTo>
                      <a:pt x="2879" y="6208"/>
                      <a:pt x="3540" y="5521"/>
                      <a:pt x="3870" y="4808"/>
                    </a:cubicBezTo>
                    <a:lnTo>
                      <a:pt x="3923" y="397"/>
                    </a:lnTo>
                    <a:lnTo>
                      <a:pt x="1585" y="1"/>
                    </a:lnTo>
                    <a:close/>
                  </a:path>
                </a:pathLst>
              </a:custGeom>
              <a:solidFill>
                <a:srgbClr val="FFB4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3643;p66"/>
              <p:cNvSpPr/>
              <p:nvPr/>
            </p:nvSpPr>
            <p:spPr>
              <a:xfrm>
                <a:off x="6533662" y="2444398"/>
                <a:ext cx="345788" cy="1762589"/>
              </a:xfrm>
              <a:custGeom>
                <a:avLst/>
                <a:gdLst/>
                <a:ahLst/>
                <a:cxnLst/>
                <a:rect l="l" t="t" r="r" b="b"/>
                <a:pathLst>
                  <a:path w="6063" h="30905" extrusionOk="0">
                    <a:moveTo>
                      <a:pt x="1532" y="1"/>
                    </a:moveTo>
                    <a:cubicBezTo>
                      <a:pt x="1532" y="1"/>
                      <a:pt x="0" y="3659"/>
                      <a:pt x="1215" y="17103"/>
                    </a:cubicBezTo>
                    <a:cubicBezTo>
                      <a:pt x="1744" y="23046"/>
                      <a:pt x="2998" y="30904"/>
                      <a:pt x="2998" y="30904"/>
                    </a:cubicBezTo>
                    <a:lnTo>
                      <a:pt x="6062" y="30851"/>
                    </a:lnTo>
                    <a:lnTo>
                      <a:pt x="525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3644;p66"/>
              <p:cNvSpPr/>
              <p:nvPr/>
            </p:nvSpPr>
            <p:spPr>
              <a:xfrm>
                <a:off x="7206983" y="4206185"/>
                <a:ext cx="258414" cy="161231"/>
              </a:xfrm>
              <a:custGeom>
                <a:avLst/>
                <a:gdLst/>
                <a:ahLst/>
                <a:cxnLst/>
                <a:rect l="l" t="t" r="r" b="b"/>
                <a:pathLst>
                  <a:path w="4531" h="2827" extrusionOk="0">
                    <a:moveTo>
                      <a:pt x="384" y="1"/>
                    </a:moveTo>
                    <a:cubicBezTo>
                      <a:pt x="371" y="1"/>
                      <a:pt x="66" y="13"/>
                      <a:pt x="1" y="1229"/>
                    </a:cubicBezTo>
                    <a:lnTo>
                      <a:pt x="1" y="2827"/>
                    </a:lnTo>
                    <a:lnTo>
                      <a:pt x="384" y="2827"/>
                    </a:lnTo>
                    <a:lnTo>
                      <a:pt x="384" y="1718"/>
                    </a:lnTo>
                    <a:lnTo>
                      <a:pt x="807" y="2827"/>
                    </a:lnTo>
                    <a:lnTo>
                      <a:pt x="4333" y="2827"/>
                    </a:lnTo>
                    <a:cubicBezTo>
                      <a:pt x="4333" y="2827"/>
                      <a:pt x="4531" y="2074"/>
                      <a:pt x="3078" y="1718"/>
                    </a:cubicBezTo>
                    <a:lnTo>
                      <a:pt x="384" y="1"/>
                    </a:lnTo>
                    <a:cubicBezTo>
                      <a:pt x="384" y="1"/>
                      <a:pt x="384" y="1"/>
                      <a:pt x="384" y="1"/>
                    </a:cubicBezTo>
                    <a:close/>
                  </a:path>
                </a:pathLst>
              </a:custGeom>
              <a:solidFill>
                <a:srgbClr val="1B04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3645;p66"/>
              <p:cNvSpPr/>
              <p:nvPr/>
            </p:nvSpPr>
            <p:spPr>
              <a:xfrm>
                <a:off x="7161814" y="4016324"/>
                <a:ext cx="155242" cy="254650"/>
              </a:xfrm>
              <a:custGeom>
                <a:avLst/>
                <a:gdLst/>
                <a:ahLst/>
                <a:cxnLst/>
                <a:rect l="l" t="t" r="r" b="b"/>
                <a:pathLst>
                  <a:path w="2722" h="4465" extrusionOk="0">
                    <a:moveTo>
                      <a:pt x="1968" y="1"/>
                    </a:moveTo>
                    <a:lnTo>
                      <a:pt x="1" y="292"/>
                    </a:lnTo>
                    <a:lnTo>
                      <a:pt x="1176" y="4465"/>
                    </a:lnTo>
                    <a:lnTo>
                      <a:pt x="2721" y="4465"/>
                    </a:lnTo>
                    <a:lnTo>
                      <a:pt x="1968" y="1"/>
                    </a:lnTo>
                    <a:close/>
                  </a:path>
                </a:pathLst>
              </a:custGeom>
              <a:solidFill>
                <a:srgbClr val="FFB4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3646;p66"/>
              <p:cNvSpPr/>
              <p:nvPr/>
            </p:nvSpPr>
            <p:spPr>
              <a:xfrm>
                <a:off x="7227344" y="4158734"/>
                <a:ext cx="155242" cy="144691"/>
              </a:xfrm>
              <a:custGeom>
                <a:avLst/>
                <a:gdLst/>
                <a:ahLst/>
                <a:cxnLst/>
                <a:rect l="l" t="t" r="r" b="b"/>
                <a:pathLst>
                  <a:path w="2722" h="2537" extrusionOk="0">
                    <a:moveTo>
                      <a:pt x="1374" y="1"/>
                    </a:moveTo>
                    <a:lnTo>
                      <a:pt x="27" y="833"/>
                    </a:lnTo>
                    <a:lnTo>
                      <a:pt x="27" y="1216"/>
                    </a:lnTo>
                    <a:cubicBezTo>
                      <a:pt x="1" y="1942"/>
                      <a:pt x="595" y="2536"/>
                      <a:pt x="1321" y="2536"/>
                    </a:cubicBezTo>
                    <a:lnTo>
                      <a:pt x="2721" y="2536"/>
                    </a:lnTo>
                    <a:lnTo>
                      <a:pt x="1374" y="1"/>
                    </a:lnTo>
                    <a:close/>
                  </a:path>
                </a:pathLst>
              </a:custGeom>
              <a:solidFill>
                <a:srgbClr val="FFB4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3647;p66"/>
              <p:cNvSpPr/>
              <p:nvPr/>
            </p:nvSpPr>
            <p:spPr>
              <a:xfrm>
                <a:off x="6696318" y="2444398"/>
                <a:ext cx="645551" cy="1747533"/>
              </a:xfrm>
              <a:custGeom>
                <a:avLst/>
                <a:gdLst/>
                <a:ahLst/>
                <a:cxnLst/>
                <a:rect l="l" t="t" r="r" b="b"/>
                <a:pathLst>
                  <a:path w="11319" h="30641" extrusionOk="0">
                    <a:moveTo>
                      <a:pt x="437" y="1"/>
                    </a:moveTo>
                    <a:lnTo>
                      <a:pt x="1" y="2576"/>
                    </a:lnTo>
                    <a:lnTo>
                      <a:pt x="7463" y="30640"/>
                    </a:lnTo>
                    <a:lnTo>
                      <a:pt x="11319" y="30587"/>
                    </a:lnTo>
                    <a:cubicBezTo>
                      <a:pt x="11319" y="30587"/>
                      <a:pt x="8968" y="16879"/>
                      <a:pt x="7872" y="9536"/>
                    </a:cubicBezTo>
                    <a:cubicBezTo>
                      <a:pt x="6776" y="2193"/>
                      <a:pt x="4967" y="1"/>
                      <a:pt x="49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3648;p66"/>
              <p:cNvSpPr/>
              <p:nvPr/>
            </p:nvSpPr>
            <p:spPr>
              <a:xfrm>
                <a:off x="6585618" y="1855424"/>
                <a:ext cx="539356" cy="589032"/>
              </a:xfrm>
              <a:custGeom>
                <a:avLst/>
                <a:gdLst/>
                <a:ahLst/>
                <a:cxnLst/>
                <a:rect l="l" t="t" r="r" b="b"/>
                <a:pathLst>
                  <a:path w="9457" h="10328" extrusionOk="0">
                    <a:moveTo>
                      <a:pt x="3540" y="0"/>
                    </a:moveTo>
                    <a:lnTo>
                      <a:pt x="1097" y="397"/>
                    </a:lnTo>
                    <a:cubicBezTo>
                      <a:pt x="661" y="489"/>
                      <a:pt x="14" y="1242"/>
                      <a:pt x="1" y="1678"/>
                    </a:cubicBezTo>
                    <a:lnTo>
                      <a:pt x="608" y="10328"/>
                    </a:lnTo>
                    <a:lnTo>
                      <a:pt x="6908" y="10328"/>
                    </a:lnTo>
                    <a:cubicBezTo>
                      <a:pt x="8717" y="6141"/>
                      <a:pt x="9404" y="2034"/>
                      <a:pt x="9443" y="595"/>
                    </a:cubicBezTo>
                    <a:cubicBezTo>
                      <a:pt x="9456" y="265"/>
                      <a:pt x="8585" y="0"/>
                      <a:pt x="825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3649;p66"/>
              <p:cNvSpPr/>
              <p:nvPr/>
            </p:nvSpPr>
            <p:spPr>
              <a:xfrm>
                <a:off x="6685025" y="1855424"/>
                <a:ext cx="275011" cy="80644"/>
              </a:xfrm>
              <a:custGeom>
                <a:avLst/>
                <a:gdLst/>
                <a:ahLst/>
                <a:cxnLst/>
                <a:rect l="l" t="t" r="r" b="b"/>
                <a:pathLst>
                  <a:path w="4822" h="1414" extrusionOk="0">
                    <a:moveTo>
                      <a:pt x="4821" y="0"/>
                    </a:moveTo>
                    <a:lnTo>
                      <a:pt x="1506" y="27"/>
                    </a:lnTo>
                    <a:lnTo>
                      <a:pt x="740" y="172"/>
                    </a:lnTo>
                    <a:cubicBezTo>
                      <a:pt x="740" y="172"/>
                      <a:pt x="1" y="1414"/>
                      <a:pt x="1982" y="1414"/>
                    </a:cubicBezTo>
                    <a:cubicBezTo>
                      <a:pt x="3976" y="1414"/>
                      <a:pt x="4782" y="212"/>
                      <a:pt x="4821" y="0"/>
                    </a:cubicBezTo>
                    <a:close/>
                  </a:path>
                </a:pathLst>
              </a:custGeom>
              <a:solidFill>
                <a:srgbClr val="FFB4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3650;p66"/>
              <p:cNvSpPr/>
              <p:nvPr/>
            </p:nvSpPr>
            <p:spPr>
              <a:xfrm>
                <a:off x="6309925" y="1864606"/>
                <a:ext cx="380464" cy="660722"/>
              </a:xfrm>
              <a:custGeom>
                <a:avLst/>
                <a:gdLst/>
                <a:ahLst/>
                <a:cxnLst/>
                <a:rect l="l" t="t" r="r" b="b"/>
                <a:pathLst>
                  <a:path w="6671" h="11585" extrusionOk="0">
                    <a:moveTo>
                      <a:pt x="6117" y="1"/>
                    </a:moveTo>
                    <a:cubicBezTo>
                      <a:pt x="5509" y="1"/>
                      <a:pt x="3895" y="172"/>
                      <a:pt x="3237" y="1913"/>
                    </a:cubicBezTo>
                    <a:cubicBezTo>
                      <a:pt x="2550" y="3775"/>
                      <a:pt x="146" y="7988"/>
                      <a:pt x="14" y="10246"/>
                    </a:cubicBezTo>
                    <a:cubicBezTo>
                      <a:pt x="1" y="10391"/>
                      <a:pt x="41" y="10537"/>
                      <a:pt x="93" y="10669"/>
                    </a:cubicBezTo>
                    <a:cubicBezTo>
                      <a:pt x="309" y="11224"/>
                      <a:pt x="941" y="11584"/>
                      <a:pt x="1558" y="11584"/>
                    </a:cubicBezTo>
                    <a:cubicBezTo>
                      <a:pt x="1661" y="11584"/>
                      <a:pt x="1763" y="11574"/>
                      <a:pt x="1863" y="11554"/>
                    </a:cubicBezTo>
                    <a:cubicBezTo>
                      <a:pt x="2405" y="11435"/>
                      <a:pt x="2880" y="11105"/>
                      <a:pt x="3144" y="10616"/>
                    </a:cubicBezTo>
                    <a:lnTo>
                      <a:pt x="6670" y="4224"/>
                    </a:lnTo>
                    <a:lnTo>
                      <a:pt x="6353" y="11"/>
                    </a:lnTo>
                    <a:cubicBezTo>
                      <a:pt x="6353" y="11"/>
                      <a:pt x="6265" y="1"/>
                      <a:pt x="611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3651;p66"/>
              <p:cNvSpPr/>
              <p:nvPr/>
            </p:nvSpPr>
            <p:spPr>
              <a:xfrm>
                <a:off x="5859543" y="2149939"/>
                <a:ext cx="116061" cy="199614"/>
              </a:xfrm>
              <a:custGeom>
                <a:avLst/>
                <a:gdLst/>
                <a:ahLst/>
                <a:cxnLst/>
                <a:rect l="l" t="t" r="r" b="b"/>
                <a:pathLst>
                  <a:path w="2035" h="3500" extrusionOk="0">
                    <a:moveTo>
                      <a:pt x="516" y="0"/>
                    </a:moveTo>
                    <a:lnTo>
                      <a:pt x="0" y="845"/>
                    </a:lnTo>
                    <a:lnTo>
                      <a:pt x="0" y="3500"/>
                    </a:lnTo>
                    <a:lnTo>
                      <a:pt x="1374" y="2655"/>
                    </a:lnTo>
                    <a:lnTo>
                      <a:pt x="2034" y="1202"/>
                    </a:lnTo>
                    <a:lnTo>
                      <a:pt x="516" y="0"/>
                    </a:lnTo>
                    <a:close/>
                  </a:path>
                </a:pathLst>
              </a:custGeom>
              <a:solidFill>
                <a:srgbClr val="FFB4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3652;p66"/>
              <p:cNvSpPr/>
              <p:nvPr/>
            </p:nvSpPr>
            <p:spPr>
              <a:xfrm>
                <a:off x="5937848" y="2218435"/>
                <a:ext cx="189861" cy="139444"/>
              </a:xfrm>
              <a:custGeom>
                <a:avLst/>
                <a:gdLst/>
                <a:ahLst/>
                <a:cxnLst/>
                <a:rect l="l" t="t" r="r" b="b"/>
                <a:pathLst>
                  <a:path w="3329" h="2445" extrusionOk="0">
                    <a:moveTo>
                      <a:pt x="661" y="1"/>
                    </a:moveTo>
                    <a:lnTo>
                      <a:pt x="1" y="1454"/>
                    </a:lnTo>
                    <a:lnTo>
                      <a:pt x="2193" y="2444"/>
                    </a:lnTo>
                    <a:lnTo>
                      <a:pt x="3329" y="912"/>
                    </a:lnTo>
                    <a:lnTo>
                      <a:pt x="661" y="1"/>
                    </a:lnTo>
                    <a:close/>
                  </a:path>
                </a:pathLst>
              </a:custGeom>
              <a:solidFill>
                <a:srgbClr val="FFB4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3653;p66"/>
              <p:cNvSpPr/>
              <p:nvPr/>
            </p:nvSpPr>
            <p:spPr>
              <a:xfrm>
                <a:off x="5798518" y="2133229"/>
                <a:ext cx="117544" cy="141041"/>
              </a:xfrm>
              <a:custGeom>
                <a:avLst/>
                <a:gdLst/>
                <a:ahLst/>
                <a:cxnLst/>
                <a:rect l="l" t="t" r="r" b="b"/>
                <a:pathLst>
                  <a:path w="2061" h="2473" extrusionOk="0">
                    <a:moveTo>
                      <a:pt x="399" y="1"/>
                    </a:moveTo>
                    <a:cubicBezTo>
                      <a:pt x="216" y="1"/>
                      <a:pt x="61" y="143"/>
                      <a:pt x="27" y="333"/>
                    </a:cubicBezTo>
                    <a:cubicBezTo>
                      <a:pt x="1" y="491"/>
                      <a:pt x="93" y="650"/>
                      <a:pt x="238" y="729"/>
                    </a:cubicBezTo>
                    <a:lnTo>
                      <a:pt x="886" y="1046"/>
                    </a:lnTo>
                    <a:cubicBezTo>
                      <a:pt x="886" y="1046"/>
                      <a:pt x="740" y="2076"/>
                      <a:pt x="2061" y="2472"/>
                    </a:cubicBezTo>
                    <a:lnTo>
                      <a:pt x="1586" y="293"/>
                    </a:lnTo>
                    <a:lnTo>
                      <a:pt x="503" y="16"/>
                    </a:lnTo>
                    <a:cubicBezTo>
                      <a:pt x="468" y="6"/>
                      <a:pt x="433" y="1"/>
                      <a:pt x="399" y="1"/>
                    </a:cubicBezTo>
                    <a:close/>
                  </a:path>
                </a:pathLst>
              </a:custGeom>
              <a:solidFill>
                <a:srgbClr val="FFB4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3654;p66"/>
              <p:cNvSpPr/>
              <p:nvPr/>
            </p:nvSpPr>
            <p:spPr>
              <a:xfrm>
                <a:off x="5860284" y="2235773"/>
                <a:ext cx="57318" cy="39980"/>
              </a:xfrm>
              <a:custGeom>
                <a:avLst/>
                <a:gdLst/>
                <a:ahLst/>
                <a:cxnLst/>
                <a:rect l="l" t="t" r="r" b="b"/>
                <a:pathLst>
                  <a:path w="1005" h="701" extrusionOk="0">
                    <a:moveTo>
                      <a:pt x="14" y="1"/>
                    </a:moveTo>
                    <a:cubicBezTo>
                      <a:pt x="1" y="14"/>
                      <a:pt x="1" y="27"/>
                      <a:pt x="14" y="40"/>
                    </a:cubicBezTo>
                    <a:cubicBezTo>
                      <a:pt x="27" y="67"/>
                      <a:pt x="397" y="674"/>
                      <a:pt x="978" y="701"/>
                    </a:cubicBezTo>
                    <a:cubicBezTo>
                      <a:pt x="991" y="701"/>
                      <a:pt x="1004" y="687"/>
                      <a:pt x="1004" y="687"/>
                    </a:cubicBezTo>
                    <a:cubicBezTo>
                      <a:pt x="1004" y="661"/>
                      <a:pt x="991" y="661"/>
                      <a:pt x="978" y="661"/>
                    </a:cubicBezTo>
                    <a:cubicBezTo>
                      <a:pt x="423" y="621"/>
                      <a:pt x="53" y="27"/>
                      <a:pt x="53" y="14"/>
                    </a:cubicBezTo>
                    <a:cubicBezTo>
                      <a:pt x="40" y="1"/>
                      <a:pt x="27" y="1"/>
                      <a:pt x="14" y="1"/>
                    </a:cubicBezTo>
                    <a:close/>
                  </a:path>
                </a:pathLst>
              </a:custGeom>
              <a:solidFill>
                <a:srgbClr val="1B04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3655;p66"/>
              <p:cNvSpPr/>
              <p:nvPr/>
            </p:nvSpPr>
            <p:spPr>
              <a:xfrm>
                <a:off x="6001153" y="2201154"/>
                <a:ext cx="464758" cy="314135"/>
              </a:xfrm>
              <a:custGeom>
                <a:avLst/>
                <a:gdLst/>
                <a:ahLst/>
                <a:cxnLst/>
                <a:rect l="l" t="t" r="r" b="b"/>
                <a:pathLst>
                  <a:path w="8149" h="5508" extrusionOk="0">
                    <a:moveTo>
                      <a:pt x="1123" y="0"/>
                    </a:moveTo>
                    <a:lnTo>
                      <a:pt x="0" y="2879"/>
                    </a:lnTo>
                    <a:lnTo>
                      <a:pt x="6538" y="5507"/>
                    </a:lnTo>
                    <a:lnTo>
                      <a:pt x="8149" y="2126"/>
                    </a:lnTo>
                    <a:lnTo>
                      <a:pt x="112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3656;p66"/>
              <p:cNvSpPr/>
              <p:nvPr/>
            </p:nvSpPr>
            <p:spPr>
              <a:xfrm>
                <a:off x="6472638" y="1863694"/>
                <a:ext cx="265201" cy="1538109"/>
              </a:xfrm>
              <a:custGeom>
                <a:avLst/>
                <a:gdLst/>
                <a:ahLst/>
                <a:cxnLst/>
                <a:rect l="l" t="t" r="r" b="b"/>
                <a:pathLst>
                  <a:path w="4650" h="26969" extrusionOk="0">
                    <a:moveTo>
                      <a:pt x="4649" y="1"/>
                    </a:moveTo>
                    <a:lnTo>
                      <a:pt x="2972" y="40"/>
                    </a:lnTo>
                    <a:lnTo>
                      <a:pt x="1414" y="1269"/>
                    </a:lnTo>
                    <a:lnTo>
                      <a:pt x="1863" y="10183"/>
                    </a:lnTo>
                    <a:cubicBezTo>
                      <a:pt x="1" y="19177"/>
                      <a:pt x="674" y="26968"/>
                      <a:pt x="674" y="26968"/>
                    </a:cubicBezTo>
                    <a:lnTo>
                      <a:pt x="3514" y="26968"/>
                    </a:lnTo>
                    <a:cubicBezTo>
                      <a:pt x="2048" y="12270"/>
                      <a:pt x="4174" y="833"/>
                      <a:pt x="46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3657;p66"/>
              <p:cNvSpPr/>
              <p:nvPr/>
            </p:nvSpPr>
            <p:spPr>
              <a:xfrm>
                <a:off x="6831142" y="1855424"/>
                <a:ext cx="495669" cy="1552425"/>
              </a:xfrm>
              <a:custGeom>
                <a:avLst/>
                <a:gdLst/>
                <a:ahLst/>
                <a:cxnLst/>
                <a:rect l="l" t="t" r="r" b="b"/>
                <a:pathLst>
                  <a:path w="8691" h="27220" extrusionOk="0">
                    <a:moveTo>
                      <a:pt x="2035" y="0"/>
                    </a:moveTo>
                    <a:cubicBezTo>
                      <a:pt x="2035" y="0"/>
                      <a:pt x="1071" y="1321"/>
                      <a:pt x="529" y="7568"/>
                    </a:cubicBezTo>
                    <a:cubicBezTo>
                      <a:pt x="1" y="13814"/>
                      <a:pt x="3686" y="26889"/>
                      <a:pt x="3686" y="26889"/>
                    </a:cubicBezTo>
                    <a:lnTo>
                      <a:pt x="8691" y="27219"/>
                    </a:lnTo>
                    <a:lnTo>
                      <a:pt x="8691" y="27219"/>
                    </a:lnTo>
                    <a:lnTo>
                      <a:pt x="3831" y="9734"/>
                    </a:lnTo>
                    <a:lnTo>
                      <a:pt x="5270" y="3487"/>
                    </a:lnTo>
                    <a:lnTo>
                      <a:pt x="486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3658;p66"/>
              <p:cNvSpPr/>
              <p:nvPr/>
            </p:nvSpPr>
            <p:spPr>
              <a:xfrm>
                <a:off x="7023967" y="1855025"/>
                <a:ext cx="309858" cy="685816"/>
              </a:xfrm>
              <a:custGeom>
                <a:avLst/>
                <a:gdLst/>
                <a:ahLst/>
                <a:cxnLst/>
                <a:rect l="l" t="t" r="r" b="b"/>
                <a:pathLst>
                  <a:path w="5433" h="12025" extrusionOk="0">
                    <a:moveTo>
                      <a:pt x="1300" y="0"/>
                    </a:moveTo>
                    <a:cubicBezTo>
                      <a:pt x="1007" y="0"/>
                      <a:pt x="710" y="74"/>
                      <a:pt x="437" y="232"/>
                    </a:cubicBezTo>
                    <a:lnTo>
                      <a:pt x="1" y="3177"/>
                    </a:lnTo>
                    <a:cubicBezTo>
                      <a:pt x="714" y="4854"/>
                      <a:pt x="1625" y="8090"/>
                      <a:pt x="2061" y="10612"/>
                    </a:cubicBezTo>
                    <a:cubicBezTo>
                      <a:pt x="2167" y="11207"/>
                      <a:pt x="2563" y="11708"/>
                      <a:pt x="3131" y="11920"/>
                    </a:cubicBezTo>
                    <a:cubicBezTo>
                      <a:pt x="3324" y="11991"/>
                      <a:pt x="3520" y="12024"/>
                      <a:pt x="3712" y="12024"/>
                    </a:cubicBezTo>
                    <a:cubicBezTo>
                      <a:pt x="4621" y="12024"/>
                      <a:pt x="5433" y="11277"/>
                      <a:pt x="5389" y="10295"/>
                    </a:cubicBezTo>
                    <a:cubicBezTo>
                      <a:pt x="5336" y="9054"/>
                      <a:pt x="5019" y="6281"/>
                      <a:pt x="4293" y="4352"/>
                    </a:cubicBezTo>
                    <a:cubicBezTo>
                      <a:pt x="3712" y="2794"/>
                      <a:pt x="3236" y="1711"/>
                      <a:pt x="2867" y="972"/>
                    </a:cubicBezTo>
                    <a:cubicBezTo>
                      <a:pt x="2558" y="355"/>
                      <a:pt x="1939" y="0"/>
                      <a:pt x="130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3659;p66"/>
              <p:cNvSpPr/>
              <p:nvPr/>
            </p:nvSpPr>
            <p:spPr>
              <a:xfrm>
                <a:off x="6541190" y="2128837"/>
                <a:ext cx="491905" cy="500175"/>
              </a:xfrm>
              <a:custGeom>
                <a:avLst/>
                <a:gdLst/>
                <a:ahLst/>
                <a:cxnLst/>
                <a:rect l="l" t="t" r="r" b="b"/>
                <a:pathLst>
                  <a:path w="8625" h="8770" extrusionOk="0">
                    <a:moveTo>
                      <a:pt x="6802" y="0"/>
                    </a:moveTo>
                    <a:lnTo>
                      <a:pt x="0" y="1598"/>
                    </a:lnTo>
                    <a:lnTo>
                      <a:pt x="1546" y="7607"/>
                    </a:lnTo>
                    <a:lnTo>
                      <a:pt x="2959" y="8770"/>
                    </a:lnTo>
                    <a:lnTo>
                      <a:pt x="8624" y="7409"/>
                    </a:lnTo>
                    <a:lnTo>
                      <a:pt x="680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3660;p66"/>
              <p:cNvSpPr/>
              <p:nvPr/>
            </p:nvSpPr>
            <p:spPr>
              <a:xfrm>
                <a:off x="6541190" y="2128096"/>
                <a:ext cx="393239" cy="113038"/>
              </a:xfrm>
              <a:custGeom>
                <a:avLst/>
                <a:gdLst/>
                <a:ahLst/>
                <a:cxnLst/>
                <a:rect l="l" t="t" r="r" b="b"/>
                <a:pathLst>
                  <a:path w="6895" h="1982" extrusionOk="0">
                    <a:moveTo>
                      <a:pt x="6802" y="0"/>
                    </a:moveTo>
                    <a:lnTo>
                      <a:pt x="0" y="1598"/>
                    </a:lnTo>
                    <a:lnTo>
                      <a:pt x="80" y="1981"/>
                    </a:lnTo>
                    <a:lnTo>
                      <a:pt x="6894" y="383"/>
                    </a:lnTo>
                    <a:lnTo>
                      <a:pt x="6802" y="0"/>
                    </a:lnTo>
                    <a:close/>
                  </a:path>
                </a:pathLst>
              </a:custGeom>
              <a:solidFill>
                <a:srgbClr val="010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3661;p66"/>
              <p:cNvSpPr/>
              <p:nvPr/>
            </p:nvSpPr>
            <p:spPr>
              <a:xfrm>
                <a:off x="6673733" y="2141784"/>
                <a:ext cx="125072" cy="62451"/>
              </a:xfrm>
              <a:custGeom>
                <a:avLst/>
                <a:gdLst/>
                <a:ahLst/>
                <a:cxnLst/>
                <a:rect l="l" t="t" r="r" b="b"/>
                <a:pathLst>
                  <a:path w="2193" h="1095" extrusionOk="0">
                    <a:moveTo>
                      <a:pt x="1439" y="1"/>
                    </a:moveTo>
                    <a:cubicBezTo>
                      <a:pt x="1378" y="1"/>
                      <a:pt x="1317" y="9"/>
                      <a:pt x="1255" y="24"/>
                    </a:cubicBezTo>
                    <a:lnTo>
                      <a:pt x="674" y="156"/>
                    </a:lnTo>
                    <a:cubicBezTo>
                      <a:pt x="252" y="249"/>
                      <a:pt x="1" y="671"/>
                      <a:pt x="93" y="1094"/>
                    </a:cubicBezTo>
                    <a:lnTo>
                      <a:pt x="2193" y="592"/>
                    </a:lnTo>
                    <a:cubicBezTo>
                      <a:pt x="2103" y="244"/>
                      <a:pt x="1784" y="1"/>
                      <a:pt x="1439" y="1"/>
                    </a:cubicBezTo>
                    <a:close/>
                  </a:path>
                </a:pathLst>
              </a:custGeom>
              <a:solidFill>
                <a:srgbClr val="010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3662;p66"/>
              <p:cNvSpPr/>
              <p:nvPr/>
            </p:nvSpPr>
            <p:spPr>
              <a:xfrm>
                <a:off x="6563775" y="2483579"/>
                <a:ext cx="241818" cy="200298"/>
              </a:xfrm>
              <a:custGeom>
                <a:avLst/>
                <a:gdLst/>
                <a:ahLst/>
                <a:cxnLst/>
                <a:rect l="l" t="t" r="r" b="b"/>
                <a:pathLst>
                  <a:path w="4240" h="3512" extrusionOk="0">
                    <a:moveTo>
                      <a:pt x="1733" y="0"/>
                    </a:moveTo>
                    <a:cubicBezTo>
                      <a:pt x="1574" y="0"/>
                      <a:pt x="1431" y="99"/>
                      <a:pt x="1387" y="252"/>
                    </a:cubicBezTo>
                    <a:cubicBezTo>
                      <a:pt x="1348" y="410"/>
                      <a:pt x="1414" y="569"/>
                      <a:pt x="1559" y="661"/>
                    </a:cubicBezTo>
                    <a:lnTo>
                      <a:pt x="2166" y="1004"/>
                    </a:lnTo>
                    <a:lnTo>
                      <a:pt x="1084" y="1136"/>
                    </a:lnTo>
                    <a:lnTo>
                      <a:pt x="978" y="727"/>
                    </a:lnTo>
                    <a:cubicBezTo>
                      <a:pt x="978" y="727"/>
                      <a:pt x="1" y="1189"/>
                      <a:pt x="727" y="1876"/>
                    </a:cubicBezTo>
                    <a:cubicBezTo>
                      <a:pt x="727" y="1876"/>
                      <a:pt x="714" y="2272"/>
                      <a:pt x="951" y="2484"/>
                    </a:cubicBezTo>
                    <a:cubicBezTo>
                      <a:pt x="951" y="2484"/>
                      <a:pt x="978" y="2840"/>
                      <a:pt x="1295" y="3012"/>
                    </a:cubicBezTo>
                    <a:cubicBezTo>
                      <a:pt x="1295" y="3012"/>
                      <a:pt x="1564" y="3511"/>
                      <a:pt x="1999" y="3511"/>
                    </a:cubicBezTo>
                    <a:cubicBezTo>
                      <a:pt x="2065" y="3511"/>
                      <a:pt x="2134" y="3500"/>
                      <a:pt x="2206" y="3474"/>
                    </a:cubicBezTo>
                    <a:cubicBezTo>
                      <a:pt x="2761" y="3263"/>
                      <a:pt x="4240" y="2536"/>
                      <a:pt x="4240" y="2536"/>
                    </a:cubicBezTo>
                    <a:lnTo>
                      <a:pt x="3593" y="555"/>
                    </a:lnTo>
                    <a:lnTo>
                      <a:pt x="1836" y="14"/>
                    </a:lnTo>
                    <a:cubicBezTo>
                      <a:pt x="1802" y="5"/>
                      <a:pt x="1767" y="0"/>
                      <a:pt x="1733" y="0"/>
                    </a:cubicBezTo>
                    <a:close/>
                  </a:path>
                </a:pathLst>
              </a:custGeom>
              <a:solidFill>
                <a:srgbClr val="FFB4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3663;p66"/>
              <p:cNvSpPr/>
              <p:nvPr/>
            </p:nvSpPr>
            <p:spPr>
              <a:xfrm>
                <a:off x="6602956" y="2589203"/>
                <a:ext cx="53496" cy="11920"/>
              </a:xfrm>
              <a:custGeom>
                <a:avLst/>
                <a:gdLst/>
                <a:ahLst/>
                <a:cxnLst/>
                <a:rect l="l" t="t" r="r" b="b"/>
                <a:pathLst>
                  <a:path w="938" h="209" extrusionOk="0">
                    <a:moveTo>
                      <a:pt x="33" y="1"/>
                    </a:moveTo>
                    <a:cubicBezTo>
                      <a:pt x="27" y="1"/>
                      <a:pt x="20" y="4"/>
                      <a:pt x="14" y="11"/>
                    </a:cubicBezTo>
                    <a:cubicBezTo>
                      <a:pt x="0" y="24"/>
                      <a:pt x="14" y="37"/>
                      <a:pt x="14" y="50"/>
                    </a:cubicBezTo>
                    <a:cubicBezTo>
                      <a:pt x="27" y="50"/>
                      <a:pt x="225" y="209"/>
                      <a:pt x="555" y="209"/>
                    </a:cubicBezTo>
                    <a:cubicBezTo>
                      <a:pt x="661" y="209"/>
                      <a:pt x="793" y="196"/>
                      <a:pt x="925" y="143"/>
                    </a:cubicBezTo>
                    <a:cubicBezTo>
                      <a:pt x="938" y="143"/>
                      <a:pt x="938" y="130"/>
                      <a:pt x="938" y="116"/>
                    </a:cubicBezTo>
                    <a:cubicBezTo>
                      <a:pt x="938" y="107"/>
                      <a:pt x="931" y="98"/>
                      <a:pt x="923" y="98"/>
                    </a:cubicBezTo>
                    <a:cubicBezTo>
                      <a:pt x="919" y="98"/>
                      <a:pt x="915" y="99"/>
                      <a:pt x="912" y="103"/>
                    </a:cubicBezTo>
                    <a:cubicBezTo>
                      <a:pt x="782" y="145"/>
                      <a:pt x="664" y="161"/>
                      <a:pt x="561" y="161"/>
                    </a:cubicBezTo>
                    <a:cubicBezTo>
                      <a:pt x="241" y="161"/>
                      <a:pt x="53" y="11"/>
                      <a:pt x="53" y="11"/>
                    </a:cubicBezTo>
                    <a:cubicBezTo>
                      <a:pt x="47" y="4"/>
                      <a:pt x="40" y="1"/>
                      <a:pt x="33" y="1"/>
                    </a:cubicBezTo>
                    <a:close/>
                  </a:path>
                </a:pathLst>
              </a:custGeom>
              <a:solidFill>
                <a:srgbClr val="1B04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3664;p66"/>
              <p:cNvSpPr/>
              <p:nvPr/>
            </p:nvSpPr>
            <p:spPr>
              <a:xfrm>
                <a:off x="6616530" y="2623707"/>
                <a:ext cx="45227" cy="6787"/>
              </a:xfrm>
              <a:custGeom>
                <a:avLst/>
                <a:gdLst/>
                <a:ahLst/>
                <a:cxnLst/>
                <a:rect l="l" t="t" r="r" b="b"/>
                <a:pathLst>
                  <a:path w="793" h="119" extrusionOk="0">
                    <a:moveTo>
                      <a:pt x="40" y="0"/>
                    </a:moveTo>
                    <a:cubicBezTo>
                      <a:pt x="26" y="0"/>
                      <a:pt x="13" y="0"/>
                      <a:pt x="13" y="13"/>
                    </a:cubicBezTo>
                    <a:cubicBezTo>
                      <a:pt x="0" y="27"/>
                      <a:pt x="13" y="40"/>
                      <a:pt x="26" y="53"/>
                    </a:cubicBezTo>
                    <a:cubicBezTo>
                      <a:pt x="26" y="53"/>
                      <a:pt x="172" y="119"/>
                      <a:pt x="396" y="119"/>
                    </a:cubicBezTo>
                    <a:cubicBezTo>
                      <a:pt x="502" y="119"/>
                      <a:pt x="634" y="106"/>
                      <a:pt x="779" y="53"/>
                    </a:cubicBezTo>
                    <a:cubicBezTo>
                      <a:pt x="792" y="53"/>
                      <a:pt x="792" y="40"/>
                      <a:pt x="792" y="27"/>
                    </a:cubicBezTo>
                    <a:cubicBezTo>
                      <a:pt x="792" y="17"/>
                      <a:pt x="786" y="8"/>
                      <a:pt x="777" y="8"/>
                    </a:cubicBezTo>
                    <a:cubicBezTo>
                      <a:pt x="774" y="8"/>
                      <a:pt x="770" y="9"/>
                      <a:pt x="766" y="13"/>
                    </a:cubicBezTo>
                    <a:cubicBezTo>
                      <a:pt x="627" y="57"/>
                      <a:pt x="502" y="72"/>
                      <a:pt x="395" y="72"/>
                    </a:cubicBezTo>
                    <a:cubicBezTo>
                      <a:pt x="177" y="72"/>
                      <a:pt x="40" y="9"/>
                      <a:pt x="40" y="0"/>
                    </a:cubicBezTo>
                    <a:close/>
                  </a:path>
                </a:pathLst>
              </a:custGeom>
              <a:solidFill>
                <a:srgbClr val="1B04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3665;p66"/>
              <p:cNvSpPr/>
              <p:nvPr/>
            </p:nvSpPr>
            <p:spPr>
              <a:xfrm>
                <a:off x="6636092" y="2651539"/>
                <a:ext cx="32451" cy="7585"/>
              </a:xfrm>
              <a:custGeom>
                <a:avLst/>
                <a:gdLst/>
                <a:ahLst/>
                <a:cxnLst/>
                <a:rect l="l" t="t" r="r" b="b"/>
                <a:pathLst>
                  <a:path w="569" h="133" extrusionOk="0">
                    <a:moveTo>
                      <a:pt x="529" y="1"/>
                    </a:moveTo>
                    <a:cubicBezTo>
                      <a:pt x="401" y="65"/>
                      <a:pt x="293" y="83"/>
                      <a:pt x="212" y="83"/>
                    </a:cubicBezTo>
                    <a:cubicBezTo>
                      <a:pt x="109" y="83"/>
                      <a:pt x="47" y="54"/>
                      <a:pt x="40" y="54"/>
                    </a:cubicBezTo>
                    <a:cubicBezTo>
                      <a:pt x="40" y="50"/>
                      <a:pt x="38" y="48"/>
                      <a:pt x="35" y="48"/>
                    </a:cubicBezTo>
                    <a:cubicBezTo>
                      <a:pt x="27" y="48"/>
                      <a:pt x="14" y="57"/>
                      <a:pt x="14" y="67"/>
                    </a:cubicBezTo>
                    <a:cubicBezTo>
                      <a:pt x="0" y="80"/>
                      <a:pt x="14" y="93"/>
                      <a:pt x="27" y="93"/>
                    </a:cubicBezTo>
                    <a:cubicBezTo>
                      <a:pt x="27" y="93"/>
                      <a:pt x="93" y="133"/>
                      <a:pt x="212" y="133"/>
                    </a:cubicBezTo>
                    <a:cubicBezTo>
                      <a:pt x="304" y="133"/>
                      <a:pt x="410" y="106"/>
                      <a:pt x="555" y="40"/>
                    </a:cubicBezTo>
                    <a:cubicBezTo>
                      <a:pt x="568" y="40"/>
                      <a:pt x="568" y="27"/>
                      <a:pt x="568" y="14"/>
                    </a:cubicBezTo>
                    <a:cubicBezTo>
                      <a:pt x="555" y="1"/>
                      <a:pt x="542" y="1"/>
                      <a:pt x="529" y="1"/>
                    </a:cubicBezTo>
                    <a:close/>
                  </a:path>
                </a:pathLst>
              </a:custGeom>
              <a:solidFill>
                <a:srgbClr val="1B04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3666;p66"/>
              <p:cNvSpPr/>
              <p:nvPr/>
            </p:nvSpPr>
            <p:spPr>
              <a:xfrm>
                <a:off x="6768634" y="2498635"/>
                <a:ext cx="127354" cy="129635"/>
              </a:xfrm>
              <a:custGeom>
                <a:avLst/>
                <a:gdLst/>
                <a:ahLst/>
                <a:cxnLst/>
                <a:rect l="l" t="t" r="r" b="b"/>
                <a:pathLst>
                  <a:path w="2233" h="2273" extrusionOk="0">
                    <a:moveTo>
                      <a:pt x="1321" y="1"/>
                    </a:moveTo>
                    <a:lnTo>
                      <a:pt x="1" y="291"/>
                    </a:lnTo>
                    <a:lnTo>
                      <a:pt x="661" y="2272"/>
                    </a:lnTo>
                    <a:lnTo>
                      <a:pt x="2233" y="1718"/>
                    </a:lnTo>
                    <a:lnTo>
                      <a:pt x="1321" y="1"/>
                    </a:lnTo>
                    <a:close/>
                  </a:path>
                </a:pathLst>
              </a:custGeom>
              <a:solidFill>
                <a:srgbClr val="FFB4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3667;p66"/>
              <p:cNvSpPr/>
              <p:nvPr/>
            </p:nvSpPr>
            <p:spPr>
              <a:xfrm>
                <a:off x="6806333" y="2347500"/>
                <a:ext cx="535535" cy="284535"/>
              </a:xfrm>
              <a:custGeom>
                <a:avLst/>
                <a:gdLst/>
                <a:ahLst/>
                <a:cxnLst/>
                <a:rect l="l" t="t" r="r" b="b"/>
                <a:pathLst>
                  <a:path w="9390" h="4989" extrusionOk="0">
                    <a:moveTo>
                      <a:pt x="7236" y="1"/>
                    </a:moveTo>
                    <a:cubicBezTo>
                      <a:pt x="7075" y="1"/>
                      <a:pt x="6911" y="21"/>
                      <a:pt x="6749" y="62"/>
                    </a:cubicBezTo>
                    <a:lnTo>
                      <a:pt x="0" y="2123"/>
                    </a:lnTo>
                    <a:lnTo>
                      <a:pt x="581" y="4988"/>
                    </a:lnTo>
                    <a:lnTo>
                      <a:pt x="7501" y="3919"/>
                    </a:lnTo>
                    <a:cubicBezTo>
                      <a:pt x="8637" y="3760"/>
                      <a:pt x="9390" y="2690"/>
                      <a:pt x="9165" y="1568"/>
                    </a:cubicBezTo>
                    <a:cubicBezTo>
                      <a:pt x="8975" y="637"/>
                      <a:pt x="8145" y="1"/>
                      <a:pt x="723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3668;p66"/>
              <p:cNvSpPr/>
              <p:nvPr/>
            </p:nvSpPr>
            <p:spPr>
              <a:xfrm>
                <a:off x="6630046" y="1303921"/>
                <a:ext cx="391756" cy="367917"/>
              </a:xfrm>
              <a:custGeom>
                <a:avLst/>
                <a:gdLst/>
                <a:ahLst/>
                <a:cxnLst/>
                <a:rect l="l" t="t" r="r" b="b"/>
                <a:pathLst>
                  <a:path w="6869" h="6451" extrusionOk="0">
                    <a:moveTo>
                      <a:pt x="3426" y="1"/>
                    </a:moveTo>
                    <a:cubicBezTo>
                      <a:pt x="1621" y="1"/>
                      <a:pt x="131" y="1365"/>
                      <a:pt x="67" y="3107"/>
                    </a:cubicBezTo>
                    <a:cubicBezTo>
                      <a:pt x="1" y="4876"/>
                      <a:pt x="1453" y="6369"/>
                      <a:pt x="3316" y="6448"/>
                    </a:cubicBezTo>
                    <a:cubicBezTo>
                      <a:pt x="3358" y="6450"/>
                      <a:pt x="3401" y="6450"/>
                      <a:pt x="3443" y="6450"/>
                    </a:cubicBezTo>
                    <a:cubicBezTo>
                      <a:pt x="5248" y="6450"/>
                      <a:pt x="6738" y="5087"/>
                      <a:pt x="6802" y="3345"/>
                    </a:cubicBezTo>
                    <a:cubicBezTo>
                      <a:pt x="6868" y="1575"/>
                      <a:pt x="5415" y="82"/>
                      <a:pt x="3553" y="3"/>
                    </a:cubicBezTo>
                    <a:cubicBezTo>
                      <a:pt x="3511" y="2"/>
                      <a:pt x="3468" y="1"/>
                      <a:pt x="3426"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3669;p66"/>
              <p:cNvSpPr/>
              <p:nvPr/>
            </p:nvSpPr>
            <p:spPr>
              <a:xfrm>
                <a:off x="6588641" y="1506899"/>
                <a:ext cx="109274" cy="97183"/>
              </a:xfrm>
              <a:custGeom>
                <a:avLst/>
                <a:gdLst/>
                <a:ahLst/>
                <a:cxnLst/>
                <a:rect l="l" t="t" r="r" b="b"/>
                <a:pathLst>
                  <a:path w="1916" h="1704" extrusionOk="0">
                    <a:moveTo>
                      <a:pt x="945" y="0"/>
                    </a:moveTo>
                    <a:cubicBezTo>
                      <a:pt x="594" y="0"/>
                      <a:pt x="271" y="223"/>
                      <a:pt x="146" y="578"/>
                    </a:cubicBezTo>
                    <a:cubicBezTo>
                      <a:pt x="0" y="1014"/>
                      <a:pt x="225" y="1502"/>
                      <a:pt x="674" y="1661"/>
                    </a:cubicBezTo>
                    <a:cubicBezTo>
                      <a:pt x="763" y="1690"/>
                      <a:pt x="854" y="1704"/>
                      <a:pt x="944" y="1704"/>
                    </a:cubicBezTo>
                    <a:cubicBezTo>
                      <a:pt x="1304" y="1704"/>
                      <a:pt x="1641" y="1482"/>
                      <a:pt x="1757" y="1133"/>
                    </a:cubicBezTo>
                    <a:cubicBezTo>
                      <a:pt x="1915" y="684"/>
                      <a:pt x="1678" y="195"/>
                      <a:pt x="1229" y="50"/>
                    </a:cubicBezTo>
                    <a:cubicBezTo>
                      <a:pt x="1134" y="16"/>
                      <a:pt x="1039" y="0"/>
                      <a:pt x="945" y="0"/>
                    </a:cubicBezTo>
                    <a:close/>
                  </a:path>
                </a:pathLst>
              </a:custGeom>
              <a:solidFill>
                <a:srgbClr val="FA97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3670;p66"/>
              <p:cNvSpPr/>
              <p:nvPr/>
            </p:nvSpPr>
            <p:spPr>
              <a:xfrm>
                <a:off x="6764129" y="1559426"/>
                <a:ext cx="152220" cy="314135"/>
              </a:xfrm>
              <a:custGeom>
                <a:avLst/>
                <a:gdLst/>
                <a:ahLst/>
                <a:cxnLst/>
                <a:rect l="l" t="t" r="r" b="b"/>
                <a:pathLst>
                  <a:path w="2669" h="5508" extrusionOk="0">
                    <a:moveTo>
                      <a:pt x="2087" y="0"/>
                    </a:moveTo>
                    <a:lnTo>
                      <a:pt x="67" y="2074"/>
                    </a:lnTo>
                    <a:lnTo>
                      <a:pt x="1" y="5507"/>
                    </a:lnTo>
                    <a:lnTo>
                      <a:pt x="1" y="5507"/>
                    </a:lnTo>
                    <a:lnTo>
                      <a:pt x="2668" y="5441"/>
                    </a:lnTo>
                    <a:lnTo>
                      <a:pt x="2087" y="0"/>
                    </a:lnTo>
                    <a:close/>
                  </a:path>
                </a:pathLst>
              </a:custGeom>
              <a:solidFill>
                <a:srgbClr val="FFB4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3671;p66"/>
              <p:cNvSpPr/>
              <p:nvPr/>
            </p:nvSpPr>
            <p:spPr>
              <a:xfrm>
                <a:off x="6608944" y="1337285"/>
                <a:ext cx="337290" cy="374989"/>
              </a:xfrm>
              <a:custGeom>
                <a:avLst/>
                <a:gdLst/>
                <a:ahLst/>
                <a:cxnLst/>
                <a:rect l="l" t="t" r="r" b="b"/>
                <a:pathLst>
                  <a:path w="5914" h="6575" extrusionOk="0">
                    <a:moveTo>
                      <a:pt x="2844" y="0"/>
                    </a:moveTo>
                    <a:cubicBezTo>
                      <a:pt x="2197" y="0"/>
                      <a:pt x="1527" y="223"/>
                      <a:pt x="952" y="673"/>
                    </a:cubicBezTo>
                    <a:cubicBezTo>
                      <a:pt x="714" y="858"/>
                      <a:pt x="569" y="1122"/>
                      <a:pt x="503" y="1399"/>
                    </a:cubicBezTo>
                    <a:cubicBezTo>
                      <a:pt x="292" y="2258"/>
                      <a:pt x="1" y="3724"/>
                      <a:pt x="278" y="4648"/>
                    </a:cubicBezTo>
                    <a:cubicBezTo>
                      <a:pt x="585" y="5732"/>
                      <a:pt x="1280" y="6574"/>
                      <a:pt x="2543" y="6574"/>
                    </a:cubicBezTo>
                    <a:cubicBezTo>
                      <a:pt x="2695" y="6574"/>
                      <a:pt x="2856" y="6562"/>
                      <a:pt x="3025" y="6537"/>
                    </a:cubicBezTo>
                    <a:cubicBezTo>
                      <a:pt x="3025" y="6537"/>
                      <a:pt x="4914" y="6418"/>
                      <a:pt x="5376" y="4067"/>
                    </a:cubicBezTo>
                    <a:cubicBezTo>
                      <a:pt x="5913" y="1381"/>
                      <a:pt x="4453" y="0"/>
                      <a:pt x="2844" y="0"/>
                    </a:cubicBezTo>
                    <a:close/>
                  </a:path>
                </a:pathLst>
              </a:custGeom>
              <a:solidFill>
                <a:srgbClr val="FFB4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3672;p66"/>
              <p:cNvSpPr/>
              <p:nvPr/>
            </p:nvSpPr>
            <p:spPr>
              <a:xfrm>
                <a:off x="6662441" y="1551556"/>
                <a:ext cx="20418" cy="32794"/>
              </a:xfrm>
              <a:custGeom>
                <a:avLst/>
                <a:gdLst/>
                <a:ahLst/>
                <a:cxnLst/>
                <a:rect l="l" t="t" r="r" b="b"/>
                <a:pathLst>
                  <a:path w="358" h="575" extrusionOk="0">
                    <a:moveTo>
                      <a:pt x="187" y="1"/>
                    </a:moveTo>
                    <a:cubicBezTo>
                      <a:pt x="178" y="1"/>
                      <a:pt x="168" y="10"/>
                      <a:pt x="159" y="19"/>
                    </a:cubicBezTo>
                    <a:lnTo>
                      <a:pt x="14" y="376"/>
                    </a:lnTo>
                    <a:cubicBezTo>
                      <a:pt x="1" y="442"/>
                      <a:pt x="40" y="508"/>
                      <a:pt x="106" y="521"/>
                    </a:cubicBezTo>
                    <a:lnTo>
                      <a:pt x="318" y="574"/>
                    </a:lnTo>
                    <a:lnTo>
                      <a:pt x="331" y="574"/>
                    </a:lnTo>
                    <a:cubicBezTo>
                      <a:pt x="344" y="574"/>
                      <a:pt x="344" y="561"/>
                      <a:pt x="357" y="561"/>
                    </a:cubicBezTo>
                    <a:cubicBezTo>
                      <a:pt x="357" y="548"/>
                      <a:pt x="344" y="534"/>
                      <a:pt x="331" y="521"/>
                    </a:cubicBezTo>
                    <a:lnTo>
                      <a:pt x="119" y="482"/>
                    </a:lnTo>
                    <a:cubicBezTo>
                      <a:pt x="80" y="468"/>
                      <a:pt x="53" y="429"/>
                      <a:pt x="67" y="402"/>
                    </a:cubicBezTo>
                    <a:lnTo>
                      <a:pt x="212" y="33"/>
                    </a:lnTo>
                    <a:cubicBezTo>
                      <a:pt x="212" y="19"/>
                      <a:pt x="212" y="6"/>
                      <a:pt x="199" y="6"/>
                    </a:cubicBezTo>
                    <a:cubicBezTo>
                      <a:pt x="195" y="2"/>
                      <a:pt x="191" y="1"/>
                      <a:pt x="187" y="1"/>
                    </a:cubicBezTo>
                    <a:close/>
                  </a:path>
                </a:pathLst>
              </a:custGeom>
              <a:solidFill>
                <a:srgbClr val="1B04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3673;p66"/>
              <p:cNvSpPr/>
              <p:nvPr/>
            </p:nvSpPr>
            <p:spPr>
              <a:xfrm>
                <a:off x="6715187" y="1451863"/>
                <a:ext cx="90454" cy="33820"/>
              </a:xfrm>
              <a:custGeom>
                <a:avLst/>
                <a:gdLst/>
                <a:ahLst/>
                <a:cxnLst/>
                <a:rect l="l" t="t" r="r" b="b"/>
                <a:pathLst>
                  <a:path w="1586" h="593" extrusionOk="0">
                    <a:moveTo>
                      <a:pt x="712" y="0"/>
                    </a:moveTo>
                    <a:cubicBezTo>
                      <a:pt x="317" y="0"/>
                      <a:pt x="0" y="328"/>
                      <a:pt x="0" y="328"/>
                    </a:cubicBezTo>
                    <a:lnTo>
                      <a:pt x="1585" y="592"/>
                    </a:lnTo>
                    <a:cubicBezTo>
                      <a:pt x="1585" y="592"/>
                      <a:pt x="1295" y="77"/>
                      <a:pt x="832" y="11"/>
                    </a:cubicBezTo>
                    <a:cubicBezTo>
                      <a:pt x="791" y="4"/>
                      <a:pt x="751" y="0"/>
                      <a:pt x="712"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3674;p66"/>
              <p:cNvSpPr/>
              <p:nvPr/>
            </p:nvSpPr>
            <p:spPr>
              <a:xfrm>
                <a:off x="6607453" y="1447643"/>
                <a:ext cx="69352" cy="31995"/>
              </a:xfrm>
              <a:custGeom>
                <a:avLst/>
                <a:gdLst/>
                <a:ahLst/>
                <a:cxnLst/>
                <a:rect l="l" t="t" r="r" b="b"/>
                <a:pathLst>
                  <a:path w="1216" h="561" extrusionOk="0">
                    <a:moveTo>
                      <a:pt x="618" y="1"/>
                    </a:moveTo>
                    <a:cubicBezTo>
                      <a:pt x="597" y="1"/>
                      <a:pt x="576" y="2"/>
                      <a:pt x="555" y="6"/>
                    </a:cubicBezTo>
                    <a:cubicBezTo>
                      <a:pt x="199" y="59"/>
                      <a:pt x="1" y="560"/>
                      <a:pt x="1" y="560"/>
                    </a:cubicBezTo>
                    <a:lnTo>
                      <a:pt x="1216" y="362"/>
                    </a:lnTo>
                    <a:cubicBezTo>
                      <a:pt x="1216" y="362"/>
                      <a:pt x="936" y="1"/>
                      <a:pt x="618"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3675;p66"/>
              <p:cNvSpPr/>
              <p:nvPr/>
            </p:nvSpPr>
            <p:spPr>
              <a:xfrm>
                <a:off x="6669969" y="1603113"/>
                <a:ext cx="69352" cy="27946"/>
              </a:xfrm>
              <a:custGeom>
                <a:avLst/>
                <a:gdLst/>
                <a:ahLst/>
                <a:cxnLst/>
                <a:rect l="l" t="t" r="r" b="b"/>
                <a:pathLst>
                  <a:path w="1216" h="490" extrusionOk="0">
                    <a:moveTo>
                      <a:pt x="1" y="0"/>
                    </a:moveTo>
                    <a:cubicBezTo>
                      <a:pt x="1" y="0"/>
                      <a:pt x="146" y="462"/>
                      <a:pt x="608" y="489"/>
                    </a:cubicBezTo>
                    <a:cubicBezTo>
                      <a:pt x="614" y="489"/>
                      <a:pt x="620" y="489"/>
                      <a:pt x="626" y="489"/>
                    </a:cubicBezTo>
                    <a:cubicBezTo>
                      <a:pt x="1074" y="489"/>
                      <a:pt x="1216" y="0"/>
                      <a:pt x="121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3676;p66"/>
              <p:cNvSpPr/>
              <p:nvPr/>
            </p:nvSpPr>
            <p:spPr>
              <a:xfrm>
                <a:off x="6755232" y="1322399"/>
                <a:ext cx="221514" cy="149368"/>
              </a:xfrm>
              <a:custGeom>
                <a:avLst/>
                <a:gdLst/>
                <a:ahLst/>
                <a:cxnLst/>
                <a:rect l="l" t="t" r="r" b="b"/>
                <a:pathLst>
                  <a:path w="3884" h="2619" extrusionOk="0">
                    <a:moveTo>
                      <a:pt x="1290" y="1"/>
                    </a:moveTo>
                    <a:cubicBezTo>
                      <a:pt x="986" y="1"/>
                      <a:pt x="645" y="36"/>
                      <a:pt x="262" y="115"/>
                    </a:cubicBezTo>
                    <a:cubicBezTo>
                      <a:pt x="262" y="115"/>
                      <a:pt x="0" y="2619"/>
                      <a:pt x="3026" y="2619"/>
                    </a:cubicBezTo>
                    <a:cubicBezTo>
                      <a:pt x="3260" y="2619"/>
                      <a:pt x="3514" y="2604"/>
                      <a:pt x="3788" y="2571"/>
                    </a:cubicBezTo>
                    <a:cubicBezTo>
                      <a:pt x="3788" y="2571"/>
                      <a:pt x="3884" y="1"/>
                      <a:pt x="1290"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3677;p66"/>
              <p:cNvSpPr/>
              <p:nvPr/>
            </p:nvSpPr>
            <p:spPr>
              <a:xfrm>
                <a:off x="6869581" y="1411028"/>
                <a:ext cx="142410" cy="161972"/>
              </a:xfrm>
              <a:custGeom>
                <a:avLst/>
                <a:gdLst/>
                <a:ahLst/>
                <a:cxnLst/>
                <a:rect l="l" t="t" r="r" b="b"/>
                <a:pathLst>
                  <a:path w="2497" h="2840" extrusionOk="0">
                    <a:moveTo>
                      <a:pt x="0" y="1"/>
                    </a:moveTo>
                    <a:lnTo>
                      <a:pt x="265" y="2840"/>
                    </a:lnTo>
                    <a:lnTo>
                      <a:pt x="2496" y="951"/>
                    </a:lnTo>
                    <a:lnTo>
                      <a:pt x="0" y="1"/>
                    </a:lnTo>
                    <a:close/>
                  </a:path>
                </a:pathLst>
              </a:custGeom>
              <a:solidFill>
                <a:srgbClr val="203B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3678;p66"/>
              <p:cNvSpPr/>
              <p:nvPr/>
            </p:nvSpPr>
            <p:spPr>
              <a:xfrm>
                <a:off x="6872604" y="1506899"/>
                <a:ext cx="108476" cy="96784"/>
              </a:xfrm>
              <a:custGeom>
                <a:avLst/>
                <a:gdLst/>
                <a:ahLst/>
                <a:cxnLst/>
                <a:rect l="l" t="t" r="r" b="b"/>
                <a:pathLst>
                  <a:path w="1902" h="1697" extrusionOk="0">
                    <a:moveTo>
                      <a:pt x="945" y="0"/>
                    </a:moveTo>
                    <a:cubicBezTo>
                      <a:pt x="593" y="0"/>
                      <a:pt x="271" y="223"/>
                      <a:pt x="146" y="578"/>
                    </a:cubicBezTo>
                    <a:cubicBezTo>
                      <a:pt x="0" y="1014"/>
                      <a:pt x="238" y="1502"/>
                      <a:pt x="674" y="1648"/>
                    </a:cubicBezTo>
                    <a:cubicBezTo>
                      <a:pt x="768" y="1681"/>
                      <a:pt x="864" y="1697"/>
                      <a:pt x="957" y="1697"/>
                    </a:cubicBezTo>
                    <a:cubicBezTo>
                      <a:pt x="1309" y="1697"/>
                      <a:pt x="1632" y="1474"/>
                      <a:pt x="1757" y="1119"/>
                    </a:cubicBezTo>
                    <a:cubicBezTo>
                      <a:pt x="1902" y="684"/>
                      <a:pt x="1677" y="195"/>
                      <a:pt x="1228" y="50"/>
                    </a:cubicBezTo>
                    <a:cubicBezTo>
                      <a:pt x="1134" y="16"/>
                      <a:pt x="1038" y="0"/>
                      <a:pt x="945" y="0"/>
                    </a:cubicBezTo>
                    <a:close/>
                  </a:path>
                </a:pathLst>
              </a:custGeom>
              <a:solidFill>
                <a:srgbClr val="FFB4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3679;p66"/>
              <p:cNvSpPr/>
              <p:nvPr/>
            </p:nvSpPr>
            <p:spPr>
              <a:xfrm>
                <a:off x="6907222" y="1538609"/>
                <a:ext cx="43744" cy="28402"/>
              </a:xfrm>
              <a:custGeom>
                <a:avLst/>
                <a:gdLst/>
                <a:ahLst/>
                <a:cxnLst/>
                <a:rect l="l" t="t" r="r" b="b"/>
                <a:pathLst>
                  <a:path w="767" h="498" extrusionOk="0">
                    <a:moveTo>
                      <a:pt x="528" y="1"/>
                    </a:moveTo>
                    <a:cubicBezTo>
                      <a:pt x="450" y="1"/>
                      <a:pt x="361" y="15"/>
                      <a:pt x="278" y="62"/>
                    </a:cubicBezTo>
                    <a:cubicBezTo>
                      <a:pt x="146" y="141"/>
                      <a:pt x="54" y="273"/>
                      <a:pt x="14" y="471"/>
                    </a:cubicBezTo>
                    <a:cubicBezTo>
                      <a:pt x="1" y="484"/>
                      <a:pt x="14" y="497"/>
                      <a:pt x="27" y="497"/>
                    </a:cubicBezTo>
                    <a:cubicBezTo>
                      <a:pt x="40" y="497"/>
                      <a:pt x="54" y="497"/>
                      <a:pt x="54" y="484"/>
                    </a:cubicBezTo>
                    <a:cubicBezTo>
                      <a:pt x="93" y="299"/>
                      <a:pt x="186" y="167"/>
                      <a:pt x="305" y="101"/>
                    </a:cubicBezTo>
                    <a:cubicBezTo>
                      <a:pt x="381" y="60"/>
                      <a:pt x="462" y="47"/>
                      <a:pt x="532" y="47"/>
                    </a:cubicBezTo>
                    <a:cubicBezTo>
                      <a:pt x="643" y="47"/>
                      <a:pt x="727" y="80"/>
                      <a:pt x="727" y="88"/>
                    </a:cubicBezTo>
                    <a:cubicBezTo>
                      <a:pt x="740" y="88"/>
                      <a:pt x="754" y="75"/>
                      <a:pt x="767" y="62"/>
                    </a:cubicBezTo>
                    <a:cubicBezTo>
                      <a:pt x="767" y="62"/>
                      <a:pt x="767" y="48"/>
                      <a:pt x="754" y="35"/>
                    </a:cubicBezTo>
                    <a:cubicBezTo>
                      <a:pt x="745" y="35"/>
                      <a:pt x="649" y="1"/>
                      <a:pt x="528" y="1"/>
                    </a:cubicBezTo>
                    <a:close/>
                  </a:path>
                </a:pathLst>
              </a:custGeom>
              <a:solidFill>
                <a:srgbClr val="1B04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3680;p66"/>
              <p:cNvSpPr/>
              <p:nvPr/>
            </p:nvSpPr>
            <p:spPr>
              <a:xfrm>
                <a:off x="6566056" y="1286925"/>
                <a:ext cx="244841" cy="147771"/>
              </a:xfrm>
              <a:custGeom>
                <a:avLst/>
                <a:gdLst/>
                <a:ahLst/>
                <a:cxnLst/>
                <a:rect l="l" t="t" r="r" b="b"/>
                <a:pathLst>
                  <a:path w="4293" h="2591" extrusionOk="0">
                    <a:moveTo>
                      <a:pt x="2981" y="1"/>
                    </a:moveTo>
                    <a:cubicBezTo>
                      <a:pt x="2291" y="1"/>
                      <a:pt x="1541" y="327"/>
                      <a:pt x="1189" y="988"/>
                    </a:cubicBezTo>
                    <a:cubicBezTo>
                      <a:pt x="740" y="1846"/>
                      <a:pt x="0" y="2282"/>
                      <a:pt x="0" y="2282"/>
                    </a:cubicBezTo>
                    <a:cubicBezTo>
                      <a:pt x="489" y="2503"/>
                      <a:pt x="938" y="2591"/>
                      <a:pt x="1344" y="2591"/>
                    </a:cubicBezTo>
                    <a:cubicBezTo>
                      <a:pt x="2960" y="2591"/>
                      <a:pt x="3896" y="1199"/>
                      <a:pt x="3896" y="1199"/>
                    </a:cubicBezTo>
                    <a:lnTo>
                      <a:pt x="4292" y="618"/>
                    </a:lnTo>
                    <a:cubicBezTo>
                      <a:pt x="4046" y="208"/>
                      <a:pt x="3532" y="1"/>
                      <a:pt x="2981" y="1"/>
                    </a:cubicBezTo>
                    <a:close/>
                  </a:path>
                </a:pathLst>
              </a:custGeom>
              <a:solidFill>
                <a:srgbClr val="203B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0" name="Google Shape;3681;p66"/>
            <p:cNvSpPr/>
            <p:nvPr/>
          </p:nvSpPr>
          <p:spPr>
            <a:xfrm>
              <a:off x="4848734" y="3644645"/>
              <a:ext cx="1906939" cy="776098"/>
            </a:xfrm>
            <a:custGeom>
              <a:avLst/>
              <a:gdLst/>
              <a:ahLst/>
              <a:cxnLst/>
              <a:rect l="l" t="t" r="r" b="b"/>
              <a:pathLst>
                <a:path w="33436" h="13608" extrusionOk="0">
                  <a:moveTo>
                    <a:pt x="23129" y="0"/>
                  </a:moveTo>
                  <a:cubicBezTo>
                    <a:pt x="21593" y="0"/>
                    <a:pt x="19695" y="294"/>
                    <a:pt x="17429" y="1154"/>
                  </a:cubicBezTo>
                  <a:cubicBezTo>
                    <a:pt x="15045" y="2065"/>
                    <a:pt x="12849" y="2366"/>
                    <a:pt x="10991" y="2366"/>
                  </a:cubicBezTo>
                  <a:cubicBezTo>
                    <a:pt x="7383" y="2366"/>
                    <a:pt x="5041" y="1233"/>
                    <a:pt x="5041" y="1233"/>
                  </a:cubicBezTo>
                  <a:lnTo>
                    <a:pt x="1938" y="6925"/>
                  </a:lnTo>
                  <a:cubicBezTo>
                    <a:pt x="0" y="9878"/>
                    <a:pt x="1457" y="13462"/>
                    <a:pt x="4969" y="13462"/>
                  </a:cubicBezTo>
                  <a:cubicBezTo>
                    <a:pt x="4976" y="13462"/>
                    <a:pt x="4982" y="13462"/>
                    <a:pt x="4989" y="13462"/>
                  </a:cubicBezTo>
                  <a:lnTo>
                    <a:pt x="27545" y="13607"/>
                  </a:lnTo>
                  <a:cubicBezTo>
                    <a:pt x="31256" y="13594"/>
                    <a:pt x="33436" y="9883"/>
                    <a:pt x="31098" y="6991"/>
                  </a:cubicBezTo>
                  <a:lnTo>
                    <a:pt x="28087" y="1378"/>
                  </a:lnTo>
                  <a:cubicBezTo>
                    <a:pt x="28087" y="1378"/>
                    <a:pt x="26455" y="0"/>
                    <a:pt x="231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1" name="Google Shape;3682;p66"/>
            <p:cNvGrpSpPr/>
            <p:nvPr/>
          </p:nvGrpSpPr>
          <p:grpSpPr>
            <a:xfrm rot="1131465">
              <a:off x="6770117" y="1497502"/>
              <a:ext cx="86195" cy="63022"/>
              <a:chOff x="2659716" y="2883799"/>
              <a:chExt cx="199141" cy="136442"/>
            </a:xfrm>
          </p:grpSpPr>
          <p:sp>
            <p:nvSpPr>
              <p:cNvPr id="115" name="Google Shape;3683;p66"/>
              <p:cNvSpPr/>
              <p:nvPr/>
            </p:nvSpPr>
            <p:spPr>
              <a:xfrm>
                <a:off x="2659716" y="2893028"/>
                <a:ext cx="199141" cy="118604"/>
              </a:xfrm>
              <a:custGeom>
                <a:avLst/>
                <a:gdLst/>
                <a:ahLst/>
                <a:cxnLst/>
                <a:rect l="l" t="t" r="r" b="b"/>
                <a:pathLst>
                  <a:path w="13162" h="7839" extrusionOk="0">
                    <a:moveTo>
                      <a:pt x="7081" y="1"/>
                    </a:moveTo>
                    <a:cubicBezTo>
                      <a:pt x="6601" y="1"/>
                      <a:pt x="6101" y="45"/>
                      <a:pt x="5584" y="143"/>
                    </a:cubicBezTo>
                    <a:cubicBezTo>
                      <a:pt x="1153" y="985"/>
                      <a:pt x="1" y="5904"/>
                      <a:pt x="1" y="5904"/>
                    </a:cubicBezTo>
                    <a:cubicBezTo>
                      <a:pt x="1" y="5904"/>
                      <a:pt x="1321" y="7838"/>
                      <a:pt x="4944" y="7838"/>
                    </a:cubicBezTo>
                    <a:cubicBezTo>
                      <a:pt x="5621" y="7838"/>
                      <a:pt x="6379" y="7771"/>
                      <a:pt x="7224" y="7610"/>
                    </a:cubicBezTo>
                    <a:cubicBezTo>
                      <a:pt x="12585" y="6569"/>
                      <a:pt x="13161" y="2470"/>
                      <a:pt x="13161" y="2470"/>
                    </a:cubicBezTo>
                    <a:cubicBezTo>
                      <a:pt x="13161" y="2470"/>
                      <a:pt x="10693" y="1"/>
                      <a:pt x="708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3684;p66"/>
              <p:cNvSpPr/>
              <p:nvPr/>
            </p:nvSpPr>
            <p:spPr>
              <a:xfrm>
                <a:off x="2686425" y="2883799"/>
                <a:ext cx="135777" cy="136442"/>
              </a:xfrm>
              <a:custGeom>
                <a:avLst/>
                <a:gdLst/>
                <a:ahLst/>
                <a:cxnLst/>
                <a:rect l="l" t="t" r="r" b="b"/>
                <a:pathLst>
                  <a:path w="8974" h="9018" extrusionOk="0">
                    <a:moveTo>
                      <a:pt x="4476" y="0"/>
                    </a:moveTo>
                    <a:cubicBezTo>
                      <a:pt x="1994" y="0"/>
                      <a:pt x="0" y="2016"/>
                      <a:pt x="0" y="4498"/>
                    </a:cubicBezTo>
                    <a:cubicBezTo>
                      <a:pt x="0" y="7001"/>
                      <a:pt x="1994" y="9018"/>
                      <a:pt x="4476" y="9018"/>
                    </a:cubicBezTo>
                    <a:cubicBezTo>
                      <a:pt x="6957" y="9018"/>
                      <a:pt x="8974" y="7001"/>
                      <a:pt x="8974" y="4498"/>
                    </a:cubicBezTo>
                    <a:cubicBezTo>
                      <a:pt x="8974" y="2016"/>
                      <a:pt x="6957" y="0"/>
                      <a:pt x="4476" y="0"/>
                    </a:cubicBezTo>
                    <a:close/>
                  </a:path>
                </a:pathLst>
              </a:custGeom>
              <a:solidFill>
                <a:srgbClr val="1C1C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 name="Google Shape;3685;p66"/>
            <p:cNvGrpSpPr/>
            <p:nvPr/>
          </p:nvGrpSpPr>
          <p:grpSpPr>
            <a:xfrm rot="1125989">
              <a:off x="6663757" y="1497722"/>
              <a:ext cx="72919" cy="57409"/>
              <a:chOff x="2659716" y="2883799"/>
              <a:chExt cx="199141" cy="136442"/>
            </a:xfrm>
          </p:grpSpPr>
          <p:sp>
            <p:nvSpPr>
              <p:cNvPr id="113" name="Google Shape;3686;p66"/>
              <p:cNvSpPr/>
              <p:nvPr/>
            </p:nvSpPr>
            <p:spPr>
              <a:xfrm>
                <a:off x="2659716" y="2893028"/>
                <a:ext cx="199141" cy="118604"/>
              </a:xfrm>
              <a:custGeom>
                <a:avLst/>
                <a:gdLst/>
                <a:ahLst/>
                <a:cxnLst/>
                <a:rect l="l" t="t" r="r" b="b"/>
                <a:pathLst>
                  <a:path w="13162" h="7839" extrusionOk="0">
                    <a:moveTo>
                      <a:pt x="7081" y="1"/>
                    </a:moveTo>
                    <a:cubicBezTo>
                      <a:pt x="6601" y="1"/>
                      <a:pt x="6101" y="45"/>
                      <a:pt x="5584" y="143"/>
                    </a:cubicBezTo>
                    <a:cubicBezTo>
                      <a:pt x="1153" y="985"/>
                      <a:pt x="1" y="5904"/>
                      <a:pt x="1" y="5904"/>
                    </a:cubicBezTo>
                    <a:cubicBezTo>
                      <a:pt x="1" y="5904"/>
                      <a:pt x="1321" y="7838"/>
                      <a:pt x="4944" y="7838"/>
                    </a:cubicBezTo>
                    <a:cubicBezTo>
                      <a:pt x="5621" y="7838"/>
                      <a:pt x="6379" y="7771"/>
                      <a:pt x="7224" y="7610"/>
                    </a:cubicBezTo>
                    <a:cubicBezTo>
                      <a:pt x="12585" y="6569"/>
                      <a:pt x="13161" y="2470"/>
                      <a:pt x="13161" y="2470"/>
                    </a:cubicBezTo>
                    <a:cubicBezTo>
                      <a:pt x="13161" y="2470"/>
                      <a:pt x="10693" y="1"/>
                      <a:pt x="708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3687;p66"/>
              <p:cNvSpPr/>
              <p:nvPr/>
            </p:nvSpPr>
            <p:spPr>
              <a:xfrm>
                <a:off x="2686425" y="2883799"/>
                <a:ext cx="135777" cy="136442"/>
              </a:xfrm>
              <a:custGeom>
                <a:avLst/>
                <a:gdLst/>
                <a:ahLst/>
                <a:cxnLst/>
                <a:rect l="l" t="t" r="r" b="b"/>
                <a:pathLst>
                  <a:path w="8974" h="9018" extrusionOk="0">
                    <a:moveTo>
                      <a:pt x="4476" y="0"/>
                    </a:moveTo>
                    <a:cubicBezTo>
                      <a:pt x="1994" y="0"/>
                      <a:pt x="0" y="2016"/>
                      <a:pt x="0" y="4498"/>
                    </a:cubicBezTo>
                    <a:cubicBezTo>
                      <a:pt x="0" y="7001"/>
                      <a:pt x="1994" y="9018"/>
                      <a:pt x="4476" y="9018"/>
                    </a:cubicBezTo>
                    <a:cubicBezTo>
                      <a:pt x="6957" y="9018"/>
                      <a:pt x="8974" y="7001"/>
                      <a:pt x="8974" y="4498"/>
                    </a:cubicBezTo>
                    <a:cubicBezTo>
                      <a:pt x="8974" y="2016"/>
                      <a:pt x="6957" y="0"/>
                      <a:pt x="4476" y="0"/>
                    </a:cubicBezTo>
                    <a:close/>
                  </a:path>
                </a:pathLst>
              </a:custGeom>
              <a:solidFill>
                <a:srgbClr val="1C1C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1358863085"/>
      </p:ext>
    </p:extLst>
  </p:cSld>
  <p:clrMapOvr>
    <a:masterClrMapping/>
  </p:clrMapOvr>
  <p:transition spd="slow">
    <p:push dir="u"/>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474"/>
        <p:cNvGrpSpPr/>
        <p:nvPr/>
      </p:nvGrpSpPr>
      <p:grpSpPr>
        <a:xfrm>
          <a:off x="0" y="0"/>
          <a:ext cx="0" cy="0"/>
          <a:chOff x="0" y="0"/>
          <a:chExt cx="0" cy="0"/>
        </a:xfrm>
      </p:grpSpPr>
      <p:sp>
        <p:nvSpPr>
          <p:cNvPr id="1478" name="Google Shape;1478;p49"/>
          <p:cNvSpPr txBox="1">
            <a:spLocks noGrp="1"/>
          </p:cNvSpPr>
          <p:nvPr>
            <p:ph type="title"/>
          </p:nvPr>
        </p:nvSpPr>
        <p:spPr>
          <a:xfrm>
            <a:off x="1543659" y="540116"/>
            <a:ext cx="5872200" cy="478200"/>
          </a:xfrm>
          <a:prstGeom prst="rect">
            <a:avLst/>
          </a:prstGeom>
        </p:spPr>
        <p:txBody>
          <a:bodyPr spcFirstLastPara="1" wrap="square" lIns="91425" tIns="91425" rIns="91425" bIns="91425" anchor="ctr" anchorCtr="0">
            <a:noAutofit/>
          </a:bodyPr>
          <a:lstStyle/>
          <a:p>
            <a:pPr lvl="0"/>
            <a:r>
              <a:rPr lang="en-US" sz="2400" dirty="0">
                <a:solidFill>
                  <a:schemeClr val="accent2"/>
                </a:solidFill>
              </a:rPr>
              <a:t>a</a:t>
            </a:r>
            <a:r>
              <a:rPr lang="en-US" sz="2400" dirty="0" smtClean="0">
                <a:solidFill>
                  <a:schemeClr val="accent2"/>
                </a:solidFill>
              </a:rPr>
              <a:t>. </a:t>
            </a:r>
            <a:r>
              <a:rPr lang="en-US" sz="2400" dirty="0" err="1" smtClean="0">
                <a:solidFill>
                  <a:schemeClr val="accent2"/>
                </a:solidFill>
              </a:rPr>
              <a:t>Cú</a:t>
            </a:r>
            <a:r>
              <a:rPr lang="en-US" sz="2400" dirty="0" smtClean="0">
                <a:solidFill>
                  <a:schemeClr val="accent2"/>
                </a:solidFill>
              </a:rPr>
              <a:t> </a:t>
            </a:r>
            <a:r>
              <a:rPr lang="en-US" sz="2400" dirty="0" err="1" smtClean="0">
                <a:solidFill>
                  <a:schemeClr val="accent2"/>
                </a:solidFill>
              </a:rPr>
              <a:t>pháp</a:t>
            </a:r>
            <a:r>
              <a:rPr lang="en-US" sz="2400" dirty="0" smtClean="0">
                <a:solidFill>
                  <a:schemeClr val="accent2"/>
                </a:solidFill>
              </a:rPr>
              <a:t> </a:t>
            </a:r>
            <a:r>
              <a:rPr lang="en-US" sz="2400" dirty="0" err="1" smtClean="0">
                <a:solidFill>
                  <a:schemeClr val="accent2"/>
                </a:solidFill>
              </a:rPr>
              <a:t>kiểu</a:t>
            </a:r>
            <a:r>
              <a:rPr lang="en-US" sz="2400" dirty="0" smtClean="0">
                <a:solidFill>
                  <a:schemeClr val="accent2"/>
                </a:solidFill>
              </a:rPr>
              <a:t> Object.</a:t>
            </a:r>
            <a:endParaRPr sz="2400" b="1" dirty="0">
              <a:solidFill>
                <a:schemeClr val="accent2"/>
              </a:solidFill>
            </a:endParaRPr>
          </a:p>
        </p:txBody>
      </p:sp>
      <p:sp>
        <p:nvSpPr>
          <p:cNvPr id="1546" name="Google Shape;1546;p49">
            <a:hlinkClick r:id="rId3" action="ppaction://hlinksldjump"/>
          </p:cNvPr>
          <p:cNvSpPr/>
          <p:nvPr/>
        </p:nvSpPr>
        <p:spPr>
          <a:xfrm rot="5400000">
            <a:off x="8135450" y="1556928"/>
            <a:ext cx="950100" cy="62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49">
            <a:hlinkClick r:id="rId4" action="ppaction://hlinksldjump"/>
          </p:cNvPr>
          <p:cNvSpPr/>
          <p:nvPr/>
        </p:nvSpPr>
        <p:spPr>
          <a:xfrm rot="5400000">
            <a:off x="8100942" y="589675"/>
            <a:ext cx="1019100" cy="62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49">
            <a:hlinkClick r:id="rId5" action="ppaction://hlinksldjump"/>
          </p:cNvPr>
          <p:cNvSpPr/>
          <p:nvPr/>
        </p:nvSpPr>
        <p:spPr>
          <a:xfrm rot="5400000">
            <a:off x="8089092" y="2537633"/>
            <a:ext cx="1042800" cy="62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49">
            <a:hlinkClick r:id="rId6" action="ppaction://hlinksldjump"/>
          </p:cNvPr>
          <p:cNvSpPr/>
          <p:nvPr/>
        </p:nvSpPr>
        <p:spPr>
          <a:xfrm rot="5400000">
            <a:off x="8100942" y="4501251"/>
            <a:ext cx="1019100" cy="62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49">
            <a:hlinkClick r:id="rId7" action="ppaction://hlinksldjump"/>
          </p:cNvPr>
          <p:cNvSpPr/>
          <p:nvPr/>
        </p:nvSpPr>
        <p:spPr>
          <a:xfrm rot="5400000">
            <a:off x="8141446" y="3528444"/>
            <a:ext cx="938100" cy="624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49">
            <a:hlinkClick r:id="rId4" action="ppaction://hlinksldjump"/>
          </p:cNvPr>
          <p:cNvSpPr txBox="1"/>
          <p:nvPr/>
        </p:nvSpPr>
        <p:spPr>
          <a:xfrm>
            <a:off x="8189650" y="470225"/>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4"/>
                </a:solidFill>
                <a:latin typeface="Ubuntu"/>
                <a:ea typeface="Ubuntu"/>
                <a:cs typeface="Ubuntu"/>
                <a:sym typeface="Ubuntu"/>
              </a:rPr>
              <a:t>M</a:t>
            </a:r>
            <a:endParaRPr b="1">
              <a:solidFill>
                <a:schemeClr val="accent4"/>
              </a:solidFill>
              <a:latin typeface="Ubuntu"/>
              <a:ea typeface="Ubuntu"/>
              <a:cs typeface="Ubuntu"/>
              <a:sym typeface="Ubuntu"/>
            </a:endParaRPr>
          </a:p>
        </p:txBody>
      </p:sp>
      <p:sp>
        <p:nvSpPr>
          <p:cNvPr id="1552" name="Google Shape;1552;p49">
            <a:hlinkClick r:id="rId3" action="ppaction://hlinksldjump"/>
          </p:cNvPr>
          <p:cNvSpPr txBox="1"/>
          <p:nvPr/>
        </p:nvSpPr>
        <p:spPr>
          <a:xfrm>
            <a:off x="8189650" y="1476316"/>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2"/>
                </a:solidFill>
                <a:latin typeface="Ubuntu"/>
                <a:ea typeface="Ubuntu"/>
                <a:cs typeface="Ubuntu"/>
                <a:sym typeface="Ubuntu"/>
              </a:rPr>
              <a:t>T</a:t>
            </a:r>
            <a:endParaRPr b="1">
              <a:solidFill>
                <a:schemeClr val="accent2"/>
              </a:solidFill>
              <a:latin typeface="Ubuntu"/>
              <a:ea typeface="Ubuntu"/>
              <a:cs typeface="Ubuntu"/>
              <a:sym typeface="Ubuntu"/>
            </a:endParaRPr>
          </a:p>
        </p:txBody>
      </p:sp>
      <p:sp>
        <p:nvSpPr>
          <p:cNvPr id="1553" name="Google Shape;1553;p49">
            <a:hlinkClick r:id="rId5" action="ppaction://hlinksldjump"/>
          </p:cNvPr>
          <p:cNvSpPr txBox="1"/>
          <p:nvPr/>
        </p:nvSpPr>
        <p:spPr>
          <a:xfrm>
            <a:off x="8189650" y="2400638"/>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1"/>
                </a:solidFill>
                <a:latin typeface="Ubuntu"/>
                <a:ea typeface="Ubuntu"/>
                <a:cs typeface="Ubuntu"/>
                <a:sym typeface="Ubuntu"/>
              </a:rPr>
              <a:t>X</a:t>
            </a:r>
            <a:endParaRPr b="1">
              <a:solidFill>
                <a:schemeClr val="accent1"/>
              </a:solidFill>
              <a:latin typeface="Ubuntu"/>
              <a:ea typeface="Ubuntu"/>
              <a:cs typeface="Ubuntu"/>
              <a:sym typeface="Ubuntu"/>
            </a:endParaRPr>
          </a:p>
        </p:txBody>
      </p:sp>
      <p:sp>
        <p:nvSpPr>
          <p:cNvPr id="1554" name="Google Shape;1554;p49">
            <a:hlinkClick r:id="rId7" action="ppaction://hlinksldjump"/>
          </p:cNvPr>
          <p:cNvSpPr txBox="1"/>
          <p:nvPr/>
        </p:nvSpPr>
        <p:spPr>
          <a:xfrm>
            <a:off x="8189650" y="3423511"/>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3"/>
                </a:solidFill>
                <a:latin typeface="Ubuntu"/>
                <a:ea typeface="Ubuntu"/>
                <a:cs typeface="Ubuntu"/>
                <a:sym typeface="Ubuntu"/>
              </a:rPr>
              <a:t>T</a:t>
            </a:r>
            <a:endParaRPr b="1">
              <a:solidFill>
                <a:schemeClr val="accent3"/>
              </a:solidFill>
              <a:latin typeface="Ubuntu"/>
              <a:ea typeface="Ubuntu"/>
              <a:cs typeface="Ubuntu"/>
              <a:sym typeface="Ubuntu"/>
            </a:endParaRPr>
          </a:p>
        </p:txBody>
      </p:sp>
      <p:sp>
        <p:nvSpPr>
          <p:cNvPr id="1555" name="Google Shape;1555;p49">
            <a:hlinkClick r:id="rId6" action="ppaction://hlinksldjump"/>
          </p:cNvPr>
          <p:cNvSpPr txBox="1"/>
          <p:nvPr/>
        </p:nvSpPr>
        <p:spPr>
          <a:xfrm>
            <a:off x="8189650" y="4362805"/>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4"/>
                </a:solidFill>
                <a:latin typeface="Ubuntu"/>
                <a:ea typeface="Ubuntu"/>
                <a:cs typeface="Ubuntu"/>
                <a:sym typeface="Ubuntu"/>
              </a:rPr>
              <a:t>F</a:t>
            </a:r>
            <a:endParaRPr b="1">
              <a:solidFill>
                <a:schemeClr val="accent4"/>
              </a:solidFill>
              <a:latin typeface="Ubuntu"/>
              <a:ea typeface="Ubuntu"/>
              <a:cs typeface="Ubuntu"/>
              <a:sym typeface="Ubuntu"/>
            </a:endParaRPr>
          </a:p>
        </p:txBody>
      </p:sp>
      <p:grpSp>
        <p:nvGrpSpPr>
          <p:cNvPr id="1556" name="Google Shape;1556;p49"/>
          <p:cNvGrpSpPr/>
          <p:nvPr/>
        </p:nvGrpSpPr>
        <p:grpSpPr>
          <a:xfrm>
            <a:off x="6935171" y="696541"/>
            <a:ext cx="195284" cy="195284"/>
            <a:chOff x="5660400" y="238125"/>
            <a:chExt cx="481825" cy="481825"/>
          </a:xfrm>
        </p:grpSpPr>
        <p:sp>
          <p:nvSpPr>
            <p:cNvPr id="1557" name="Google Shape;1557;p49"/>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558" name="Google Shape;1558;p49"/>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1559" name="Google Shape;1559;p49">
            <a:hlinkClick r:id="rId8" action="ppaction://hlinksldjump"/>
          </p:cNvPr>
          <p:cNvSpPr/>
          <p:nvPr/>
        </p:nvSpPr>
        <p:spPr>
          <a:xfrm>
            <a:off x="6934475" y="681975"/>
            <a:ext cx="195900" cy="215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49">
            <a:hlinkClick r:id="rId9" action="ppaction://hlinksldjump"/>
          </p:cNvPr>
          <p:cNvSpPr/>
          <p:nvPr/>
        </p:nvSpPr>
        <p:spPr>
          <a:xfrm>
            <a:off x="7246284" y="695850"/>
            <a:ext cx="213106" cy="195722"/>
          </a:xfrm>
          <a:custGeom>
            <a:avLst/>
            <a:gdLst/>
            <a:ahLst/>
            <a:cxnLst/>
            <a:rect l="l" t="t" r="r" b="b"/>
            <a:pathLst>
              <a:path w="34372" h="31568" extrusionOk="0">
                <a:moveTo>
                  <a:pt x="17158" y="1"/>
                </a:moveTo>
                <a:cubicBezTo>
                  <a:pt x="11439" y="3246"/>
                  <a:pt x="5719" y="6490"/>
                  <a:pt x="0" y="9735"/>
                </a:cubicBezTo>
                <a:lnTo>
                  <a:pt x="2750" y="9735"/>
                </a:lnTo>
                <a:lnTo>
                  <a:pt x="2750" y="31567"/>
                </a:lnTo>
                <a:lnTo>
                  <a:pt x="11659" y="31567"/>
                </a:lnTo>
                <a:lnTo>
                  <a:pt x="11659" y="17379"/>
                </a:lnTo>
                <a:lnTo>
                  <a:pt x="23373" y="17379"/>
                </a:lnTo>
                <a:lnTo>
                  <a:pt x="23373" y="31567"/>
                </a:lnTo>
                <a:lnTo>
                  <a:pt x="31622" y="31567"/>
                </a:lnTo>
                <a:lnTo>
                  <a:pt x="31622" y="9735"/>
                </a:lnTo>
                <a:lnTo>
                  <a:pt x="34371" y="9735"/>
                </a:lnTo>
                <a:cubicBezTo>
                  <a:pt x="28597" y="6490"/>
                  <a:pt x="22878" y="3246"/>
                  <a:pt x="1715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49">
            <a:hlinkClick r:id="" action="ppaction://hlinkshowjump?jump=nextslide"/>
          </p:cNvPr>
          <p:cNvSpPr/>
          <p:nvPr/>
        </p:nvSpPr>
        <p:spPr>
          <a:xfrm>
            <a:off x="7870218" y="695853"/>
            <a:ext cx="145409" cy="215293"/>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49">
            <a:hlinkClick r:id="" action="ppaction://hlinkshowjump?jump=previousslide"/>
          </p:cNvPr>
          <p:cNvSpPr/>
          <p:nvPr/>
        </p:nvSpPr>
        <p:spPr>
          <a:xfrm rot="10800000">
            <a:off x="7575225" y="695855"/>
            <a:ext cx="145409" cy="215293"/>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301;p46"/>
          <p:cNvSpPr txBox="1">
            <a:spLocks noGrp="1"/>
          </p:cNvSpPr>
          <p:nvPr>
            <p:ph type="subTitle" idx="1"/>
          </p:nvPr>
        </p:nvSpPr>
        <p:spPr>
          <a:xfrm>
            <a:off x="708098" y="1073548"/>
            <a:ext cx="7589362" cy="829759"/>
          </a:xfrm>
          <a:prstGeom prst="rect">
            <a:avLst/>
          </a:prstGeom>
        </p:spPr>
        <p:txBody>
          <a:bodyPr spcFirstLastPara="1" wrap="square" lIns="91425" tIns="91425" rIns="91425" bIns="91425" anchor="ctr" anchorCtr="0">
            <a:noAutofit/>
          </a:bodyPr>
          <a:lstStyle/>
          <a:p>
            <a:pPr marL="0" lvl="0" indent="0" algn="l"/>
            <a:r>
              <a:rPr lang="en-US" b="0" dirty="0" err="1">
                <a:solidFill>
                  <a:schemeClr val="dk1"/>
                </a:solidFill>
              </a:rPr>
              <a:t>Trong</a:t>
            </a:r>
            <a:r>
              <a:rPr lang="en-US" b="0" dirty="0">
                <a:solidFill>
                  <a:schemeClr val="dk1"/>
                </a:solidFill>
              </a:rPr>
              <a:t> vue.js </a:t>
            </a:r>
            <a:r>
              <a:rPr lang="en-US" b="0" dirty="0" err="1">
                <a:solidFill>
                  <a:schemeClr val="dk1"/>
                </a:solidFill>
              </a:rPr>
              <a:t>chúng</a:t>
            </a:r>
            <a:r>
              <a:rPr lang="en-US" b="0" dirty="0">
                <a:solidFill>
                  <a:schemeClr val="dk1"/>
                </a:solidFill>
              </a:rPr>
              <a:t> ta </a:t>
            </a:r>
            <a:r>
              <a:rPr lang="en-US" b="0" dirty="0" err="1">
                <a:solidFill>
                  <a:schemeClr val="dk1"/>
                </a:solidFill>
              </a:rPr>
              <a:t>có</a:t>
            </a:r>
            <a:r>
              <a:rPr lang="en-US" b="0" dirty="0">
                <a:solidFill>
                  <a:schemeClr val="dk1"/>
                </a:solidFill>
              </a:rPr>
              <a:t> </a:t>
            </a:r>
            <a:r>
              <a:rPr lang="en-US" b="0" dirty="0" err="1">
                <a:solidFill>
                  <a:schemeClr val="dk1"/>
                </a:solidFill>
              </a:rPr>
              <a:t>thể</a:t>
            </a:r>
            <a:r>
              <a:rPr lang="en-US" b="0" dirty="0">
                <a:solidFill>
                  <a:schemeClr val="dk1"/>
                </a:solidFill>
              </a:rPr>
              <a:t> </a:t>
            </a:r>
            <a:r>
              <a:rPr lang="en-US" b="0" dirty="0" err="1">
                <a:solidFill>
                  <a:schemeClr val="dk1"/>
                </a:solidFill>
              </a:rPr>
              <a:t>truyền</a:t>
            </a:r>
            <a:r>
              <a:rPr lang="en-US" b="0" dirty="0">
                <a:solidFill>
                  <a:schemeClr val="dk1"/>
                </a:solidFill>
              </a:rPr>
              <a:t> 1 object </a:t>
            </a:r>
            <a:r>
              <a:rPr lang="en-US" b="0" dirty="0" err="1">
                <a:solidFill>
                  <a:schemeClr val="dk1"/>
                </a:solidFill>
              </a:rPr>
              <a:t>vào</a:t>
            </a:r>
            <a:r>
              <a:rPr lang="en-US" b="0" dirty="0">
                <a:solidFill>
                  <a:schemeClr val="dk1"/>
                </a:solidFill>
              </a:rPr>
              <a:t> </a:t>
            </a:r>
            <a:r>
              <a:rPr lang="en-US" b="0" dirty="0" err="1">
                <a:solidFill>
                  <a:schemeClr val="dk1"/>
                </a:solidFill>
              </a:rPr>
              <a:t>v-bind:class</a:t>
            </a:r>
            <a:r>
              <a:rPr lang="en-US" b="0" dirty="0">
                <a:solidFill>
                  <a:schemeClr val="dk1"/>
                </a:solidFill>
              </a:rPr>
              <a:t> </a:t>
            </a:r>
            <a:r>
              <a:rPr lang="en-US" b="0" dirty="0" err="1">
                <a:solidFill>
                  <a:schemeClr val="dk1"/>
                </a:solidFill>
              </a:rPr>
              <a:t>để</a:t>
            </a:r>
            <a:r>
              <a:rPr lang="en-US" b="0" dirty="0">
                <a:solidFill>
                  <a:schemeClr val="dk1"/>
                </a:solidFill>
              </a:rPr>
              <a:t> </a:t>
            </a:r>
            <a:r>
              <a:rPr lang="en-US" b="0" dirty="0" err="1">
                <a:solidFill>
                  <a:schemeClr val="dk1"/>
                </a:solidFill>
              </a:rPr>
              <a:t>bật</a:t>
            </a:r>
            <a:r>
              <a:rPr lang="en-US" b="0" dirty="0">
                <a:solidFill>
                  <a:schemeClr val="dk1"/>
                </a:solidFill>
              </a:rPr>
              <a:t> </a:t>
            </a:r>
            <a:r>
              <a:rPr lang="en-US" b="0" dirty="0" err="1">
                <a:solidFill>
                  <a:schemeClr val="dk1"/>
                </a:solidFill>
              </a:rPr>
              <a:t>tắt</a:t>
            </a:r>
            <a:r>
              <a:rPr lang="en-US" b="0" dirty="0">
                <a:solidFill>
                  <a:schemeClr val="dk1"/>
                </a:solidFill>
              </a:rPr>
              <a:t> class </a:t>
            </a:r>
            <a:r>
              <a:rPr lang="en-US" b="0" dirty="0" err="1">
                <a:solidFill>
                  <a:schemeClr val="dk1"/>
                </a:solidFill>
              </a:rPr>
              <a:t>một</a:t>
            </a:r>
            <a:r>
              <a:rPr lang="en-US" b="0" dirty="0">
                <a:solidFill>
                  <a:schemeClr val="dk1"/>
                </a:solidFill>
              </a:rPr>
              <a:t> </a:t>
            </a:r>
            <a:r>
              <a:rPr lang="en-US" b="0" dirty="0" err="1">
                <a:solidFill>
                  <a:schemeClr val="dk1"/>
                </a:solidFill>
              </a:rPr>
              <a:t>cách</a:t>
            </a:r>
            <a:r>
              <a:rPr lang="en-US" b="0" dirty="0">
                <a:solidFill>
                  <a:schemeClr val="dk1"/>
                </a:solidFill>
              </a:rPr>
              <a:t> </a:t>
            </a:r>
            <a:r>
              <a:rPr lang="en-US" b="0" dirty="0" err="1">
                <a:solidFill>
                  <a:schemeClr val="dk1"/>
                </a:solidFill>
              </a:rPr>
              <a:t>tự</a:t>
            </a:r>
            <a:r>
              <a:rPr lang="en-US" b="0" dirty="0">
                <a:solidFill>
                  <a:schemeClr val="dk1"/>
                </a:solidFill>
              </a:rPr>
              <a:t> </a:t>
            </a:r>
            <a:r>
              <a:rPr lang="en-US" b="0" dirty="0" err="1">
                <a:solidFill>
                  <a:schemeClr val="dk1"/>
                </a:solidFill>
              </a:rPr>
              <a:t>động</a:t>
            </a:r>
            <a:r>
              <a:rPr lang="en-US" b="0" dirty="0">
                <a:solidFill>
                  <a:schemeClr val="dk1"/>
                </a:solidFill>
              </a:rPr>
              <a:t>.</a:t>
            </a:r>
          </a:p>
          <a:p>
            <a:pPr marL="0" lvl="0" indent="0" algn="l"/>
            <a:r>
              <a:rPr lang="en-US" b="0" dirty="0">
                <a:solidFill>
                  <a:schemeClr val="dk1"/>
                </a:solidFill>
              </a:rPr>
              <a:t>VD:</a:t>
            </a:r>
          </a:p>
        </p:txBody>
      </p:sp>
      <p:pic>
        <p:nvPicPr>
          <p:cNvPr id="4" name="Picture 3"/>
          <p:cNvPicPr>
            <a:picLocks noChangeAspect="1"/>
          </p:cNvPicPr>
          <p:nvPr/>
        </p:nvPicPr>
        <p:blipFill>
          <a:blip r:embed="rId10"/>
          <a:stretch>
            <a:fillRect/>
          </a:stretch>
        </p:blipFill>
        <p:spPr>
          <a:xfrm>
            <a:off x="708098" y="1997258"/>
            <a:ext cx="5961905" cy="457143"/>
          </a:xfrm>
          <a:prstGeom prst="rect">
            <a:avLst/>
          </a:prstGeom>
        </p:spPr>
      </p:pic>
      <p:sp>
        <p:nvSpPr>
          <p:cNvPr id="103" name="Google Shape;1301;p46"/>
          <p:cNvSpPr txBox="1">
            <a:spLocks noGrp="1"/>
          </p:cNvSpPr>
          <p:nvPr>
            <p:ph type="subTitle" idx="1"/>
          </p:nvPr>
        </p:nvSpPr>
        <p:spPr>
          <a:xfrm>
            <a:off x="708098" y="2683043"/>
            <a:ext cx="7589362" cy="1414824"/>
          </a:xfrm>
          <a:prstGeom prst="rect">
            <a:avLst/>
          </a:prstGeom>
        </p:spPr>
        <p:txBody>
          <a:bodyPr spcFirstLastPara="1" wrap="square" lIns="91425" tIns="91425" rIns="91425" bIns="91425" anchor="ctr" anchorCtr="0">
            <a:noAutofit/>
          </a:bodyPr>
          <a:lstStyle/>
          <a:p>
            <a:pPr marL="0" lvl="0" indent="0" algn="l"/>
            <a:r>
              <a:rPr lang="vi-VN" b="0" dirty="0">
                <a:solidFill>
                  <a:schemeClr val="dk1"/>
                </a:solidFill>
              </a:rPr>
              <a:t>Đoạn code trên thể hiện sự xuất hiện của class active là hoàn toàn phụ thuộc vào giá trị của isActive là true hay false. Và đương nhiên chúng ta cũng có thể tắt mở nhiều class bằng cách thêm các trường vào trong object.</a:t>
            </a:r>
          </a:p>
          <a:p>
            <a:pPr marL="0" lvl="0" indent="0" algn="l"/>
            <a:r>
              <a:rPr lang="vi-VN" b="0" dirty="0">
                <a:solidFill>
                  <a:schemeClr val="dk1"/>
                </a:solidFill>
              </a:rPr>
              <a:t>VD:</a:t>
            </a:r>
          </a:p>
        </p:txBody>
      </p:sp>
      <p:pic>
        <p:nvPicPr>
          <p:cNvPr id="5" name="Picture 4"/>
          <p:cNvPicPr>
            <a:picLocks noChangeAspect="1"/>
          </p:cNvPicPr>
          <p:nvPr/>
        </p:nvPicPr>
        <p:blipFill>
          <a:blip r:embed="rId11"/>
          <a:stretch>
            <a:fillRect/>
          </a:stretch>
        </p:blipFill>
        <p:spPr>
          <a:xfrm>
            <a:off x="724090" y="4191889"/>
            <a:ext cx="7714286" cy="685714"/>
          </a:xfrm>
          <a:prstGeom prst="rect">
            <a:avLst/>
          </a:prstGeom>
        </p:spPr>
      </p:pic>
    </p:spTree>
    <p:extLst>
      <p:ext uri="{BB962C8B-B14F-4D97-AF65-F5344CB8AC3E}">
        <p14:creationId xmlns:p14="http://schemas.microsoft.com/office/powerpoint/2010/main" val="301534065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2">
                                            <p:txEl>
                                              <p:pRg st="0" end="0"/>
                                            </p:txEl>
                                          </p:spTgt>
                                        </p:tgtEl>
                                        <p:attrNameLst>
                                          <p:attrName>style.visibility</p:attrName>
                                        </p:attrNameLst>
                                      </p:cBhvr>
                                      <p:to>
                                        <p:strVal val="visible"/>
                                      </p:to>
                                    </p:set>
                                    <p:animEffect transition="in" filter="fade">
                                      <p:cBhvr>
                                        <p:cTn id="7" dur="500"/>
                                        <p:tgtEl>
                                          <p:spTgt spid="10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2">
                                            <p:txEl>
                                              <p:pRg st="1" end="1"/>
                                            </p:txEl>
                                          </p:spTgt>
                                        </p:tgtEl>
                                        <p:attrNameLst>
                                          <p:attrName>style.visibility</p:attrName>
                                        </p:attrNameLst>
                                      </p:cBhvr>
                                      <p:to>
                                        <p:strVal val="visible"/>
                                      </p:to>
                                    </p:set>
                                    <p:animEffect transition="in" filter="fade">
                                      <p:cBhvr>
                                        <p:cTn id="12" dur="500"/>
                                        <p:tgtEl>
                                          <p:spTgt spid="10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3">
                                            <p:txEl>
                                              <p:pRg st="0" end="0"/>
                                            </p:txEl>
                                          </p:spTgt>
                                        </p:tgtEl>
                                        <p:attrNameLst>
                                          <p:attrName>style.visibility</p:attrName>
                                        </p:attrNameLst>
                                      </p:cBhvr>
                                      <p:to>
                                        <p:strVal val="visible"/>
                                      </p:to>
                                    </p:set>
                                    <p:animEffect transition="in" filter="fade">
                                      <p:cBhvr>
                                        <p:cTn id="22" dur="500"/>
                                        <p:tgtEl>
                                          <p:spTgt spid="103">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03">
                                            <p:txEl>
                                              <p:pRg st="1" end="1"/>
                                            </p:txEl>
                                          </p:spTgt>
                                        </p:tgtEl>
                                        <p:attrNameLst>
                                          <p:attrName>style.visibility</p:attrName>
                                        </p:attrNameLst>
                                      </p:cBhvr>
                                      <p:to>
                                        <p:strVal val="visible"/>
                                      </p:to>
                                    </p:set>
                                    <p:animEffect transition="in" filter="fade">
                                      <p:cBhvr>
                                        <p:cTn id="27" dur="500"/>
                                        <p:tgtEl>
                                          <p:spTgt spid="103">
                                            <p:txEl>
                                              <p:pRg st="1" end="1"/>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fade">
                                      <p:cBhvr>
                                        <p:cTn id="3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 grpId="0" build="p"/>
      <p:bldP spid="103" grpId="0" build="p"/>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474"/>
        <p:cNvGrpSpPr/>
        <p:nvPr/>
      </p:nvGrpSpPr>
      <p:grpSpPr>
        <a:xfrm>
          <a:off x="0" y="0"/>
          <a:ext cx="0" cy="0"/>
          <a:chOff x="0" y="0"/>
          <a:chExt cx="0" cy="0"/>
        </a:xfrm>
      </p:grpSpPr>
      <p:sp>
        <p:nvSpPr>
          <p:cNvPr id="1478" name="Google Shape;1478;p49"/>
          <p:cNvSpPr txBox="1">
            <a:spLocks noGrp="1"/>
          </p:cNvSpPr>
          <p:nvPr>
            <p:ph type="title"/>
          </p:nvPr>
        </p:nvSpPr>
        <p:spPr>
          <a:xfrm>
            <a:off x="1543659" y="540116"/>
            <a:ext cx="5872200" cy="478200"/>
          </a:xfrm>
          <a:prstGeom prst="rect">
            <a:avLst/>
          </a:prstGeom>
        </p:spPr>
        <p:txBody>
          <a:bodyPr spcFirstLastPara="1" wrap="square" lIns="91425" tIns="91425" rIns="91425" bIns="91425" anchor="ctr" anchorCtr="0">
            <a:noAutofit/>
          </a:bodyPr>
          <a:lstStyle/>
          <a:p>
            <a:pPr lvl="0"/>
            <a:r>
              <a:rPr lang="en-US" sz="2400" dirty="0">
                <a:solidFill>
                  <a:schemeClr val="accent2"/>
                </a:solidFill>
              </a:rPr>
              <a:t>a</a:t>
            </a:r>
            <a:r>
              <a:rPr lang="en-US" sz="2400" dirty="0" smtClean="0">
                <a:solidFill>
                  <a:schemeClr val="accent2"/>
                </a:solidFill>
              </a:rPr>
              <a:t>. </a:t>
            </a:r>
            <a:r>
              <a:rPr lang="en-US" sz="2400" dirty="0" err="1" smtClean="0">
                <a:solidFill>
                  <a:schemeClr val="accent2"/>
                </a:solidFill>
              </a:rPr>
              <a:t>Cú</a:t>
            </a:r>
            <a:r>
              <a:rPr lang="en-US" sz="2400" dirty="0" smtClean="0">
                <a:solidFill>
                  <a:schemeClr val="accent2"/>
                </a:solidFill>
              </a:rPr>
              <a:t> </a:t>
            </a:r>
            <a:r>
              <a:rPr lang="en-US" sz="2400" dirty="0" err="1" smtClean="0">
                <a:solidFill>
                  <a:schemeClr val="accent2"/>
                </a:solidFill>
              </a:rPr>
              <a:t>pháp</a:t>
            </a:r>
            <a:r>
              <a:rPr lang="en-US" sz="2400" dirty="0" smtClean="0">
                <a:solidFill>
                  <a:schemeClr val="accent2"/>
                </a:solidFill>
              </a:rPr>
              <a:t> </a:t>
            </a:r>
            <a:r>
              <a:rPr lang="en-US" sz="2400" dirty="0" err="1" smtClean="0">
                <a:solidFill>
                  <a:schemeClr val="accent2"/>
                </a:solidFill>
              </a:rPr>
              <a:t>kiểu</a:t>
            </a:r>
            <a:r>
              <a:rPr lang="en-US" sz="2400" dirty="0" smtClean="0">
                <a:solidFill>
                  <a:schemeClr val="accent2"/>
                </a:solidFill>
              </a:rPr>
              <a:t> Object.</a:t>
            </a:r>
            <a:endParaRPr sz="2400" b="1" dirty="0">
              <a:solidFill>
                <a:schemeClr val="accent2"/>
              </a:solidFill>
            </a:endParaRPr>
          </a:p>
        </p:txBody>
      </p:sp>
      <p:sp>
        <p:nvSpPr>
          <p:cNvPr id="1546" name="Google Shape;1546;p49">
            <a:hlinkClick r:id="rId3" action="ppaction://hlinksldjump"/>
          </p:cNvPr>
          <p:cNvSpPr/>
          <p:nvPr/>
        </p:nvSpPr>
        <p:spPr>
          <a:xfrm rot="5400000">
            <a:off x="8135450" y="1556928"/>
            <a:ext cx="950100" cy="62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49">
            <a:hlinkClick r:id="rId4" action="ppaction://hlinksldjump"/>
          </p:cNvPr>
          <p:cNvSpPr/>
          <p:nvPr/>
        </p:nvSpPr>
        <p:spPr>
          <a:xfrm rot="5400000">
            <a:off x="8100942" y="589675"/>
            <a:ext cx="1019100" cy="62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49">
            <a:hlinkClick r:id="rId5" action="ppaction://hlinksldjump"/>
          </p:cNvPr>
          <p:cNvSpPr/>
          <p:nvPr/>
        </p:nvSpPr>
        <p:spPr>
          <a:xfrm rot="5400000">
            <a:off x="8089092" y="2537633"/>
            <a:ext cx="1042800" cy="62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49">
            <a:hlinkClick r:id="rId6" action="ppaction://hlinksldjump"/>
          </p:cNvPr>
          <p:cNvSpPr/>
          <p:nvPr/>
        </p:nvSpPr>
        <p:spPr>
          <a:xfrm rot="5400000">
            <a:off x="8100942" y="4501251"/>
            <a:ext cx="1019100" cy="62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49">
            <a:hlinkClick r:id="rId7" action="ppaction://hlinksldjump"/>
          </p:cNvPr>
          <p:cNvSpPr/>
          <p:nvPr/>
        </p:nvSpPr>
        <p:spPr>
          <a:xfrm rot="5400000">
            <a:off x="8141446" y="3528444"/>
            <a:ext cx="938100" cy="624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49">
            <a:hlinkClick r:id="rId4" action="ppaction://hlinksldjump"/>
          </p:cNvPr>
          <p:cNvSpPr txBox="1"/>
          <p:nvPr/>
        </p:nvSpPr>
        <p:spPr>
          <a:xfrm>
            <a:off x="8189650" y="470225"/>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4"/>
                </a:solidFill>
                <a:latin typeface="Ubuntu"/>
                <a:ea typeface="Ubuntu"/>
                <a:cs typeface="Ubuntu"/>
                <a:sym typeface="Ubuntu"/>
              </a:rPr>
              <a:t>M</a:t>
            </a:r>
            <a:endParaRPr b="1">
              <a:solidFill>
                <a:schemeClr val="accent4"/>
              </a:solidFill>
              <a:latin typeface="Ubuntu"/>
              <a:ea typeface="Ubuntu"/>
              <a:cs typeface="Ubuntu"/>
              <a:sym typeface="Ubuntu"/>
            </a:endParaRPr>
          </a:p>
        </p:txBody>
      </p:sp>
      <p:sp>
        <p:nvSpPr>
          <p:cNvPr id="1552" name="Google Shape;1552;p49">
            <a:hlinkClick r:id="rId3" action="ppaction://hlinksldjump"/>
          </p:cNvPr>
          <p:cNvSpPr txBox="1"/>
          <p:nvPr/>
        </p:nvSpPr>
        <p:spPr>
          <a:xfrm>
            <a:off x="8189650" y="1476316"/>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2"/>
                </a:solidFill>
                <a:latin typeface="Ubuntu"/>
                <a:ea typeface="Ubuntu"/>
                <a:cs typeface="Ubuntu"/>
                <a:sym typeface="Ubuntu"/>
              </a:rPr>
              <a:t>T</a:t>
            </a:r>
            <a:endParaRPr b="1">
              <a:solidFill>
                <a:schemeClr val="accent2"/>
              </a:solidFill>
              <a:latin typeface="Ubuntu"/>
              <a:ea typeface="Ubuntu"/>
              <a:cs typeface="Ubuntu"/>
              <a:sym typeface="Ubuntu"/>
            </a:endParaRPr>
          </a:p>
        </p:txBody>
      </p:sp>
      <p:sp>
        <p:nvSpPr>
          <p:cNvPr id="1553" name="Google Shape;1553;p49">
            <a:hlinkClick r:id="rId5" action="ppaction://hlinksldjump"/>
          </p:cNvPr>
          <p:cNvSpPr txBox="1"/>
          <p:nvPr/>
        </p:nvSpPr>
        <p:spPr>
          <a:xfrm>
            <a:off x="8189650" y="2400638"/>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1"/>
                </a:solidFill>
                <a:latin typeface="Ubuntu"/>
                <a:ea typeface="Ubuntu"/>
                <a:cs typeface="Ubuntu"/>
                <a:sym typeface="Ubuntu"/>
              </a:rPr>
              <a:t>X</a:t>
            </a:r>
            <a:endParaRPr b="1">
              <a:solidFill>
                <a:schemeClr val="accent1"/>
              </a:solidFill>
              <a:latin typeface="Ubuntu"/>
              <a:ea typeface="Ubuntu"/>
              <a:cs typeface="Ubuntu"/>
              <a:sym typeface="Ubuntu"/>
            </a:endParaRPr>
          </a:p>
        </p:txBody>
      </p:sp>
      <p:sp>
        <p:nvSpPr>
          <p:cNvPr id="1554" name="Google Shape;1554;p49">
            <a:hlinkClick r:id="rId7" action="ppaction://hlinksldjump"/>
          </p:cNvPr>
          <p:cNvSpPr txBox="1"/>
          <p:nvPr/>
        </p:nvSpPr>
        <p:spPr>
          <a:xfrm>
            <a:off x="8189650" y="3423511"/>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3"/>
                </a:solidFill>
                <a:latin typeface="Ubuntu"/>
                <a:ea typeface="Ubuntu"/>
                <a:cs typeface="Ubuntu"/>
                <a:sym typeface="Ubuntu"/>
              </a:rPr>
              <a:t>T</a:t>
            </a:r>
            <a:endParaRPr b="1">
              <a:solidFill>
                <a:schemeClr val="accent3"/>
              </a:solidFill>
              <a:latin typeface="Ubuntu"/>
              <a:ea typeface="Ubuntu"/>
              <a:cs typeface="Ubuntu"/>
              <a:sym typeface="Ubuntu"/>
            </a:endParaRPr>
          </a:p>
        </p:txBody>
      </p:sp>
      <p:sp>
        <p:nvSpPr>
          <p:cNvPr id="1555" name="Google Shape;1555;p49">
            <a:hlinkClick r:id="rId6" action="ppaction://hlinksldjump"/>
          </p:cNvPr>
          <p:cNvSpPr txBox="1"/>
          <p:nvPr/>
        </p:nvSpPr>
        <p:spPr>
          <a:xfrm>
            <a:off x="8189650" y="4362805"/>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4"/>
                </a:solidFill>
                <a:latin typeface="Ubuntu"/>
                <a:ea typeface="Ubuntu"/>
                <a:cs typeface="Ubuntu"/>
                <a:sym typeface="Ubuntu"/>
              </a:rPr>
              <a:t>F</a:t>
            </a:r>
            <a:endParaRPr b="1">
              <a:solidFill>
                <a:schemeClr val="accent4"/>
              </a:solidFill>
              <a:latin typeface="Ubuntu"/>
              <a:ea typeface="Ubuntu"/>
              <a:cs typeface="Ubuntu"/>
              <a:sym typeface="Ubuntu"/>
            </a:endParaRPr>
          </a:p>
        </p:txBody>
      </p:sp>
      <p:grpSp>
        <p:nvGrpSpPr>
          <p:cNvPr id="1556" name="Google Shape;1556;p49"/>
          <p:cNvGrpSpPr/>
          <p:nvPr/>
        </p:nvGrpSpPr>
        <p:grpSpPr>
          <a:xfrm>
            <a:off x="6935171" y="696541"/>
            <a:ext cx="195284" cy="195284"/>
            <a:chOff x="5660400" y="238125"/>
            <a:chExt cx="481825" cy="481825"/>
          </a:xfrm>
        </p:grpSpPr>
        <p:sp>
          <p:nvSpPr>
            <p:cNvPr id="1557" name="Google Shape;1557;p49"/>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558" name="Google Shape;1558;p49"/>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1559" name="Google Shape;1559;p49">
            <a:hlinkClick r:id="rId8" action="ppaction://hlinksldjump"/>
          </p:cNvPr>
          <p:cNvSpPr/>
          <p:nvPr/>
        </p:nvSpPr>
        <p:spPr>
          <a:xfrm>
            <a:off x="6934475" y="681975"/>
            <a:ext cx="195900" cy="215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49">
            <a:hlinkClick r:id="rId9" action="ppaction://hlinksldjump"/>
          </p:cNvPr>
          <p:cNvSpPr/>
          <p:nvPr/>
        </p:nvSpPr>
        <p:spPr>
          <a:xfrm>
            <a:off x="7246284" y="695850"/>
            <a:ext cx="213106" cy="195722"/>
          </a:xfrm>
          <a:custGeom>
            <a:avLst/>
            <a:gdLst/>
            <a:ahLst/>
            <a:cxnLst/>
            <a:rect l="l" t="t" r="r" b="b"/>
            <a:pathLst>
              <a:path w="34372" h="31568" extrusionOk="0">
                <a:moveTo>
                  <a:pt x="17158" y="1"/>
                </a:moveTo>
                <a:cubicBezTo>
                  <a:pt x="11439" y="3246"/>
                  <a:pt x="5719" y="6490"/>
                  <a:pt x="0" y="9735"/>
                </a:cubicBezTo>
                <a:lnTo>
                  <a:pt x="2750" y="9735"/>
                </a:lnTo>
                <a:lnTo>
                  <a:pt x="2750" y="31567"/>
                </a:lnTo>
                <a:lnTo>
                  <a:pt x="11659" y="31567"/>
                </a:lnTo>
                <a:lnTo>
                  <a:pt x="11659" y="17379"/>
                </a:lnTo>
                <a:lnTo>
                  <a:pt x="23373" y="17379"/>
                </a:lnTo>
                <a:lnTo>
                  <a:pt x="23373" y="31567"/>
                </a:lnTo>
                <a:lnTo>
                  <a:pt x="31622" y="31567"/>
                </a:lnTo>
                <a:lnTo>
                  <a:pt x="31622" y="9735"/>
                </a:lnTo>
                <a:lnTo>
                  <a:pt x="34371" y="9735"/>
                </a:lnTo>
                <a:cubicBezTo>
                  <a:pt x="28597" y="6490"/>
                  <a:pt x="22878" y="3246"/>
                  <a:pt x="1715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49">
            <a:hlinkClick r:id="" action="ppaction://hlinkshowjump?jump=nextslide"/>
          </p:cNvPr>
          <p:cNvSpPr/>
          <p:nvPr/>
        </p:nvSpPr>
        <p:spPr>
          <a:xfrm>
            <a:off x="7870218" y="695853"/>
            <a:ext cx="145409" cy="215293"/>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49">
            <a:hlinkClick r:id="" action="ppaction://hlinkshowjump?jump=previousslide"/>
          </p:cNvPr>
          <p:cNvSpPr/>
          <p:nvPr/>
        </p:nvSpPr>
        <p:spPr>
          <a:xfrm rot="10800000">
            <a:off x="7575225" y="695855"/>
            <a:ext cx="145409" cy="215293"/>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301;p46"/>
          <p:cNvSpPr txBox="1">
            <a:spLocks noGrp="1"/>
          </p:cNvSpPr>
          <p:nvPr>
            <p:ph type="subTitle" idx="1"/>
          </p:nvPr>
        </p:nvSpPr>
        <p:spPr>
          <a:xfrm>
            <a:off x="708098" y="1073549"/>
            <a:ext cx="7589362" cy="496092"/>
          </a:xfrm>
          <a:prstGeom prst="rect">
            <a:avLst/>
          </a:prstGeom>
        </p:spPr>
        <p:txBody>
          <a:bodyPr spcFirstLastPara="1" wrap="square" lIns="91425" tIns="91425" rIns="91425" bIns="91425" anchor="ctr" anchorCtr="0">
            <a:noAutofit/>
          </a:bodyPr>
          <a:lstStyle/>
          <a:p>
            <a:pPr marL="0" lvl="0" indent="0" algn="l"/>
            <a:r>
              <a:rPr lang="vi-VN" b="0" dirty="0">
                <a:solidFill>
                  <a:schemeClr val="dk1"/>
                </a:solidFill>
              </a:rPr>
              <a:t>Lúc này chúng ta chỉ cần xác định giá trị cho các trường đó là true thì nó sẽ hiển thị vào false thì nó sẽ không hiển thị.</a:t>
            </a:r>
            <a:endParaRPr lang="en-US" b="0" dirty="0">
              <a:solidFill>
                <a:schemeClr val="dk1"/>
              </a:solidFill>
            </a:endParaRPr>
          </a:p>
        </p:txBody>
      </p:sp>
      <p:pic>
        <p:nvPicPr>
          <p:cNvPr id="3" name="Picture 2"/>
          <p:cNvPicPr>
            <a:picLocks noChangeAspect="1"/>
          </p:cNvPicPr>
          <p:nvPr/>
        </p:nvPicPr>
        <p:blipFill>
          <a:blip r:embed="rId10"/>
          <a:stretch>
            <a:fillRect/>
          </a:stretch>
        </p:blipFill>
        <p:spPr>
          <a:xfrm>
            <a:off x="1146643" y="1616716"/>
            <a:ext cx="6312747" cy="3350359"/>
          </a:xfrm>
          <a:prstGeom prst="rect">
            <a:avLst/>
          </a:prstGeom>
        </p:spPr>
      </p:pic>
    </p:spTree>
    <p:extLst>
      <p:ext uri="{BB962C8B-B14F-4D97-AF65-F5344CB8AC3E}">
        <p14:creationId xmlns:p14="http://schemas.microsoft.com/office/powerpoint/2010/main" val="111379379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2">
                                            <p:txEl>
                                              <p:pRg st="0" end="0"/>
                                            </p:txEl>
                                          </p:spTgt>
                                        </p:tgtEl>
                                        <p:attrNameLst>
                                          <p:attrName>style.visibility</p:attrName>
                                        </p:attrNameLst>
                                      </p:cBhvr>
                                      <p:to>
                                        <p:strVal val="visible"/>
                                      </p:to>
                                    </p:set>
                                    <p:animEffect transition="in" filter="fade">
                                      <p:cBhvr>
                                        <p:cTn id="7" dur="500"/>
                                        <p:tgtEl>
                                          <p:spTgt spid="10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45"/>
        <p:cNvGrpSpPr/>
        <p:nvPr/>
      </p:nvGrpSpPr>
      <p:grpSpPr>
        <a:xfrm>
          <a:off x="0" y="0"/>
          <a:ext cx="0" cy="0"/>
          <a:chOff x="0" y="0"/>
          <a:chExt cx="0" cy="0"/>
        </a:xfrm>
      </p:grpSpPr>
      <p:sp>
        <p:nvSpPr>
          <p:cNvPr id="1057" name="Google Shape;1057;p42"/>
          <p:cNvSpPr txBox="1">
            <a:spLocks noGrp="1"/>
          </p:cNvSpPr>
          <p:nvPr>
            <p:ph type="title"/>
          </p:nvPr>
        </p:nvSpPr>
        <p:spPr>
          <a:xfrm>
            <a:off x="1540300" y="541113"/>
            <a:ext cx="6486900" cy="4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accent4"/>
                </a:solidFill>
              </a:rPr>
              <a:t>4</a:t>
            </a:r>
            <a:r>
              <a:rPr lang="en" dirty="0" smtClean="0">
                <a:solidFill>
                  <a:schemeClr val="accent4"/>
                </a:solidFill>
              </a:rPr>
              <a:t>. Vue devtool (Tham khảo)</a:t>
            </a:r>
            <a:endParaRPr b="1" dirty="0">
              <a:solidFill>
                <a:schemeClr val="accent4"/>
              </a:solidFill>
            </a:endParaRPr>
          </a:p>
        </p:txBody>
      </p:sp>
      <p:sp>
        <p:nvSpPr>
          <p:cNvPr id="1127" name="Google Shape;1127;p42">
            <a:hlinkClick r:id="rId3" action="ppaction://hlinksldjump"/>
          </p:cNvPr>
          <p:cNvSpPr/>
          <p:nvPr/>
        </p:nvSpPr>
        <p:spPr>
          <a:xfrm rot="5400000">
            <a:off x="8034175" y="3124075"/>
            <a:ext cx="1158900" cy="59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42">
            <a:hlinkClick r:id="rId4" action="ppaction://hlinksldjump"/>
          </p:cNvPr>
          <p:cNvSpPr/>
          <p:nvPr/>
        </p:nvSpPr>
        <p:spPr>
          <a:xfrm rot="5400000">
            <a:off x="7968625" y="1902850"/>
            <a:ext cx="1290000" cy="59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42">
            <a:hlinkClick r:id="rId5" action="ppaction://hlinksldjump"/>
          </p:cNvPr>
          <p:cNvSpPr/>
          <p:nvPr/>
        </p:nvSpPr>
        <p:spPr>
          <a:xfrm rot="5400000">
            <a:off x="7955725" y="4354575"/>
            <a:ext cx="13158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42">
            <a:hlinkClick r:id="rId4" action="ppaction://hlinksldjump"/>
          </p:cNvPr>
          <p:cNvSpPr txBox="1"/>
          <p:nvPr/>
        </p:nvSpPr>
        <p:spPr>
          <a:xfrm>
            <a:off x="8264833" y="1859014"/>
            <a:ext cx="440400" cy="23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4"/>
                </a:solidFill>
                <a:latin typeface="Ubuntu"/>
                <a:ea typeface="Ubuntu"/>
                <a:cs typeface="Ubuntu"/>
                <a:sym typeface="Ubuntu"/>
              </a:rPr>
              <a:t>2</a:t>
            </a:r>
            <a:endParaRPr b="1">
              <a:solidFill>
                <a:schemeClr val="accent4"/>
              </a:solidFill>
              <a:latin typeface="Ubuntu"/>
              <a:ea typeface="Ubuntu"/>
              <a:cs typeface="Ubuntu"/>
              <a:sym typeface="Ubuntu"/>
            </a:endParaRPr>
          </a:p>
        </p:txBody>
      </p:sp>
      <p:sp>
        <p:nvSpPr>
          <p:cNvPr id="1131" name="Google Shape;1131;p42">
            <a:hlinkClick r:id="rId3" action="ppaction://hlinksldjump"/>
          </p:cNvPr>
          <p:cNvSpPr txBox="1"/>
          <p:nvPr/>
        </p:nvSpPr>
        <p:spPr>
          <a:xfrm>
            <a:off x="8264833" y="3062914"/>
            <a:ext cx="440400" cy="23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2"/>
                </a:solidFill>
                <a:latin typeface="Ubuntu"/>
                <a:ea typeface="Ubuntu"/>
                <a:cs typeface="Ubuntu"/>
                <a:sym typeface="Ubuntu"/>
              </a:rPr>
              <a:t>3</a:t>
            </a:r>
            <a:endParaRPr b="1">
              <a:solidFill>
                <a:schemeClr val="accent2"/>
              </a:solidFill>
              <a:latin typeface="Ubuntu"/>
              <a:ea typeface="Ubuntu"/>
              <a:cs typeface="Ubuntu"/>
              <a:sym typeface="Ubuntu"/>
            </a:endParaRPr>
          </a:p>
        </p:txBody>
      </p:sp>
      <p:sp>
        <p:nvSpPr>
          <p:cNvPr id="1132" name="Google Shape;1132;p42">
            <a:hlinkClick r:id="rId5" action="ppaction://hlinksldjump"/>
          </p:cNvPr>
          <p:cNvSpPr txBox="1"/>
          <p:nvPr/>
        </p:nvSpPr>
        <p:spPr>
          <a:xfrm>
            <a:off x="8264833" y="4266814"/>
            <a:ext cx="440400" cy="23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1"/>
                </a:solidFill>
                <a:latin typeface="Ubuntu"/>
                <a:ea typeface="Ubuntu"/>
                <a:cs typeface="Ubuntu"/>
                <a:sym typeface="Ubuntu"/>
              </a:rPr>
              <a:t>4</a:t>
            </a:r>
            <a:endParaRPr b="1">
              <a:solidFill>
                <a:schemeClr val="accent1"/>
              </a:solidFill>
              <a:latin typeface="Ubuntu"/>
              <a:ea typeface="Ubuntu"/>
              <a:cs typeface="Ubuntu"/>
              <a:sym typeface="Ubuntu"/>
            </a:endParaRPr>
          </a:p>
        </p:txBody>
      </p:sp>
      <p:sp>
        <p:nvSpPr>
          <p:cNvPr id="1133" name="Google Shape;1133;p42">
            <a:hlinkClick r:id="rId6" action="ppaction://hlinksldjump"/>
          </p:cNvPr>
          <p:cNvSpPr/>
          <p:nvPr/>
        </p:nvSpPr>
        <p:spPr>
          <a:xfrm>
            <a:off x="7246284" y="695850"/>
            <a:ext cx="213106" cy="195722"/>
          </a:xfrm>
          <a:custGeom>
            <a:avLst/>
            <a:gdLst/>
            <a:ahLst/>
            <a:cxnLst/>
            <a:rect l="l" t="t" r="r" b="b"/>
            <a:pathLst>
              <a:path w="34372" h="31568" extrusionOk="0">
                <a:moveTo>
                  <a:pt x="17158" y="1"/>
                </a:moveTo>
                <a:cubicBezTo>
                  <a:pt x="11439" y="3246"/>
                  <a:pt x="5719" y="6490"/>
                  <a:pt x="0" y="9735"/>
                </a:cubicBezTo>
                <a:lnTo>
                  <a:pt x="2750" y="9735"/>
                </a:lnTo>
                <a:lnTo>
                  <a:pt x="2750" y="31567"/>
                </a:lnTo>
                <a:lnTo>
                  <a:pt x="11659" y="31567"/>
                </a:lnTo>
                <a:lnTo>
                  <a:pt x="11659" y="17379"/>
                </a:lnTo>
                <a:lnTo>
                  <a:pt x="23373" y="17379"/>
                </a:lnTo>
                <a:lnTo>
                  <a:pt x="23373" y="31567"/>
                </a:lnTo>
                <a:lnTo>
                  <a:pt x="31622" y="31567"/>
                </a:lnTo>
                <a:lnTo>
                  <a:pt x="31622" y="9735"/>
                </a:lnTo>
                <a:lnTo>
                  <a:pt x="34371" y="9735"/>
                </a:lnTo>
                <a:cubicBezTo>
                  <a:pt x="28597" y="6490"/>
                  <a:pt x="22878" y="3246"/>
                  <a:pt x="1715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42">
            <a:hlinkClick r:id="rId7" action="ppaction://hlinksldjump"/>
          </p:cNvPr>
          <p:cNvSpPr/>
          <p:nvPr/>
        </p:nvSpPr>
        <p:spPr>
          <a:xfrm rot="5400000">
            <a:off x="8023975" y="671275"/>
            <a:ext cx="1179300" cy="594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42">
            <a:hlinkClick r:id="rId7" action="ppaction://hlinksldjump"/>
          </p:cNvPr>
          <p:cNvSpPr txBox="1"/>
          <p:nvPr/>
        </p:nvSpPr>
        <p:spPr>
          <a:xfrm>
            <a:off x="8264833" y="655114"/>
            <a:ext cx="440400" cy="23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3"/>
                </a:solidFill>
                <a:latin typeface="Ubuntu"/>
                <a:ea typeface="Ubuntu"/>
                <a:cs typeface="Ubuntu"/>
                <a:sym typeface="Ubuntu"/>
              </a:rPr>
              <a:t>1</a:t>
            </a:r>
            <a:endParaRPr b="1">
              <a:solidFill>
                <a:schemeClr val="accent3"/>
              </a:solidFill>
              <a:latin typeface="Ubuntu"/>
              <a:ea typeface="Ubuntu"/>
              <a:cs typeface="Ubuntu"/>
              <a:sym typeface="Ubuntu"/>
            </a:endParaRPr>
          </a:p>
        </p:txBody>
      </p:sp>
      <p:sp>
        <p:nvSpPr>
          <p:cNvPr id="1139" name="Google Shape;1139;p42">
            <a:hlinkClick r:id="" action="ppaction://hlinkshowjump?jump=nextslide"/>
          </p:cNvPr>
          <p:cNvSpPr/>
          <p:nvPr/>
        </p:nvSpPr>
        <p:spPr>
          <a:xfrm>
            <a:off x="7870218" y="695853"/>
            <a:ext cx="145409" cy="215293"/>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42">
            <a:hlinkClick r:id="" action="ppaction://hlinkshowjump?jump=previousslide"/>
          </p:cNvPr>
          <p:cNvSpPr/>
          <p:nvPr/>
        </p:nvSpPr>
        <p:spPr>
          <a:xfrm rot="10800000">
            <a:off x="7575225" y="695855"/>
            <a:ext cx="145409" cy="215293"/>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301;p46"/>
          <p:cNvSpPr txBox="1">
            <a:spLocks noGrp="1"/>
          </p:cNvSpPr>
          <p:nvPr>
            <p:ph type="subTitle" idx="1"/>
          </p:nvPr>
        </p:nvSpPr>
        <p:spPr>
          <a:xfrm>
            <a:off x="947654" y="1272986"/>
            <a:ext cx="7255271" cy="975735"/>
          </a:xfrm>
          <a:prstGeom prst="rect">
            <a:avLst/>
          </a:prstGeom>
        </p:spPr>
        <p:txBody>
          <a:bodyPr spcFirstLastPara="1" wrap="square" lIns="91425" tIns="91425" rIns="91425" bIns="91425" anchor="ctr" anchorCtr="0">
            <a:noAutofit/>
          </a:bodyPr>
          <a:lstStyle/>
          <a:p>
            <a:pPr marL="0" lvl="0" indent="0" algn="l"/>
            <a:r>
              <a:rPr lang="vi-VN" sz="1800" b="0" dirty="0">
                <a:solidFill>
                  <a:schemeClr val="dk1"/>
                </a:solidFill>
              </a:rPr>
              <a:t>Vue devtool là một công cụ cực kì hữu hiệu trong quá trình phát triển ứng dụng sử dụng VueJS để có thể theo dõi quá trình thay đổi của dữ liệu trong toàn bộ ứng dụng VueJS.</a:t>
            </a:r>
            <a:endParaRPr sz="1800" b="0" dirty="0">
              <a:solidFill>
                <a:schemeClr val="dk1"/>
              </a:solidFill>
            </a:endParaRPr>
          </a:p>
        </p:txBody>
      </p:sp>
      <p:pic>
        <p:nvPicPr>
          <p:cNvPr id="32" name="Picture 31"/>
          <p:cNvPicPr/>
          <p:nvPr/>
        </p:nvPicPr>
        <p:blipFill>
          <a:blip r:embed="rId8"/>
          <a:stretch>
            <a:fillRect/>
          </a:stretch>
        </p:blipFill>
        <p:spPr>
          <a:xfrm>
            <a:off x="1068853" y="2363867"/>
            <a:ext cx="6720085" cy="2254793"/>
          </a:xfrm>
          <a:prstGeom prst="rect">
            <a:avLst/>
          </a:prstGeom>
        </p:spPr>
      </p:pic>
    </p:spTree>
    <p:extLst>
      <p:ext uri="{BB962C8B-B14F-4D97-AF65-F5344CB8AC3E}">
        <p14:creationId xmlns:p14="http://schemas.microsoft.com/office/powerpoint/2010/main" val="193010433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8">
                                            <p:txEl>
                                              <p:pRg st="0" end="0"/>
                                            </p:txEl>
                                          </p:spTgt>
                                        </p:tgtEl>
                                        <p:attrNameLst>
                                          <p:attrName>style.visibility</p:attrName>
                                        </p:attrNameLst>
                                      </p:cBhvr>
                                      <p:to>
                                        <p:strVal val="visible"/>
                                      </p:to>
                                    </p:set>
                                    <p:animEffect transition="in" filter="fade">
                                      <p:cBhvr>
                                        <p:cTn id="7" dur="500"/>
                                        <p:tgtEl>
                                          <p:spTgt spid="10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2"/>
                                        </p:tgtEl>
                                        <p:attrNameLst>
                                          <p:attrName>style.visibility</p:attrName>
                                        </p:attrNameLst>
                                      </p:cBhvr>
                                      <p:to>
                                        <p:strVal val="visible"/>
                                      </p:to>
                                    </p:set>
                                    <p:animEffect transition="in" filter="fade">
                                      <p:cBhvr>
                                        <p:cTn id="12"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 grpId="0"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474"/>
        <p:cNvGrpSpPr/>
        <p:nvPr/>
      </p:nvGrpSpPr>
      <p:grpSpPr>
        <a:xfrm>
          <a:off x="0" y="0"/>
          <a:ext cx="0" cy="0"/>
          <a:chOff x="0" y="0"/>
          <a:chExt cx="0" cy="0"/>
        </a:xfrm>
      </p:grpSpPr>
      <p:sp>
        <p:nvSpPr>
          <p:cNvPr id="1478" name="Google Shape;1478;p49"/>
          <p:cNvSpPr txBox="1">
            <a:spLocks noGrp="1"/>
          </p:cNvSpPr>
          <p:nvPr>
            <p:ph type="title"/>
          </p:nvPr>
        </p:nvSpPr>
        <p:spPr>
          <a:xfrm>
            <a:off x="1543659" y="540116"/>
            <a:ext cx="5872200" cy="478200"/>
          </a:xfrm>
          <a:prstGeom prst="rect">
            <a:avLst/>
          </a:prstGeom>
        </p:spPr>
        <p:txBody>
          <a:bodyPr spcFirstLastPara="1" wrap="square" lIns="91425" tIns="91425" rIns="91425" bIns="91425" anchor="ctr" anchorCtr="0">
            <a:noAutofit/>
          </a:bodyPr>
          <a:lstStyle/>
          <a:p>
            <a:pPr lvl="0"/>
            <a:r>
              <a:rPr lang="en-US" sz="2400" dirty="0">
                <a:solidFill>
                  <a:schemeClr val="accent2"/>
                </a:solidFill>
              </a:rPr>
              <a:t>a</a:t>
            </a:r>
            <a:r>
              <a:rPr lang="en-US" sz="2400" dirty="0" smtClean="0">
                <a:solidFill>
                  <a:schemeClr val="accent2"/>
                </a:solidFill>
              </a:rPr>
              <a:t>. </a:t>
            </a:r>
            <a:r>
              <a:rPr lang="en-US" sz="2400" dirty="0" err="1" smtClean="0">
                <a:solidFill>
                  <a:schemeClr val="accent2"/>
                </a:solidFill>
              </a:rPr>
              <a:t>Cú</a:t>
            </a:r>
            <a:r>
              <a:rPr lang="en-US" sz="2400" dirty="0" smtClean="0">
                <a:solidFill>
                  <a:schemeClr val="accent2"/>
                </a:solidFill>
              </a:rPr>
              <a:t> </a:t>
            </a:r>
            <a:r>
              <a:rPr lang="en-US" sz="2400" dirty="0" err="1" smtClean="0">
                <a:solidFill>
                  <a:schemeClr val="accent2"/>
                </a:solidFill>
              </a:rPr>
              <a:t>pháp</a:t>
            </a:r>
            <a:r>
              <a:rPr lang="en-US" sz="2400" dirty="0" smtClean="0">
                <a:solidFill>
                  <a:schemeClr val="accent2"/>
                </a:solidFill>
              </a:rPr>
              <a:t> </a:t>
            </a:r>
            <a:r>
              <a:rPr lang="en-US" sz="2400" dirty="0" err="1" smtClean="0">
                <a:solidFill>
                  <a:schemeClr val="accent2"/>
                </a:solidFill>
              </a:rPr>
              <a:t>kiểu</a:t>
            </a:r>
            <a:r>
              <a:rPr lang="en-US" sz="2400" dirty="0" smtClean="0">
                <a:solidFill>
                  <a:schemeClr val="accent2"/>
                </a:solidFill>
              </a:rPr>
              <a:t> Object.</a:t>
            </a:r>
            <a:endParaRPr sz="2400" b="1" dirty="0">
              <a:solidFill>
                <a:schemeClr val="accent2"/>
              </a:solidFill>
            </a:endParaRPr>
          </a:p>
        </p:txBody>
      </p:sp>
      <p:sp>
        <p:nvSpPr>
          <p:cNvPr id="1546" name="Google Shape;1546;p49">
            <a:hlinkClick r:id="rId3" action="ppaction://hlinksldjump"/>
          </p:cNvPr>
          <p:cNvSpPr/>
          <p:nvPr/>
        </p:nvSpPr>
        <p:spPr>
          <a:xfrm rot="5400000">
            <a:off x="8135450" y="1556928"/>
            <a:ext cx="950100" cy="62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49">
            <a:hlinkClick r:id="rId4" action="ppaction://hlinksldjump"/>
          </p:cNvPr>
          <p:cNvSpPr/>
          <p:nvPr/>
        </p:nvSpPr>
        <p:spPr>
          <a:xfrm rot="5400000">
            <a:off x="8100942" y="589675"/>
            <a:ext cx="1019100" cy="62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49">
            <a:hlinkClick r:id="rId5" action="ppaction://hlinksldjump"/>
          </p:cNvPr>
          <p:cNvSpPr/>
          <p:nvPr/>
        </p:nvSpPr>
        <p:spPr>
          <a:xfrm rot="5400000">
            <a:off x="8089092" y="2537633"/>
            <a:ext cx="1042800" cy="62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49">
            <a:hlinkClick r:id="rId6" action="ppaction://hlinksldjump"/>
          </p:cNvPr>
          <p:cNvSpPr/>
          <p:nvPr/>
        </p:nvSpPr>
        <p:spPr>
          <a:xfrm rot="5400000">
            <a:off x="8100942" y="4501251"/>
            <a:ext cx="1019100" cy="62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49">
            <a:hlinkClick r:id="rId7" action="ppaction://hlinksldjump"/>
          </p:cNvPr>
          <p:cNvSpPr/>
          <p:nvPr/>
        </p:nvSpPr>
        <p:spPr>
          <a:xfrm rot="5400000">
            <a:off x="8141446" y="3528444"/>
            <a:ext cx="938100" cy="624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49">
            <a:hlinkClick r:id="rId4" action="ppaction://hlinksldjump"/>
          </p:cNvPr>
          <p:cNvSpPr txBox="1"/>
          <p:nvPr/>
        </p:nvSpPr>
        <p:spPr>
          <a:xfrm>
            <a:off x="8189650" y="470225"/>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4"/>
                </a:solidFill>
                <a:latin typeface="Ubuntu"/>
                <a:ea typeface="Ubuntu"/>
                <a:cs typeface="Ubuntu"/>
                <a:sym typeface="Ubuntu"/>
              </a:rPr>
              <a:t>M</a:t>
            </a:r>
            <a:endParaRPr b="1">
              <a:solidFill>
                <a:schemeClr val="accent4"/>
              </a:solidFill>
              <a:latin typeface="Ubuntu"/>
              <a:ea typeface="Ubuntu"/>
              <a:cs typeface="Ubuntu"/>
              <a:sym typeface="Ubuntu"/>
            </a:endParaRPr>
          </a:p>
        </p:txBody>
      </p:sp>
      <p:sp>
        <p:nvSpPr>
          <p:cNvPr id="1552" name="Google Shape;1552;p49">
            <a:hlinkClick r:id="rId3" action="ppaction://hlinksldjump"/>
          </p:cNvPr>
          <p:cNvSpPr txBox="1"/>
          <p:nvPr/>
        </p:nvSpPr>
        <p:spPr>
          <a:xfrm>
            <a:off x="8189650" y="1476316"/>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2"/>
                </a:solidFill>
                <a:latin typeface="Ubuntu"/>
                <a:ea typeface="Ubuntu"/>
                <a:cs typeface="Ubuntu"/>
                <a:sym typeface="Ubuntu"/>
              </a:rPr>
              <a:t>T</a:t>
            </a:r>
            <a:endParaRPr b="1">
              <a:solidFill>
                <a:schemeClr val="accent2"/>
              </a:solidFill>
              <a:latin typeface="Ubuntu"/>
              <a:ea typeface="Ubuntu"/>
              <a:cs typeface="Ubuntu"/>
              <a:sym typeface="Ubuntu"/>
            </a:endParaRPr>
          </a:p>
        </p:txBody>
      </p:sp>
      <p:sp>
        <p:nvSpPr>
          <p:cNvPr id="1553" name="Google Shape;1553;p49">
            <a:hlinkClick r:id="rId5" action="ppaction://hlinksldjump"/>
          </p:cNvPr>
          <p:cNvSpPr txBox="1"/>
          <p:nvPr/>
        </p:nvSpPr>
        <p:spPr>
          <a:xfrm>
            <a:off x="8189650" y="2400638"/>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1"/>
                </a:solidFill>
                <a:latin typeface="Ubuntu"/>
                <a:ea typeface="Ubuntu"/>
                <a:cs typeface="Ubuntu"/>
                <a:sym typeface="Ubuntu"/>
              </a:rPr>
              <a:t>X</a:t>
            </a:r>
            <a:endParaRPr b="1">
              <a:solidFill>
                <a:schemeClr val="accent1"/>
              </a:solidFill>
              <a:latin typeface="Ubuntu"/>
              <a:ea typeface="Ubuntu"/>
              <a:cs typeface="Ubuntu"/>
              <a:sym typeface="Ubuntu"/>
            </a:endParaRPr>
          </a:p>
        </p:txBody>
      </p:sp>
      <p:sp>
        <p:nvSpPr>
          <p:cNvPr id="1554" name="Google Shape;1554;p49">
            <a:hlinkClick r:id="rId7" action="ppaction://hlinksldjump"/>
          </p:cNvPr>
          <p:cNvSpPr txBox="1"/>
          <p:nvPr/>
        </p:nvSpPr>
        <p:spPr>
          <a:xfrm>
            <a:off x="8189650" y="3423511"/>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3"/>
                </a:solidFill>
                <a:latin typeface="Ubuntu"/>
                <a:ea typeface="Ubuntu"/>
                <a:cs typeface="Ubuntu"/>
                <a:sym typeface="Ubuntu"/>
              </a:rPr>
              <a:t>T</a:t>
            </a:r>
            <a:endParaRPr b="1">
              <a:solidFill>
                <a:schemeClr val="accent3"/>
              </a:solidFill>
              <a:latin typeface="Ubuntu"/>
              <a:ea typeface="Ubuntu"/>
              <a:cs typeface="Ubuntu"/>
              <a:sym typeface="Ubuntu"/>
            </a:endParaRPr>
          </a:p>
        </p:txBody>
      </p:sp>
      <p:sp>
        <p:nvSpPr>
          <p:cNvPr id="1555" name="Google Shape;1555;p49">
            <a:hlinkClick r:id="rId6" action="ppaction://hlinksldjump"/>
          </p:cNvPr>
          <p:cNvSpPr txBox="1"/>
          <p:nvPr/>
        </p:nvSpPr>
        <p:spPr>
          <a:xfrm>
            <a:off x="8189650" y="4362805"/>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4"/>
                </a:solidFill>
                <a:latin typeface="Ubuntu"/>
                <a:ea typeface="Ubuntu"/>
                <a:cs typeface="Ubuntu"/>
                <a:sym typeface="Ubuntu"/>
              </a:rPr>
              <a:t>F</a:t>
            </a:r>
            <a:endParaRPr b="1">
              <a:solidFill>
                <a:schemeClr val="accent4"/>
              </a:solidFill>
              <a:latin typeface="Ubuntu"/>
              <a:ea typeface="Ubuntu"/>
              <a:cs typeface="Ubuntu"/>
              <a:sym typeface="Ubuntu"/>
            </a:endParaRPr>
          </a:p>
        </p:txBody>
      </p:sp>
      <p:grpSp>
        <p:nvGrpSpPr>
          <p:cNvPr id="1556" name="Google Shape;1556;p49"/>
          <p:cNvGrpSpPr/>
          <p:nvPr/>
        </p:nvGrpSpPr>
        <p:grpSpPr>
          <a:xfrm>
            <a:off x="6935171" y="696541"/>
            <a:ext cx="195284" cy="195284"/>
            <a:chOff x="5660400" y="238125"/>
            <a:chExt cx="481825" cy="481825"/>
          </a:xfrm>
        </p:grpSpPr>
        <p:sp>
          <p:nvSpPr>
            <p:cNvPr id="1557" name="Google Shape;1557;p49"/>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558" name="Google Shape;1558;p49"/>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1559" name="Google Shape;1559;p49">
            <a:hlinkClick r:id="rId8" action="ppaction://hlinksldjump"/>
          </p:cNvPr>
          <p:cNvSpPr/>
          <p:nvPr/>
        </p:nvSpPr>
        <p:spPr>
          <a:xfrm>
            <a:off x="6934475" y="681975"/>
            <a:ext cx="195900" cy="215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49">
            <a:hlinkClick r:id="rId9" action="ppaction://hlinksldjump"/>
          </p:cNvPr>
          <p:cNvSpPr/>
          <p:nvPr/>
        </p:nvSpPr>
        <p:spPr>
          <a:xfrm>
            <a:off x="7246284" y="695850"/>
            <a:ext cx="213106" cy="195722"/>
          </a:xfrm>
          <a:custGeom>
            <a:avLst/>
            <a:gdLst/>
            <a:ahLst/>
            <a:cxnLst/>
            <a:rect l="l" t="t" r="r" b="b"/>
            <a:pathLst>
              <a:path w="34372" h="31568" extrusionOk="0">
                <a:moveTo>
                  <a:pt x="17158" y="1"/>
                </a:moveTo>
                <a:cubicBezTo>
                  <a:pt x="11439" y="3246"/>
                  <a:pt x="5719" y="6490"/>
                  <a:pt x="0" y="9735"/>
                </a:cubicBezTo>
                <a:lnTo>
                  <a:pt x="2750" y="9735"/>
                </a:lnTo>
                <a:lnTo>
                  <a:pt x="2750" y="31567"/>
                </a:lnTo>
                <a:lnTo>
                  <a:pt x="11659" y="31567"/>
                </a:lnTo>
                <a:lnTo>
                  <a:pt x="11659" y="17379"/>
                </a:lnTo>
                <a:lnTo>
                  <a:pt x="23373" y="17379"/>
                </a:lnTo>
                <a:lnTo>
                  <a:pt x="23373" y="31567"/>
                </a:lnTo>
                <a:lnTo>
                  <a:pt x="31622" y="31567"/>
                </a:lnTo>
                <a:lnTo>
                  <a:pt x="31622" y="9735"/>
                </a:lnTo>
                <a:lnTo>
                  <a:pt x="34371" y="9735"/>
                </a:lnTo>
                <a:cubicBezTo>
                  <a:pt x="28597" y="6490"/>
                  <a:pt x="22878" y="3246"/>
                  <a:pt x="1715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49">
            <a:hlinkClick r:id="" action="ppaction://hlinkshowjump?jump=nextslide"/>
          </p:cNvPr>
          <p:cNvSpPr/>
          <p:nvPr/>
        </p:nvSpPr>
        <p:spPr>
          <a:xfrm>
            <a:off x="7870218" y="695853"/>
            <a:ext cx="145409" cy="215293"/>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49">
            <a:hlinkClick r:id="" action="ppaction://hlinkshowjump?jump=previousslide"/>
          </p:cNvPr>
          <p:cNvSpPr/>
          <p:nvPr/>
        </p:nvSpPr>
        <p:spPr>
          <a:xfrm rot="10800000">
            <a:off x="7575225" y="695855"/>
            <a:ext cx="145409" cy="215293"/>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301;p46"/>
          <p:cNvSpPr txBox="1">
            <a:spLocks noGrp="1"/>
          </p:cNvSpPr>
          <p:nvPr>
            <p:ph type="subTitle" idx="1"/>
          </p:nvPr>
        </p:nvSpPr>
        <p:spPr>
          <a:xfrm>
            <a:off x="708098" y="1073549"/>
            <a:ext cx="7589362" cy="496092"/>
          </a:xfrm>
          <a:prstGeom prst="rect">
            <a:avLst/>
          </a:prstGeom>
        </p:spPr>
        <p:txBody>
          <a:bodyPr spcFirstLastPara="1" wrap="square" lIns="91425" tIns="91425" rIns="91425" bIns="91425" anchor="ctr" anchorCtr="0">
            <a:noAutofit/>
          </a:bodyPr>
          <a:lstStyle/>
          <a:p>
            <a:pPr marL="0" lvl="0" indent="0" algn="l"/>
            <a:r>
              <a:rPr lang="vi-VN" b="0" dirty="0">
                <a:solidFill>
                  <a:schemeClr val="dk1"/>
                </a:solidFill>
              </a:rPr>
              <a:t>Lúc này chúng ta chỉ cần xác định giá trị cho các trường đó là true thì nó sẽ hiển thị vào false thì nó sẽ không hiển thị.</a:t>
            </a:r>
            <a:endParaRPr lang="en-US" b="0" dirty="0">
              <a:solidFill>
                <a:schemeClr val="dk1"/>
              </a:solidFill>
            </a:endParaRPr>
          </a:p>
        </p:txBody>
      </p:sp>
      <p:pic>
        <p:nvPicPr>
          <p:cNvPr id="2" name="Picture 1"/>
          <p:cNvPicPr>
            <a:picLocks noChangeAspect="1"/>
          </p:cNvPicPr>
          <p:nvPr/>
        </p:nvPicPr>
        <p:blipFill>
          <a:blip r:embed="rId10"/>
          <a:stretch>
            <a:fillRect/>
          </a:stretch>
        </p:blipFill>
        <p:spPr>
          <a:xfrm>
            <a:off x="1119550" y="1588128"/>
            <a:ext cx="6339840" cy="3358134"/>
          </a:xfrm>
          <a:prstGeom prst="rect">
            <a:avLst/>
          </a:prstGeom>
        </p:spPr>
      </p:pic>
    </p:spTree>
    <p:extLst>
      <p:ext uri="{BB962C8B-B14F-4D97-AF65-F5344CB8AC3E}">
        <p14:creationId xmlns:p14="http://schemas.microsoft.com/office/powerpoint/2010/main" val="395976152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2">
                                            <p:txEl>
                                              <p:pRg st="0" end="0"/>
                                            </p:txEl>
                                          </p:spTgt>
                                        </p:tgtEl>
                                        <p:attrNameLst>
                                          <p:attrName>style.visibility</p:attrName>
                                        </p:attrNameLst>
                                      </p:cBhvr>
                                      <p:to>
                                        <p:strVal val="visible"/>
                                      </p:to>
                                    </p:set>
                                    <p:animEffect transition="in" filter="fade">
                                      <p:cBhvr>
                                        <p:cTn id="7" dur="500"/>
                                        <p:tgtEl>
                                          <p:spTgt spid="10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 grpId="0" build="p"/>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1474"/>
        <p:cNvGrpSpPr/>
        <p:nvPr/>
      </p:nvGrpSpPr>
      <p:grpSpPr>
        <a:xfrm>
          <a:off x="0" y="0"/>
          <a:ext cx="0" cy="0"/>
          <a:chOff x="0" y="0"/>
          <a:chExt cx="0" cy="0"/>
        </a:xfrm>
      </p:grpSpPr>
      <p:sp>
        <p:nvSpPr>
          <p:cNvPr id="1478" name="Google Shape;1478;p49"/>
          <p:cNvSpPr txBox="1">
            <a:spLocks noGrp="1"/>
          </p:cNvSpPr>
          <p:nvPr>
            <p:ph type="title"/>
          </p:nvPr>
        </p:nvSpPr>
        <p:spPr>
          <a:xfrm>
            <a:off x="1543659" y="540116"/>
            <a:ext cx="5872200" cy="478200"/>
          </a:xfrm>
          <a:prstGeom prst="rect">
            <a:avLst/>
          </a:prstGeom>
        </p:spPr>
        <p:txBody>
          <a:bodyPr spcFirstLastPara="1" wrap="square" lIns="91425" tIns="91425" rIns="91425" bIns="91425" anchor="ctr" anchorCtr="0">
            <a:noAutofit/>
          </a:bodyPr>
          <a:lstStyle/>
          <a:p>
            <a:pPr lvl="0"/>
            <a:r>
              <a:rPr lang="en-US" sz="2400" dirty="0">
                <a:solidFill>
                  <a:schemeClr val="accent2"/>
                </a:solidFill>
              </a:rPr>
              <a:t>a</a:t>
            </a:r>
            <a:r>
              <a:rPr lang="en-US" sz="2400" dirty="0" smtClean="0">
                <a:solidFill>
                  <a:schemeClr val="accent2"/>
                </a:solidFill>
              </a:rPr>
              <a:t>. </a:t>
            </a:r>
            <a:r>
              <a:rPr lang="en-US" sz="2400" dirty="0" err="1" smtClean="0">
                <a:solidFill>
                  <a:schemeClr val="accent2"/>
                </a:solidFill>
              </a:rPr>
              <a:t>Cú</a:t>
            </a:r>
            <a:r>
              <a:rPr lang="en-US" sz="2400" dirty="0" smtClean="0">
                <a:solidFill>
                  <a:schemeClr val="accent2"/>
                </a:solidFill>
              </a:rPr>
              <a:t> </a:t>
            </a:r>
            <a:r>
              <a:rPr lang="en-US" sz="2400" dirty="0" err="1" smtClean="0">
                <a:solidFill>
                  <a:schemeClr val="accent2"/>
                </a:solidFill>
              </a:rPr>
              <a:t>pháp</a:t>
            </a:r>
            <a:r>
              <a:rPr lang="en-US" sz="2400" dirty="0" smtClean="0">
                <a:solidFill>
                  <a:schemeClr val="accent2"/>
                </a:solidFill>
              </a:rPr>
              <a:t> </a:t>
            </a:r>
            <a:r>
              <a:rPr lang="en-US" sz="2400" dirty="0" err="1" smtClean="0">
                <a:solidFill>
                  <a:schemeClr val="accent2"/>
                </a:solidFill>
              </a:rPr>
              <a:t>kiểu</a:t>
            </a:r>
            <a:r>
              <a:rPr lang="en-US" sz="2400" dirty="0" smtClean="0">
                <a:solidFill>
                  <a:schemeClr val="accent2"/>
                </a:solidFill>
              </a:rPr>
              <a:t> Object.</a:t>
            </a:r>
            <a:endParaRPr sz="2400" b="1" dirty="0">
              <a:solidFill>
                <a:schemeClr val="accent2"/>
              </a:solidFill>
            </a:endParaRPr>
          </a:p>
        </p:txBody>
      </p:sp>
      <p:sp>
        <p:nvSpPr>
          <p:cNvPr id="1546" name="Google Shape;1546;p49">
            <a:hlinkClick r:id="rId3" action="ppaction://hlinksldjump"/>
          </p:cNvPr>
          <p:cNvSpPr/>
          <p:nvPr/>
        </p:nvSpPr>
        <p:spPr>
          <a:xfrm rot="5400000">
            <a:off x="8135450" y="1556928"/>
            <a:ext cx="950100" cy="62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49">
            <a:hlinkClick r:id="rId4" action="ppaction://hlinksldjump"/>
          </p:cNvPr>
          <p:cNvSpPr/>
          <p:nvPr/>
        </p:nvSpPr>
        <p:spPr>
          <a:xfrm rot="5400000">
            <a:off x="8100942" y="589675"/>
            <a:ext cx="1019100" cy="62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49">
            <a:hlinkClick r:id="rId5" action="ppaction://hlinksldjump"/>
          </p:cNvPr>
          <p:cNvSpPr/>
          <p:nvPr/>
        </p:nvSpPr>
        <p:spPr>
          <a:xfrm rot="5400000">
            <a:off x="8089092" y="2537633"/>
            <a:ext cx="1042800" cy="62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49">
            <a:hlinkClick r:id="rId6" action="ppaction://hlinksldjump"/>
          </p:cNvPr>
          <p:cNvSpPr/>
          <p:nvPr/>
        </p:nvSpPr>
        <p:spPr>
          <a:xfrm rot="5400000">
            <a:off x="8100942" y="4501251"/>
            <a:ext cx="1019100" cy="62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49">
            <a:hlinkClick r:id="rId7" action="ppaction://hlinksldjump"/>
          </p:cNvPr>
          <p:cNvSpPr/>
          <p:nvPr/>
        </p:nvSpPr>
        <p:spPr>
          <a:xfrm rot="5400000">
            <a:off x="8141446" y="3528444"/>
            <a:ext cx="938100" cy="624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49">
            <a:hlinkClick r:id="rId4" action="ppaction://hlinksldjump"/>
          </p:cNvPr>
          <p:cNvSpPr txBox="1"/>
          <p:nvPr/>
        </p:nvSpPr>
        <p:spPr>
          <a:xfrm>
            <a:off x="8189650" y="470225"/>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4"/>
                </a:solidFill>
                <a:latin typeface="Ubuntu"/>
                <a:ea typeface="Ubuntu"/>
                <a:cs typeface="Ubuntu"/>
                <a:sym typeface="Ubuntu"/>
              </a:rPr>
              <a:t>M</a:t>
            </a:r>
            <a:endParaRPr b="1">
              <a:solidFill>
                <a:schemeClr val="accent4"/>
              </a:solidFill>
              <a:latin typeface="Ubuntu"/>
              <a:ea typeface="Ubuntu"/>
              <a:cs typeface="Ubuntu"/>
              <a:sym typeface="Ubuntu"/>
            </a:endParaRPr>
          </a:p>
        </p:txBody>
      </p:sp>
      <p:sp>
        <p:nvSpPr>
          <p:cNvPr id="1552" name="Google Shape;1552;p49">
            <a:hlinkClick r:id="rId3" action="ppaction://hlinksldjump"/>
          </p:cNvPr>
          <p:cNvSpPr txBox="1"/>
          <p:nvPr/>
        </p:nvSpPr>
        <p:spPr>
          <a:xfrm>
            <a:off x="8189650" y="1476316"/>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2"/>
                </a:solidFill>
                <a:latin typeface="Ubuntu"/>
                <a:ea typeface="Ubuntu"/>
                <a:cs typeface="Ubuntu"/>
                <a:sym typeface="Ubuntu"/>
              </a:rPr>
              <a:t>T</a:t>
            </a:r>
            <a:endParaRPr b="1">
              <a:solidFill>
                <a:schemeClr val="accent2"/>
              </a:solidFill>
              <a:latin typeface="Ubuntu"/>
              <a:ea typeface="Ubuntu"/>
              <a:cs typeface="Ubuntu"/>
              <a:sym typeface="Ubuntu"/>
            </a:endParaRPr>
          </a:p>
        </p:txBody>
      </p:sp>
      <p:sp>
        <p:nvSpPr>
          <p:cNvPr id="1553" name="Google Shape;1553;p49">
            <a:hlinkClick r:id="rId5" action="ppaction://hlinksldjump"/>
          </p:cNvPr>
          <p:cNvSpPr txBox="1"/>
          <p:nvPr/>
        </p:nvSpPr>
        <p:spPr>
          <a:xfrm>
            <a:off x="8189650" y="2400638"/>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1"/>
                </a:solidFill>
                <a:latin typeface="Ubuntu"/>
                <a:ea typeface="Ubuntu"/>
                <a:cs typeface="Ubuntu"/>
                <a:sym typeface="Ubuntu"/>
              </a:rPr>
              <a:t>X</a:t>
            </a:r>
            <a:endParaRPr b="1">
              <a:solidFill>
                <a:schemeClr val="accent1"/>
              </a:solidFill>
              <a:latin typeface="Ubuntu"/>
              <a:ea typeface="Ubuntu"/>
              <a:cs typeface="Ubuntu"/>
              <a:sym typeface="Ubuntu"/>
            </a:endParaRPr>
          </a:p>
        </p:txBody>
      </p:sp>
      <p:sp>
        <p:nvSpPr>
          <p:cNvPr id="1554" name="Google Shape;1554;p49">
            <a:hlinkClick r:id="rId7" action="ppaction://hlinksldjump"/>
          </p:cNvPr>
          <p:cNvSpPr txBox="1"/>
          <p:nvPr/>
        </p:nvSpPr>
        <p:spPr>
          <a:xfrm>
            <a:off x="8189650" y="3423511"/>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3"/>
                </a:solidFill>
                <a:latin typeface="Ubuntu"/>
                <a:ea typeface="Ubuntu"/>
                <a:cs typeface="Ubuntu"/>
                <a:sym typeface="Ubuntu"/>
              </a:rPr>
              <a:t>T</a:t>
            </a:r>
            <a:endParaRPr b="1">
              <a:solidFill>
                <a:schemeClr val="accent3"/>
              </a:solidFill>
              <a:latin typeface="Ubuntu"/>
              <a:ea typeface="Ubuntu"/>
              <a:cs typeface="Ubuntu"/>
              <a:sym typeface="Ubuntu"/>
            </a:endParaRPr>
          </a:p>
        </p:txBody>
      </p:sp>
      <p:sp>
        <p:nvSpPr>
          <p:cNvPr id="1555" name="Google Shape;1555;p49">
            <a:hlinkClick r:id="rId6" action="ppaction://hlinksldjump"/>
          </p:cNvPr>
          <p:cNvSpPr txBox="1"/>
          <p:nvPr/>
        </p:nvSpPr>
        <p:spPr>
          <a:xfrm>
            <a:off x="8189650" y="4362805"/>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4"/>
                </a:solidFill>
                <a:latin typeface="Ubuntu"/>
                <a:ea typeface="Ubuntu"/>
                <a:cs typeface="Ubuntu"/>
                <a:sym typeface="Ubuntu"/>
              </a:rPr>
              <a:t>F</a:t>
            </a:r>
            <a:endParaRPr b="1">
              <a:solidFill>
                <a:schemeClr val="accent4"/>
              </a:solidFill>
              <a:latin typeface="Ubuntu"/>
              <a:ea typeface="Ubuntu"/>
              <a:cs typeface="Ubuntu"/>
              <a:sym typeface="Ubuntu"/>
            </a:endParaRPr>
          </a:p>
        </p:txBody>
      </p:sp>
      <p:grpSp>
        <p:nvGrpSpPr>
          <p:cNvPr id="1556" name="Google Shape;1556;p49"/>
          <p:cNvGrpSpPr/>
          <p:nvPr/>
        </p:nvGrpSpPr>
        <p:grpSpPr>
          <a:xfrm>
            <a:off x="6935171" y="696541"/>
            <a:ext cx="195284" cy="195284"/>
            <a:chOff x="5660400" y="238125"/>
            <a:chExt cx="481825" cy="481825"/>
          </a:xfrm>
        </p:grpSpPr>
        <p:sp>
          <p:nvSpPr>
            <p:cNvPr id="1557" name="Google Shape;1557;p49"/>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558" name="Google Shape;1558;p49"/>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1559" name="Google Shape;1559;p49">
            <a:hlinkClick r:id="rId8" action="ppaction://hlinksldjump"/>
          </p:cNvPr>
          <p:cNvSpPr/>
          <p:nvPr/>
        </p:nvSpPr>
        <p:spPr>
          <a:xfrm>
            <a:off x="6934475" y="681975"/>
            <a:ext cx="195900" cy="215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49">
            <a:hlinkClick r:id="rId9" action="ppaction://hlinksldjump"/>
          </p:cNvPr>
          <p:cNvSpPr/>
          <p:nvPr/>
        </p:nvSpPr>
        <p:spPr>
          <a:xfrm>
            <a:off x="7246284" y="695850"/>
            <a:ext cx="213106" cy="195722"/>
          </a:xfrm>
          <a:custGeom>
            <a:avLst/>
            <a:gdLst/>
            <a:ahLst/>
            <a:cxnLst/>
            <a:rect l="l" t="t" r="r" b="b"/>
            <a:pathLst>
              <a:path w="34372" h="31568" extrusionOk="0">
                <a:moveTo>
                  <a:pt x="17158" y="1"/>
                </a:moveTo>
                <a:cubicBezTo>
                  <a:pt x="11439" y="3246"/>
                  <a:pt x="5719" y="6490"/>
                  <a:pt x="0" y="9735"/>
                </a:cubicBezTo>
                <a:lnTo>
                  <a:pt x="2750" y="9735"/>
                </a:lnTo>
                <a:lnTo>
                  <a:pt x="2750" y="31567"/>
                </a:lnTo>
                <a:lnTo>
                  <a:pt x="11659" y="31567"/>
                </a:lnTo>
                <a:lnTo>
                  <a:pt x="11659" y="17379"/>
                </a:lnTo>
                <a:lnTo>
                  <a:pt x="23373" y="17379"/>
                </a:lnTo>
                <a:lnTo>
                  <a:pt x="23373" y="31567"/>
                </a:lnTo>
                <a:lnTo>
                  <a:pt x="31622" y="31567"/>
                </a:lnTo>
                <a:lnTo>
                  <a:pt x="31622" y="9735"/>
                </a:lnTo>
                <a:lnTo>
                  <a:pt x="34371" y="9735"/>
                </a:lnTo>
                <a:cubicBezTo>
                  <a:pt x="28597" y="6490"/>
                  <a:pt x="22878" y="3246"/>
                  <a:pt x="1715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49">
            <a:hlinkClick r:id="" action="ppaction://hlinkshowjump?jump=nextslide"/>
          </p:cNvPr>
          <p:cNvSpPr/>
          <p:nvPr/>
        </p:nvSpPr>
        <p:spPr>
          <a:xfrm>
            <a:off x="7870218" y="695853"/>
            <a:ext cx="145409" cy="215293"/>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49">
            <a:hlinkClick r:id="" action="ppaction://hlinkshowjump?jump=previousslide"/>
          </p:cNvPr>
          <p:cNvSpPr/>
          <p:nvPr/>
        </p:nvSpPr>
        <p:spPr>
          <a:xfrm rot="10800000">
            <a:off x="7575225" y="695855"/>
            <a:ext cx="145409" cy="215293"/>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301;p46"/>
          <p:cNvSpPr txBox="1">
            <a:spLocks noGrp="1"/>
          </p:cNvSpPr>
          <p:nvPr>
            <p:ph type="subTitle" idx="1"/>
          </p:nvPr>
        </p:nvSpPr>
        <p:spPr>
          <a:xfrm>
            <a:off x="708098" y="1073549"/>
            <a:ext cx="7589362" cy="496092"/>
          </a:xfrm>
          <a:prstGeom prst="rect">
            <a:avLst/>
          </a:prstGeom>
        </p:spPr>
        <p:txBody>
          <a:bodyPr spcFirstLastPara="1" wrap="square" lIns="91425" tIns="91425" rIns="91425" bIns="91425" anchor="ctr" anchorCtr="0">
            <a:noAutofit/>
          </a:bodyPr>
          <a:lstStyle/>
          <a:p>
            <a:pPr marL="0" lvl="0" indent="0" algn="l"/>
            <a:r>
              <a:rPr lang="vi-VN" b="0" dirty="0">
                <a:solidFill>
                  <a:schemeClr val="dk1"/>
                </a:solidFill>
              </a:rPr>
              <a:t>Tuy nhiên, thì object này cũng không nhất thiết phải viết inline trên tag HTML mà chúng ta có thể chuyển nó vào trong data scope như sau:</a:t>
            </a:r>
            <a:endParaRPr lang="en-US" b="0" dirty="0">
              <a:solidFill>
                <a:schemeClr val="dk1"/>
              </a:solidFill>
            </a:endParaRPr>
          </a:p>
        </p:txBody>
      </p:sp>
      <p:pic>
        <p:nvPicPr>
          <p:cNvPr id="3" name="Picture 2"/>
          <p:cNvPicPr>
            <a:picLocks noChangeAspect="1"/>
          </p:cNvPicPr>
          <p:nvPr/>
        </p:nvPicPr>
        <p:blipFill>
          <a:blip r:embed="rId10"/>
          <a:stretch>
            <a:fillRect/>
          </a:stretch>
        </p:blipFill>
        <p:spPr>
          <a:xfrm>
            <a:off x="1258877" y="1621993"/>
            <a:ext cx="6400800" cy="3397092"/>
          </a:xfrm>
          <a:prstGeom prst="rect">
            <a:avLst/>
          </a:prstGeom>
        </p:spPr>
      </p:pic>
    </p:spTree>
    <p:extLst>
      <p:ext uri="{BB962C8B-B14F-4D97-AF65-F5344CB8AC3E}">
        <p14:creationId xmlns:p14="http://schemas.microsoft.com/office/powerpoint/2010/main" val="321068675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2">
                                            <p:txEl>
                                              <p:pRg st="0" end="0"/>
                                            </p:txEl>
                                          </p:spTgt>
                                        </p:tgtEl>
                                        <p:attrNameLst>
                                          <p:attrName>style.visibility</p:attrName>
                                        </p:attrNameLst>
                                      </p:cBhvr>
                                      <p:to>
                                        <p:strVal val="visible"/>
                                      </p:to>
                                    </p:set>
                                    <p:animEffect transition="in" filter="fade">
                                      <p:cBhvr>
                                        <p:cTn id="7" dur="500"/>
                                        <p:tgtEl>
                                          <p:spTgt spid="10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 grpId="0" build="p"/>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1474"/>
        <p:cNvGrpSpPr/>
        <p:nvPr/>
      </p:nvGrpSpPr>
      <p:grpSpPr>
        <a:xfrm>
          <a:off x="0" y="0"/>
          <a:ext cx="0" cy="0"/>
          <a:chOff x="0" y="0"/>
          <a:chExt cx="0" cy="0"/>
        </a:xfrm>
      </p:grpSpPr>
      <p:sp>
        <p:nvSpPr>
          <p:cNvPr id="1478" name="Google Shape;1478;p49"/>
          <p:cNvSpPr txBox="1">
            <a:spLocks noGrp="1"/>
          </p:cNvSpPr>
          <p:nvPr>
            <p:ph type="title"/>
          </p:nvPr>
        </p:nvSpPr>
        <p:spPr>
          <a:xfrm>
            <a:off x="1543659" y="540116"/>
            <a:ext cx="5872200" cy="478200"/>
          </a:xfrm>
          <a:prstGeom prst="rect">
            <a:avLst/>
          </a:prstGeom>
        </p:spPr>
        <p:txBody>
          <a:bodyPr spcFirstLastPara="1" wrap="square" lIns="91425" tIns="91425" rIns="91425" bIns="91425" anchor="ctr" anchorCtr="0">
            <a:noAutofit/>
          </a:bodyPr>
          <a:lstStyle/>
          <a:p>
            <a:pPr lvl="0"/>
            <a:r>
              <a:rPr lang="en-US" sz="2400" dirty="0">
                <a:solidFill>
                  <a:schemeClr val="accent2"/>
                </a:solidFill>
              </a:rPr>
              <a:t>a</a:t>
            </a:r>
            <a:r>
              <a:rPr lang="en-US" sz="2400" dirty="0" smtClean="0">
                <a:solidFill>
                  <a:schemeClr val="accent2"/>
                </a:solidFill>
              </a:rPr>
              <a:t>. </a:t>
            </a:r>
            <a:r>
              <a:rPr lang="en-US" sz="2400" dirty="0" err="1" smtClean="0">
                <a:solidFill>
                  <a:schemeClr val="accent2"/>
                </a:solidFill>
              </a:rPr>
              <a:t>Cú</a:t>
            </a:r>
            <a:r>
              <a:rPr lang="en-US" sz="2400" dirty="0" smtClean="0">
                <a:solidFill>
                  <a:schemeClr val="accent2"/>
                </a:solidFill>
              </a:rPr>
              <a:t> </a:t>
            </a:r>
            <a:r>
              <a:rPr lang="en-US" sz="2400" dirty="0" err="1" smtClean="0">
                <a:solidFill>
                  <a:schemeClr val="accent2"/>
                </a:solidFill>
              </a:rPr>
              <a:t>pháp</a:t>
            </a:r>
            <a:r>
              <a:rPr lang="en-US" sz="2400" dirty="0" smtClean="0">
                <a:solidFill>
                  <a:schemeClr val="accent2"/>
                </a:solidFill>
              </a:rPr>
              <a:t> </a:t>
            </a:r>
            <a:r>
              <a:rPr lang="en-US" sz="2400" dirty="0" err="1" smtClean="0">
                <a:solidFill>
                  <a:schemeClr val="accent2"/>
                </a:solidFill>
              </a:rPr>
              <a:t>kiểu</a:t>
            </a:r>
            <a:r>
              <a:rPr lang="en-US" sz="2400" dirty="0" smtClean="0">
                <a:solidFill>
                  <a:schemeClr val="accent2"/>
                </a:solidFill>
              </a:rPr>
              <a:t> Object.</a:t>
            </a:r>
            <a:endParaRPr sz="2400" b="1" dirty="0">
              <a:solidFill>
                <a:schemeClr val="accent2"/>
              </a:solidFill>
            </a:endParaRPr>
          </a:p>
        </p:txBody>
      </p:sp>
      <p:sp>
        <p:nvSpPr>
          <p:cNvPr id="1546" name="Google Shape;1546;p49">
            <a:hlinkClick r:id="rId3" action="ppaction://hlinksldjump"/>
          </p:cNvPr>
          <p:cNvSpPr/>
          <p:nvPr/>
        </p:nvSpPr>
        <p:spPr>
          <a:xfrm rot="5400000">
            <a:off x="8135450" y="1556928"/>
            <a:ext cx="950100" cy="62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49">
            <a:hlinkClick r:id="rId4" action="ppaction://hlinksldjump"/>
          </p:cNvPr>
          <p:cNvSpPr/>
          <p:nvPr/>
        </p:nvSpPr>
        <p:spPr>
          <a:xfrm rot="5400000">
            <a:off x="8100942" y="589675"/>
            <a:ext cx="1019100" cy="62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49">
            <a:hlinkClick r:id="rId5" action="ppaction://hlinksldjump"/>
          </p:cNvPr>
          <p:cNvSpPr/>
          <p:nvPr/>
        </p:nvSpPr>
        <p:spPr>
          <a:xfrm rot="5400000">
            <a:off x="8089092" y="2537633"/>
            <a:ext cx="1042800" cy="62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49">
            <a:hlinkClick r:id="rId6" action="ppaction://hlinksldjump"/>
          </p:cNvPr>
          <p:cNvSpPr/>
          <p:nvPr/>
        </p:nvSpPr>
        <p:spPr>
          <a:xfrm rot="5400000">
            <a:off x="8100942" y="4501251"/>
            <a:ext cx="1019100" cy="62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49">
            <a:hlinkClick r:id="rId7" action="ppaction://hlinksldjump"/>
          </p:cNvPr>
          <p:cNvSpPr/>
          <p:nvPr/>
        </p:nvSpPr>
        <p:spPr>
          <a:xfrm rot="5400000">
            <a:off x="8141446" y="3528444"/>
            <a:ext cx="938100" cy="624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49">
            <a:hlinkClick r:id="rId4" action="ppaction://hlinksldjump"/>
          </p:cNvPr>
          <p:cNvSpPr txBox="1"/>
          <p:nvPr/>
        </p:nvSpPr>
        <p:spPr>
          <a:xfrm>
            <a:off x="8189650" y="470225"/>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4"/>
                </a:solidFill>
                <a:latin typeface="Ubuntu"/>
                <a:ea typeface="Ubuntu"/>
                <a:cs typeface="Ubuntu"/>
                <a:sym typeface="Ubuntu"/>
              </a:rPr>
              <a:t>M</a:t>
            </a:r>
            <a:endParaRPr b="1">
              <a:solidFill>
                <a:schemeClr val="accent4"/>
              </a:solidFill>
              <a:latin typeface="Ubuntu"/>
              <a:ea typeface="Ubuntu"/>
              <a:cs typeface="Ubuntu"/>
              <a:sym typeface="Ubuntu"/>
            </a:endParaRPr>
          </a:p>
        </p:txBody>
      </p:sp>
      <p:sp>
        <p:nvSpPr>
          <p:cNvPr id="1552" name="Google Shape;1552;p49">
            <a:hlinkClick r:id="rId3" action="ppaction://hlinksldjump"/>
          </p:cNvPr>
          <p:cNvSpPr txBox="1"/>
          <p:nvPr/>
        </p:nvSpPr>
        <p:spPr>
          <a:xfrm>
            <a:off x="8189650" y="1476316"/>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2"/>
                </a:solidFill>
                <a:latin typeface="Ubuntu"/>
                <a:ea typeface="Ubuntu"/>
                <a:cs typeface="Ubuntu"/>
                <a:sym typeface="Ubuntu"/>
              </a:rPr>
              <a:t>T</a:t>
            </a:r>
            <a:endParaRPr b="1">
              <a:solidFill>
                <a:schemeClr val="accent2"/>
              </a:solidFill>
              <a:latin typeface="Ubuntu"/>
              <a:ea typeface="Ubuntu"/>
              <a:cs typeface="Ubuntu"/>
              <a:sym typeface="Ubuntu"/>
            </a:endParaRPr>
          </a:p>
        </p:txBody>
      </p:sp>
      <p:sp>
        <p:nvSpPr>
          <p:cNvPr id="1553" name="Google Shape;1553;p49">
            <a:hlinkClick r:id="rId5" action="ppaction://hlinksldjump"/>
          </p:cNvPr>
          <p:cNvSpPr txBox="1"/>
          <p:nvPr/>
        </p:nvSpPr>
        <p:spPr>
          <a:xfrm>
            <a:off x="8189650" y="2400638"/>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1"/>
                </a:solidFill>
                <a:latin typeface="Ubuntu"/>
                <a:ea typeface="Ubuntu"/>
                <a:cs typeface="Ubuntu"/>
                <a:sym typeface="Ubuntu"/>
              </a:rPr>
              <a:t>X</a:t>
            </a:r>
            <a:endParaRPr b="1">
              <a:solidFill>
                <a:schemeClr val="accent1"/>
              </a:solidFill>
              <a:latin typeface="Ubuntu"/>
              <a:ea typeface="Ubuntu"/>
              <a:cs typeface="Ubuntu"/>
              <a:sym typeface="Ubuntu"/>
            </a:endParaRPr>
          </a:p>
        </p:txBody>
      </p:sp>
      <p:sp>
        <p:nvSpPr>
          <p:cNvPr id="1554" name="Google Shape;1554;p49">
            <a:hlinkClick r:id="rId7" action="ppaction://hlinksldjump"/>
          </p:cNvPr>
          <p:cNvSpPr txBox="1"/>
          <p:nvPr/>
        </p:nvSpPr>
        <p:spPr>
          <a:xfrm>
            <a:off x="8189650" y="3423511"/>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3"/>
                </a:solidFill>
                <a:latin typeface="Ubuntu"/>
                <a:ea typeface="Ubuntu"/>
                <a:cs typeface="Ubuntu"/>
                <a:sym typeface="Ubuntu"/>
              </a:rPr>
              <a:t>T</a:t>
            </a:r>
            <a:endParaRPr b="1">
              <a:solidFill>
                <a:schemeClr val="accent3"/>
              </a:solidFill>
              <a:latin typeface="Ubuntu"/>
              <a:ea typeface="Ubuntu"/>
              <a:cs typeface="Ubuntu"/>
              <a:sym typeface="Ubuntu"/>
            </a:endParaRPr>
          </a:p>
        </p:txBody>
      </p:sp>
      <p:sp>
        <p:nvSpPr>
          <p:cNvPr id="1555" name="Google Shape;1555;p49">
            <a:hlinkClick r:id="rId6" action="ppaction://hlinksldjump"/>
          </p:cNvPr>
          <p:cNvSpPr txBox="1"/>
          <p:nvPr/>
        </p:nvSpPr>
        <p:spPr>
          <a:xfrm>
            <a:off x="8189650" y="4362805"/>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4"/>
                </a:solidFill>
                <a:latin typeface="Ubuntu"/>
                <a:ea typeface="Ubuntu"/>
                <a:cs typeface="Ubuntu"/>
                <a:sym typeface="Ubuntu"/>
              </a:rPr>
              <a:t>F</a:t>
            </a:r>
            <a:endParaRPr b="1">
              <a:solidFill>
                <a:schemeClr val="accent4"/>
              </a:solidFill>
              <a:latin typeface="Ubuntu"/>
              <a:ea typeface="Ubuntu"/>
              <a:cs typeface="Ubuntu"/>
              <a:sym typeface="Ubuntu"/>
            </a:endParaRPr>
          </a:p>
        </p:txBody>
      </p:sp>
      <p:grpSp>
        <p:nvGrpSpPr>
          <p:cNvPr id="1556" name="Google Shape;1556;p49"/>
          <p:cNvGrpSpPr/>
          <p:nvPr/>
        </p:nvGrpSpPr>
        <p:grpSpPr>
          <a:xfrm>
            <a:off x="6935171" y="696541"/>
            <a:ext cx="195284" cy="195284"/>
            <a:chOff x="5660400" y="238125"/>
            <a:chExt cx="481825" cy="481825"/>
          </a:xfrm>
        </p:grpSpPr>
        <p:sp>
          <p:nvSpPr>
            <p:cNvPr id="1557" name="Google Shape;1557;p49"/>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558" name="Google Shape;1558;p49"/>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1559" name="Google Shape;1559;p49">
            <a:hlinkClick r:id="rId8" action="ppaction://hlinksldjump"/>
          </p:cNvPr>
          <p:cNvSpPr/>
          <p:nvPr/>
        </p:nvSpPr>
        <p:spPr>
          <a:xfrm>
            <a:off x="6934475" y="681975"/>
            <a:ext cx="195900" cy="215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49">
            <a:hlinkClick r:id="rId9" action="ppaction://hlinksldjump"/>
          </p:cNvPr>
          <p:cNvSpPr/>
          <p:nvPr/>
        </p:nvSpPr>
        <p:spPr>
          <a:xfrm>
            <a:off x="7246284" y="695850"/>
            <a:ext cx="213106" cy="195722"/>
          </a:xfrm>
          <a:custGeom>
            <a:avLst/>
            <a:gdLst/>
            <a:ahLst/>
            <a:cxnLst/>
            <a:rect l="l" t="t" r="r" b="b"/>
            <a:pathLst>
              <a:path w="34372" h="31568" extrusionOk="0">
                <a:moveTo>
                  <a:pt x="17158" y="1"/>
                </a:moveTo>
                <a:cubicBezTo>
                  <a:pt x="11439" y="3246"/>
                  <a:pt x="5719" y="6490"/>
                  <a:pt x="0" y="9735"/>
                </a:cubicBezTo>
                <a:lnTo>
                  <a:pt x="2750" y="9735"/>
                </a:lnTo>
                <a:lnTo>
                  <a:pt x="2750" y="31567"/>
                </a:lnTo>
                <a:lnTo>
                  <a:pt x="11659" y="31567"/>
                </a:lnTo>
                <a:lnTo>
                  <a:pt x="11659" y="17379"/>
                </a:lnTo>
                <a:lnTo>
                  <a:pt x="23373" y="17379"/>
                </a:lnTo>
                <a:lnTo>
                  <a:pt x="23373" y="31567"/>
                </a:lnTo>
                <a:lnTo>
                  <a:pt x="31622" y="31567"/>
                </a:lnTo>
                <a:lnTo>
                  <a:pt x="31622" y="9735"/>
                </a:lnTo>
                <a:lnTo>
                  <a:pt x="34371" y="9735"/>
                </a:lnTo>
                <a:cubicBezTo>
                  <a:pt x="28597" y="6490"/>
                  <a:pt x="22878" y="3246"/>
                  <a:pt x="1715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49">
            <a:hlinkClick r:id="" action="ppaction://hlinkshowjump?jump=nextslide"/>
          </p:cNvPr>
          <p:cNvSpPr/>
          <p:nvPr/>
        </p:nvSpPr>
        <p:spPr>
          <a:xfrm>
            <a:off x="7870218" y="695853"/>
            <a:ext cx="145409" cy="215293"/>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49">
            <a:hlinkClick r:id="" action="ppaction://hlinkshowjump?jump=previousslide"/>
          </p:cNvPr>
          <p:cNvSpPr/>
          <p:nvPr/>
        </p:nvSpPr>
        <p:spPr>
          <a:xfrm rot="10800000">
            <a:off x="7575225" y="695855"/>
            <a:ext cx="145409" cy="215293"/>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301;p46"/>
          <p:cNvSpPr txBox="1">
            <a:spLocks noGrp="1"/>
          </p:cNvSpPr>
          <p:nvPr>
            <p:ph type="subTitle" idx="1"/>
          </p:nvPr>
        </p:nvSpPr>
        <p:spPr>
          <a:xfrm>
            <a:off x="708098" y="1073549"/>
            <a:ext cx="7589362" cy="277684"/>
          </a:xfrm>
          <a:prstGeom prst="rect">
            <a:avLst/>
          </a:prstGeom>
        </p:spPr>
        <p:txBody>
          <a:bodyPr spcFirstLastPara="1" wrap="square" lIns="91425" tIns="91425" rIns="91425" bIns="91425" anchor="ctr" anchorCtr="0">
            <a:noAutofit/>
          </a:bodyPr>
          <a:lstStyle/>
          <a:p>
            <a:pPr marL="0" lvl="0" indent="0" algn="l"/>
            <a:r>
              <a:rPr lang="vi-VN" b="0" dirty="0">
                <a:solidFill>
                  <a:schemeClr val="dk1"/>
                </a:solidFill>
              </a:rPr>
              <a:t>Hoặc cũng có thể cho object này vào trong một computed.</a:t>
            </a:r>
            <a:endParaRPr lang="en-US" b="0" dirty="0">
              <a:solidFill>
                <a:schemeClr val="dk1"/>
              </a:solidFill>
            </a:endParaRPr>
          </a:p>
        </p:txBody>
      </p:sp>
      <p:pic>
        <p:nvPicPr>
          <p:cNvPr id="2" name="Picture 1"/>
          <p:cNvPicPr>
            <a:picLocks noChangeAspect="1"/>
          </p:cNvPicPr>
          <p:nvPr/>
        </p:nvPicPr>
        <p:blipFill>
          <a:blip r:embed="rId10"/>
          <a:stretch>
            <a:fillRect/>
          </a:stretch>
        </p:blipFill>
        <p:spPr>
          <a:xfrm>
            <a:off x="940527" y="1406466"/>
            <a:ext cx="6780107" cy="3601932"/>
          </a:xfrm>
          <a:prstGeom prst="rect">
            <a:avLst/>
          </a:prstGeom>
        </p:spPr>
      </p:pic>
    </p:spTree>
    <p:extLst>
      <p:ext uri="{BB962C8B-B14F-4D97-AF65-F5344CB8AC3E}">
        <p14:creationId xmlns:p14="http://schemas.microsoft.com/office/powerpoint/2010/main" val="201052534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2">
                                            <p:txEl>
                                              <p:pRg st="0" end="0"/>
                                            </p:txEl>
                                          </p:spTgt>
                                        </p:tgtEl>
                                        <p:attrNameLst>
                                          <p:attrName>style.visibility</p:attrName>
                                        </p:attrNameLst>
                                      </p:cBhvr>
                                      <p:to>
                                        <p:strVal val="visible"/>
                                      </p:to>
                                    </p:set>
                                    <p:animEffect transition="in" filter="fade">
                                      <p:cBhvr>
                                        <p:cTn id="7" dur="500"/>
                                        <p:tgtEl>
                                          <p:spTgt spid="10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 grpId="0" build="p"/>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1474"/>
        <p:cNvGrpSpPr/>
        <p:nvPr/>
      </p:nvGrpSpPr>
      <p:grpSpPr>
        <a:xfrm>
          <a:off x="0" y="0"/>
          <a:ext cx="0" cy="0"/>
          <a:chOff x="0" y="0"/>
          <a:chExt cx="0" cy="0"/>
        </a:xfrm>
      </p:grpSpPr>
      <p:sp>
        <p:nvSpPr>
          <p:cNvPr id="1478" name="Google Shape;1478;p49"/>
          <p:cNvSpPr txBox="1">
            <a:spLocks noGrp="1"/>
          </p:cNvSpPr>
          <p:nvPr>
            <p:ph type="title"/>
          </p:nvPr>
        </p:nvSpPr>
        <p:spPr>
          <a:xfrm>
            <a:off x="1543659" y="540116"/>
            <a:ext cx="5872200" cy="478200"/>
          </a:xfrm>
          <a:prstGeom prst="rect">
            <a:avLst/>
          </a:prstGeom>
        </p:spPr>
        <p:txBody>
          <a:bodyPr spcFirstLastPara="1" wrap="square" lIns="91425" tIns="91425" rIns="91425" bIns="91425" anchor="ctr" anchorCtr="0">
            <a:noAutofit/>
          </a:bodyPr>
          <a:lstStyle/>
          <a:p>
            <a:pPr lvl="0"/>
            <a:r>
              <a:rPr lang="en-US" sz="2400" dirty="0" smtClean="0">
                <a:solidFill>
                  <a:schemeClr val="accent2"/>
                </a:solidFill>
              </a:rPr>
              <a:t>b. </a:t>
            </a:r>
            <a:r>
              <a:rPr lang="en-US" sz="2400" dirty="0" err="1" smtClean="0">
                <a:solidFill>
                  <a:schemeClr val="accent2"/>
                </a:solidFill>
              </a:rPr>
              <a:t>Cú</a:t>
            </a:r>
            <a:r>
              <a:rPr lang="en-US" sz="2400" dirty="0" smtClean="0">
                <a:solidFill>
                  <a:schemeClr val="accent2"/>
                </a:solidFill>
              </a:rPr>
              <a:t> </a:t>
            </a:r>
            <a:r>
              <a:rPr lang="en-US" sz="2400" dirty="0" err="1" smtClean="0">
                <a:solidFill>
                  <a:schemeClr val="accent2"/>
                </a:solidFill>
              </a:rPr>
              <a:t>pháp</a:t>
            </a:r>
            <a:r>
              <a:rPr lang="en-US" sz="2400" dirty="0" smtClean="0">
                <a:solidFill>
                  <a:schemeClr val="accent2"/>
                </a:solidFill>
              </a:rPr>
              <a:t> </a:t>
            </a:r>
            <a:r>
              <a:rPr lang="en-US" sz="2400" dirty="0" err="1" smtClean="0">
                <a:solidFill>
                  <a:schemeClr val="accent2"/>
                </a:solidFill>
              </a:rPr>
              <a:t>kiểu</a:t>
            </a:r>
            <a:r>
              <a:rPr lang="en-US" sz="2400" dirty="0" smtClean="0">
                <a:solidFill>
                  <a:schemeClr val="accent2"/>
                </a:solidFill>
              </a:rPr>
              <a:t> Array.</a:t>
            </a:r>
            <a:endParaRPr sz="2400" b="1" dirty="0">
              <a:solidFill>
                <a:schemeClr val="accent2"/>
              </a:solidFill>
            </a:endParaRPr>
          </a:p>
        </p:txBody>
      </p:sp>
      <p:sp>
        <p:nvSpPr>
          <p:cNvPr id="1546" name="Google Shape;1546;p49">
            <a:hlinkClick r:id="rId3" action="ppaction://hlinksldjump"/>
          </p:cNvPr>
          <p:cNvSpPr/>
          <p:nvPr/>
        </p:nvSpPr>
        <p:spPr>
          <a:xfrm rot="5400000">
            <a:off x="8135450" y="1556928"/>
            <a:ext cx="950100" cy="62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49">
            <a:hlinkClick r:id="rId4" action="ppaction://hlinksldjump"/>
          </p:cNvPr>
          <p:cNvSpPr/>
          <p:nvPr/>
        </p:nvSpPr>
        <p:spPr>
          <a:xfrm rot="5400000">
            <a:off x="8100942" y="589675"/>
            <a:ext cx="1019100" cy="62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49">
            <a:hlinkClick r:id="rId5" action="ppaction://hlinksldjump"/>
          </p:cNvPr>
          <p:cNvSpPr/>
          <p:nvPr/>
        </p:nvSpPr>
        <p:spPr>
          <a:xfrm rot="5400000">
            <a:off x="8089092" y="2537633"/>
            <a:ext cx="1042800" cy="62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49">
            <a:hlinkClick r:id="rId6" action="ppaction://hlinksldjump"/>
          </p:cNvPr>
          <p:cNvSpPr/>
          <p:nvPr/>
        </p:nvSpPr>
        <p:spPr>
          <a:xfrm rot="5400000">
            <a:off x="8100942" y="4501251"/>
            <a:ext cx="1019100" cy="62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49">
            <a:hlinkClick r:id="rId7" action="ppaction://hlinksldjump"/>
          </p:cNvPr>
          <p:cNvSpPr/>
          <p:nvPr/>
        </p:nvSpPr>
        <p:spPr>
          <a:xfrm rot="5400000">
            <a:off x="8141446" y="3528444"/>
            <a:ext cx="938100" cy="624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49">
            <a:hlinkClick r:id="rId4" action="ppaction://hlinksldjump"/>
          </p:cNvPr>
          <p:cNvSpPr txBox="1"/>
          <p:nvPr/>
        </p:nvSpPr>
        <p:spPr>
          <a:xfrm>
            <a:off x="8189650" y="470225"/>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4"/>
                </a:solidFill>
                <a:latin typeface="Ubuntu"/>
                <a:ea typeface="Ubuntu"/>
                <a:cs typeface="Ubuntu"/>
                <a:sym typeface="Ubuntu"/>
              </a:rPr>
              <a:t>M</a:t>
            </a:r>
            <a:endParaRPr b="1">
              <a:solidFill>
                <a:schemeClr val="accent4"/>
              </a:solidFill>
              <a:latin typeface="Ubuntu"/>
              <a:ea typeface="Ubuntu"/>
              <a:cs typeface="Ubuntu"/>
              <a:sym typeface="Ubuntu"/>
            </a:endParaRPr>
          </a:p>
        </p:txBody>
      </p:sp>
      <p:sp>
        <p:nvSpPr>
          <p:cNvPr id="1552" name="Google Shape;1552;p49">
            <a:hlinkClick r:id="rId3" action="ppaction://hlinksldjump"/>
          </p:cNvPr>
          <p:cNvSpPr txBox="1"/>
          <p:nvPr/>
        </p:nvSpPr>
        <p:spPr>
          <a:xfrm>
            <a:off x="8189650" y="1476316"/>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2"/>
                </a:solidFill>
                <a:latin typeface="Ubuntu"/>
                <a:ea typeface="Ubuntu"/>
                <a:cs typeface="Ubuntu"/>
                <a:sym typeface="Ubuntu"/>
              </a:rPr>
              <a:t>T</a:t>
            </a:r>
            <a:endParaRPr b="1">
              <a:solidFill>
                <a:schemeClr val="accent2"/>
              </a:solidFill>
              <a:latin typeface="Ubuntu"/>
              <a:ea typeface="Ubuntu"/>
              <a:cs typeface="Ubuntu"/>
              <a:sym typeface="Ubuntu"/>
            </a:endParaRPr>
          </a:p>
        </p:txBody>
      </p:sp>
      <p:sp>
        <p:nvSpPr>
          <p:cNvPr id="1553" name="Google Shape;1553;p49">
            <a:hlinkClick r:id="rId5" action="ppaction://hlinksldjump"/>
          </p:cNvPr>
          <p:cNvSpPr txBox="1"/>
          <p:nvPr/>
        </p:nvSpPr>
        <p:spPr>
          <a:xfrm>
            <a:off x="8189650" y="2400638"/>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1"/>
                </a:solidFill>
                <a:latin typeface="Ubuntu"/>
                <a:ea typeface="Ubuntu"/>
                <a:cs typeface="Ubuntu"/>
                <a:sym typeface="Ubuntu"/>
              </a:rPr>
              <a:t>X</a:t>
            </a:r>
            <a:endParaRPr b="1">
              <a:solidFill>
                <a:schemeClr val="accent1"/>
              </a:solidFill>
              <a:latin typeface="Ubuntu"/>
              <a:ea typeface="Ubuntu"/>
              <a:cs typeface="Ubuntu"/>
              <a:sym typeface="Ubuntu"/>
            </a:endParaRPr>
          </a:p>
        </p:txBody>
      </p:sp>
      <p:sp>
        <p:nvSpPr>
          <p:cNvPr id="1554" name="Google Shape;1554;p49">
            <a:hlinkClick r:id="rId7" action="ppaction://hlinksldjump"/>
          </p:cNvPr>
          <p:cNvSpPr txBox="1"/>
          <p:nvPr/>
        </p:nvSpPr>
        <p:spPr>
          <a:xfrm>
            <a:off x="8189650" y="3423511"/>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3"/>
                </a:solidFill>
                <a:latin typeface="Ubuntu"/>
                <a:ea typeface="Ubuntu"/>
                <a:cs typeface="Ubuntu"/>
                <a:sym typeface="Ubuntu"/>
              </a:rPr>
              <a:t>T</a:t>
            </a:r>
            <a:endParaRPr b="1">
              <a:solidFill>
                <a:schemeClr val="accent3"/>
              </a:solidFill>
              <a:latin typeface="Ubuntu"/>
              <a:ea typeface="Ubuntu"/>
              <a:cs typeface="Ubuntu"/>
              <a:sym typeface="Ubuntu"/>
            </a:endParaRPr>
          </a:p>
        </p:txBody>
      </p:sp>
      <p:sp>
        <p:nvSpPr>
          <p:cNvPr id="1555" name="Google Shape;1555;p49">
            <a:hlinkClick r:id="rId6" action="ppaction://hlinksldjump"/>
          </p:cNvPr>
          <p:cNvSpPr txBox="1"/>
          <p:nvPr/>
        </p:nvSpPr>
        <p:spPr>
          <a:xfrm>
            <a:off x="8189650" y="4362805"/>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4"/>
                </a:solidFill>
                <a:latin typeface="Ubuntu"/>
                <a:ea typeface="Ubuntu"/>
                <a:cs typeface="Ubuntu"/>
                <a:sym typeface="Ubuntu"/>
              </a:rPr>
              <a:t>F</a:t>
            </a:r>
            <a:endParaRPr b="1">
              <a:solidFill>
                <a:schemeClr val="accent4"/>
              </a:solidFill>
              <a:latin typeface="Ubuntu"/>
              <a:ea typeface="Ubuntu"/>
              <a:cs typeface="Ubuntu"/>
              <a:sym typeface="Ubuntu"/>
            </a:endParaRPr>
          </a:p>
        </p:txBody>
      </p:sp>
      <p:grpSp>
        <p:nvGrpSpPr>
          <p:cNvPr id="1556" name="Google Shape;1556;p49"/>
          <p:cNvGrpSpPr/>
          <p:nvPr/>
        </p:nvGrpSpPr>
        <p:grpSpPr>
          <a:xfrm>
            <a:off x="6935171" y="696541"/>
            <a:ext cx="195284" cy="195284"/>
            <a:chOff x="5660400" y="238125"/>
            <a:chExt cx="481825" cy="481825"/>
          </a:xfrm>
        </p:grpSpPr>
        <p:sp>
          <p:nvSpPr>
            <p:cNvPr id="1557" name="Google Shape;1557;p49"/>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558" name="Google Shape;1558;p49"/>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1559" name="Google Shape;1559;p49">
            <a:hlinkClick r:id="rId8" action="ppaction://hlinksldjump"/>
          </p:cNvPr>
          <p:cNvSpPr/>
          <p:nvPr/>
        </p:nvSpPr>
        <p:spPr>
          <a:xfrm>
            <a:off x="6934475" y="681975"/>
            <a:ext cx="195900" cy="215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49">
            <a:hlinkClick r:id="rId9" action="ppaction://hlinksldjump"/>
          </p:cNvPr>
          <p:cNvSpPr/>
          <p:nvPr/>
        </p:nvSpPr>
        <p:spPr>
          <a:xfrm>
            <a:off x="7246284" y="695850"/>
            <a:ext cx="213106" cy="195722"/>
          </a:xfrm>
          <a:custGeom>
            <a:avLst/>
            <a:gdLst/>
            <a:ahLst/>
            <a:cxnLst/>
            <a:rect l="l" t="t" r="r" b="b"/>
            <a:pathLst>
              <a:path w="34372" h="31568" extrusionOk="0">
                <a:moveTo>
                  <a:pt x="17158" y="1"/>
                </a:moveTo>
                <a:cubicBezTo>
                  <a:pt x="11439" y="3246"/>
                  <a:pt x="5719" y="6490"/>
                  <a:pt x="0" y="9735"/>
                </a:cubicBezTo>
                <a:lnTo>
                  <a:pt x="2750" y="9735"/>
                </a:lnTo>
                <a:lnTo>
                  <a:pt x="2750" y="31567"/>
                </a:lnTo>
                <a:lnTo>
                  <a:pt x="11659" y="31567"/>
                </a:lnTo>
                <a:lnTo>
                  <a:pt x="11659" y="17379"/>
                </a:lnTo>
                <a:lnTo>
                  <a:pt x="23373" y="17379"/>
                </a:lnTo>
                <a:lnTo>
                  <a:pt x="23373" y="31567"/>
                </a:lnTo>
                <a:lnTo>
                  <a:pt x="31622" y="31567"/>
                </a:lnTo>
                <a:lnTo>
                  <a:pt x="31622" y="9735"/>
                </a:lnTo>
                <a:lnTo>
                  <a:pt x="34371" y="9735"/>
                </a:lnTo>
                <a:cubicBezTo>
                  <a:pt x="28597" y="6490"/>
                  <a:pt x="22878" y="3246"/>
                  <a:pt x="1715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49">
            <a:hlinkClick r:id="" action="ppaction://hlinkshowjump?jump=nextslide"/>
          </p:cNvPr>
          <p:cNvSpPr/>
          <p:nvPr/>
        </p:nvSpPr>
        <p:spPr>
          <a:xfrm>
            <a:off x="7870218" y="695853"/>
            <a:ext cx="145409" cy="215293"/>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49">
            <a:hlinkClick r:id="" action="ppaction://hlinkshowjump?jump=previousslide"/>
          </p:cNvPr>
          <p:cNvSpPr/>
          <p:nvPr/>
        </p:nvSpPr>
        <p:spPr>
          <a:xfrm rot="10800000">
            <a:off x="7575225" y="695855"/>
            <a:ext cx="145409" cy="215293"/>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301;p46"/>
          <p:cNvSpPr txBox="1">
            <a:spLocks noGrp="1"/>
          </p:cNvSpPr>
          <p:nvPr>
            <p:ph type="subTitle" idx="1"/>
          </p:nvPr>
        </p:nvSpPr>
        <p:spPr>
          <a:xfrm>
            <a:off x="708098" y="1073548"/>
            <a:ext cx="7589362" cy="603261"/>
          </a:xfrm>
          <a:prstGeom prst="rect">
            <a:avLst/>
          </a:prstGeom>
        </p:spPr>
        <p:txBody>
          <a:bodyPr spcFirstLastPara="1" wrap="square" lIns="91425" tIns="91425" rIns="91425" bIns="91425" anchor="ctr" anchorCtr="0">
            <a:noAutofit/>
          </a:bodyPr>
          <a:lstStyle/>
          <a:p>
            <a:pPr marL="0" lvl="0" indent="0" algn="l"/>
            <a:r>
              <a:rPr lang="vi-VN" b="0" dirty="0">
                <a:solidFill>
                  <a:schemeClr val="dk1"/>
                </a:solidFill>
              </a:rPr>
              <a:t>Ngoài cách bind bằng kiểu </a:t>
            </a:r>
            <a:r>
              <a:rPr lang="en-US" b="0" dirty="0" smtClean="0">
                <a:solidFill>
                  <a:schemeClr val="dk1"/>
                </a:solidFill>
              </a:rPr>
              <a:t>O</a:t>
            </a:r>
            <a:r>
              <a:rPr lang="vi-VN" b="0" dirty="0" smtClean="0">
                <a:solidFill>
                  <a:schemeClr val="dk1"/>
                </a:solidFill>
              </a:rPr>
              <a:t>bject </a:t>
            </a:r>
            <a:r>
              <a:rPr lang="vi-VN" b="0" dirty="0">
                <a:solidFill>
                  <a:schemeClr val="dk1"/>
                </a:solidFill>
              </a:rPr>
              <a:t>thì trong Vue.js cũng hỗ trợ cho chúng ta bind vào class dạng mảng.</a:t>
            </a:r>
            <a:endParaRPr lang="en-US" b="0" dirty="0">
              <a:solidFill>
                <a:schemeClr val="dk1"/>
              </a:solidFill>
            </a:endParaRPr>
          </a:p>
        </p:txBody>
      </p:sp>
      <p:pic>
        <p:nvPicPr>
          <p:cNvPr id="3" name="Picture 2"/>
          <p:cNvPicPr>
            <a:picLocks noChangeAspect="1"/>
          </p:cNvPicPr>
          <p:nvPr/>
        </p:nvPicPr>
        <p:blipFill>
          <a:blip r:embed="rId10"/>
          <a:stretch>
            <a:fillRect/>
          </a:stretch>
        </p:blipFill>
        <p:spPr>
          <a:xfrm>
            <a:off x="708098" y="1710714"/>
            <a:ext cx="5400000" cy="361905"/>
          </a:xfrm>
          <a:prstGeom prst="rect">
            <a:avLst/>
          </a:prstGeom>
        </p:spPr>
      </p:pic>
      <p:sp>
        <p:nvSpPr>
          <p:cNvPr id="23" name="Google Shape;1301;p46"/>
          <p:cNvSpPr txBox="1">
            <a:spLocks noGrp="1"/>
          </p:cNvSpPr>
          <p:nvPr>
            <p:ph type="subTitle" idx="1"/>
          </p:nvPr>
        </p:nvSpPr>
        <p:spPr>
          <a:xfrm>
            <a:off x="708098" y="2211431"/>
            <a:ext cx="7589362" cy="603261"/>
          </a:xfrm>
          <a:prstGeom prst="rect">
            <a:avLst/>
          </a:prstGeom>
        </p:spPr>
        <p:txBody>
          <a:bodyPr spcFirstLastPara="1" wrap="square" lIns="91425" tIns="91425" rIns="91425" bIns="91425" anchor="ctr" anchorCtr="0">
            <a:noAutofit/>
          </a:bodyPr>
          <a:lstStyle/>
          <a:p>
            <a:pPr marL="0" lvl="0" indent="0" algn="l"/>
            <a:r>
              <a:rPr lang="vi-VN" b="0" dirty="0">
                <a:solidFill>
                  <a:schemeClr val="dk1"/>
                </a:solidFill>
              </a:rPr>
              <a:t>Lúc này active, và textRed sẽ là 2 thuộc tính của vue instance chứa giá trị là tên của class cần thay thế.</a:t>
            </a:r>
            <a:endParaRPr lang="en-US" b="0" dirty="0">
              <a:solidFill>
                <a:schemeClr val="dk1"/>
              </a:solidFill>
            </a:endParaRPr>
          </a:p>
        </p:txBody>
      </p:sp>
    </p:spTree>
    <p:extLst>
      <p:ext uri="{BB962C8B-B14F-4D97-AF65-F5344CB8AC3E}">
        <p14:creationId xmlns:p14="http://schemas.microsoft.com/office/powerpoint/2010/main" val="314551907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2">
                                            <p:txEl>
                                              <p:pRg st="0" end="0"/>
                                            </p:txEl>
                                          </p:spTgt>
                                        </p:tgtEl>
                                        <p:attrNameLst>
                                          <p:attrName>style.visibility</p:attrName>
                                        </p:attrNameLst>
                                      </p:cBhvr>
                                      <p:to>
                                        <p:strVal val="visible"/>
                                      </p:to>
                                    </p:set>
                                    <p:animEffect transition="in" filter="fade">
                                      <p:cBhvr>
                                        <p:cTn id="7" dur="500"/>
                                        <p:tgtEl>
                                          <p:spTgt spid="10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3">
                                            <p:txEl>
                                              <p:pRg st="0" end="0"/>
                                            </p:txEl>
                                          </p:spTgt>
                                        </p:tgtEl>
                                        <p:attrNameLst>
                                          <p:attrName>style.visibility</p:attrName>
                                        </p:attrNameLst>
                                      </p:cBhvr>
                                      <p:to>
                                        <p:strVal val="visible"/>
                                      </p:to>
                                    </p:set>
                                    <p:animEffect transition="in" filter="fade">
                                      <p:cBhvr>
                                        <p:cTn id="17" dur="500"/>
                                        <p:tgtEl>
                                          <p:spTgt spid="2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 grpId="0" build="p"/>
      <p:bldP spid="23" grpId="0" build="p"/>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1474"/>
        <p:cNvGrpSpPr/>
        <p:nvPr/>
      </p:nvGrpSpPr>
      <p:grpSpPr>
        <a:xfrm>
          <a:off x="0" y="0"/>
          <a:ext cx="0" cy="0"/>
          <a:chOff x="0" y="0"/>
          <a:chExt cx="0" cy="0"/>
        </a:xfrm>
      </p:grpSpPr>
      <p:sp>
        <p:nvSpPr>
          <p:cNvPr id="1478" name="Google Shape;1478;p49"/>
          <p:cNvSpPr txBox="1">
            <a:spLocks noGrp="1"/>
          </p:cNvSpPr>
          <p:nvPr>
            <p:ph type="title"/>
          </p:nvPr>
        </p:nvSpPr>
        <p:spPr>
          <a:xfrm>
            <a:off x="1543659" y="540116"/>
            <a:ext cx="5872200" cy="478200"/>
          </a:xfrm>
          <a:prstGeom prst="rect">
            <a:avLst/>
          </a:prstGeom>
        </p:spPr>
        <p:txBody>
          <a:bodyPr spcFirstLastPara="1" wrap="square" lIns="91425" tIns="91425" rIns="91425" bIns="91425" anchor="ctr" anchorCtr="0">
            <a:noAutofit/>
          </a:bodyPr>
          <a:lstStyle/>
          <a:p>
            <a:pPr lvl="0"/>
            <a:r>
              <a:rPr lang="en-US" sz="2400" dirty="0" smtClean="0">
                <a:solidFill>
                  <a:schemeClr val="accent2"/>
                </a:solidFill>
              </a:rPr>
              <a:t>b. </a:t>
            </a:r>
            <a:r>
              <a:rPr lang="en-US" sz="2400" dirty="0" err="1" smtClean="0">
                <a:solidFill>
                  <a:schemeClr val="accent2"/>
                </a:solidFill>
              </a:rPr>
              <a:t>Cú</a:t>
            </a:r>
            <a:r>
              <a:rPr lang="en-US" sz="2400" dirty="0" smtClean="0">
                <a:solidFill>
                  <a:schemeClr val="accent2"/>
                </a:solidFill>
              </a:rPr>
              <a:t> </a:t>
            </a:r>
            <a:r>
              <a:rPr lang="en-US" sz="2400" dirty="0" err="1" smtClean="0">
                <a:solidFill>
                  <a:schemeClr val="accent2"/>
                </a:solidFill>
              </a:rPr>
              <a:t>pháp</a:t>
            </a:r>
            <a:r>
              <a:rPr lang="en-US" sz="2400" dirty="0" smtClean="0">
                <a:solidFill>
                  <a:schemeClr val="accent2"/>
                </a:solidFill>
              </a:rPr>
              <a:t> </a:t>
            </a:r>
            <a:r>
              <a:rPr lang="en-US" sz="2400" dirty="0" err="1" smtClean="0">
                <a:solidFill>
                  <a:schemeClr val="accent2"/>
                </a:solidFill>
              </a:rPr>
              <a:t>kiểu</a:t>
            </a:r>
            <a:r>
              <a:rPr lang="en-US" sz="2400" dirty="0" smtClean="0">
                <a:solidFill>
                  <a:schemeClr val="accent2"/>
                </a:solidFill>
              </a:rPr>
              <a:t> Array.</a:t>
            </a:r>
            <a:endParaRPr sz="2400" b="1" dirty="0">
              <a:solidFill>
                <a:schemeClr val="accent2"/>
              </a:solidFill>
            </a:endParaRPr>
          </a:p>
        </p:txBody>
      </p:sp>
      <p:sp>
        <p:nvSpPr>
          <p:cNvPr id="1546" name="Google Shape;1546;p49">
            <a:hlinkClick r:id="rId3" action="ppaction://hlinksldjump"/>
          </p:cNvPr>
          <p:cNvSpPr/>
          <p:nvPr/>
        </p:nvSpPr>
        <p:spPr>
          <a:xfrm rot="5400000">
            <a:off x="8135450" y="1556928"/>
            <a:ext cx="950100" cy="62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49">
            <a:hlinkClick r:id="rId4" action="ppaction://hlinksldjump"/>
          </p:cNvPr>
          <p:cNvSpPr/>
          <p:nvPr/>
        </p:nvSpPr>
        <p:spPr>
          <a:xfrm rot="5400000">
            <a:off x="8100942" y="589675"/>
            <a:ext cx="1019100" cy="62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49">
            <a:hlinkClick r:id="rId5" action="ppaction://hlinksldjump"/>
          </p:cNvPr>
          <p:cNvSpPr/>
          <p:nvPr/>
        </p:nvSpPr>
        <p:spPr>
          <a:xfrm rot="5400000">
            <a:off x="8089092" y="2537633"/>
            <a:ext cx="1042800" cy="62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49">
            <a:hlinkClick r:id="rId6" action="ppaction://hlinksldjump"/>
          </p:cNvPr>
          <p:cNvSpPr/>
          <p:nvPr/>
        </p:nvSpPr>
        <p:spPr>
          <a:xfrm rot="5400000">
            <a:off x="8100942" y="4501251"/>
            <a:ext cx="1019100" cy="62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49">
            <a:hlinkClick r:id="rId7" action="ppaction://hlinksldjump"/>
          </p:cNvPr>
          <p:cNvSpPr/>
          <p:nvPr/>
        </p:nvSpPr>
        <p:spPr>
          <a:xfrm rot="5400000">
            <a:off x="8141446" y="3528444"/>
            <a:ext cx="938100" cy="624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49">
            <a:hlinkClick r:id="rId4" action="ppaction://hlinksldjump"/>
          </p:cNvPr>
          <p:cNvSpPr txBox="1"/>
          <p:nvPr/>
        </p:nvSpPr>
        <p:spPr>
          <a:xfrm>
            <a:off x="8189650" y="470225"/>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4"/>
                </a:solidFill>
                <a:latin typeface="Ubuntu"/>
                <a:ea typeface="Ubuntu"/>
                <a:cs typeface="Ubuntu"/>
                <a:sym typeface="Ubuntu"/>
              </a:rPr>
              <a:t>M</a:t>
            </a:r>
            <a:endParaRPr b="1">
              <a:solidFill>
                <a:schemeClr val="accent4"/>
              </a:solidFill>
              <a:latin typeface="Ubuntu"/>
              <a:ea typeface="Ubuntu"/>
              <a:cs typeface="Ubuntu"/>
              <a:sym typeface="Ubuntu"/>
            </a:endParaRPr>
          </a:p>
        </p:txBody>
      </p:sp>
      <p:sp>
        <p:nvSpPr>
          <p:cNvPr id="1552" name="Google Shape;1552;p49">
            <a:hlinkClick r:id="rId3" action="ppaction://hlinksldjump"/>
          </p:cNvPr>
          <p:cNvSpPr txBox="1"/>
          <p:nvPr/>
        </p:nvSpPr>
        <p:spPr>
          <a:xfrm>
            <a:off x="8189650" y="1476316"/>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2"/>
                </a:solidFill>
                <a:latin typeface="Ubuntu"/>
                <a:ea typeface="Ubuntu"/>
                <a:cs typeface="Ubuntu"/>
                <a:sym typeface="Ubuntu"/>
              </a:rPr>
              <a:t>T</a:t>
            </a:r>
            <a:endParaRPr b="1">
              <a:solidFill>
                <a:schemeClr val="accent2"/>
              </a:solidFill>
              <a:latin typeface="Ubuntu"/>
              <a:ea typeface="Ubuntu"/>
              <a:cs typeface="Ubuntu"/>
              <a:sym typeface="Ubuntu"/>
            </a:endParaRPr>
          </a:p>
        </p:txBody>
      </p:sp>
      <p:sp>
        <p:nvSpPr>
          <p:cNvPr id="1553" name="Google Shape;1553;p49">
            <a:hlinkClick r:id="rId5" action="ppaction://hlinksldjump"/>
          </p:cNvPr>
          <p:cNvSpPr txBox="1"/>
          <p:nvPr/>
        </p:nvSpPr>
        <p:spPr>
          <a:xfrm>
            <a:off x="8189650" y="2400638"/>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1"/>
                </a:solidFill>
                <a:latin typeface="Ubuntu"/>
                <a:ea typeface="Ubuntu"/>
                <a:cs typeface="Ubuntu"/>
                <a:sym typeface="Ubuntu"/>
              </a:rPr>
              <a:t>X</a:t>
            </a:r>
            <a:endParaRPr b="1">
              <a:solidFill>
                <a:schemeClr val="accent1"/>
              </a:solidFill>
              <a:latin typeface="Ubuntu"/>
              <a:ea typeface="Ubuntu"/>
              <a:cs typeface="Ubuntu"/>
              <a:sym typeface="Ubuntu"/>
            </a:endParaRPr>
          </a:p>
        </p:txBody>
      </p:sp>
      <p:sp>
        <p:nvSpPr>
          <p:cNvPr id="1554" name="Google Shape;1554;p49">
            <a:hlinkClick r:id="rId7" action="ppaction://hlinksldjump"/>
          </p:cNvPr>
          <p:cNvSpPr txBox="1"/>
          <p:nvPr/>
        </p:nvSpPr>
        <p:spPr>
          <a:xfrm>
            <a:off x="8189650" y="3423511"/>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3"/>
                </a:solidFill>
                <a:latin typeface="Ubuntu"/>
                <a:ea typeface="Ubuntu"/>
                <a:cs typeface="Ubuntu"/>
                <a:sym typeface="Ubuntu"/>
              </a:rPr>
              <a:t>T</a:t>
            </a:r>
            <a:endParaRPr b="1">
              <a:solidFill>
                <a:schemeClr val="accent3"/>
              </a:solidFill>
              <a:latin typeface="Ubuntu"/>
              <a:ea typeface="Ubuntu"/>
              <a:cs typeface="Ubuntu"/>
              <a:sym typeface="Ubuntu"/>
            </a:endParaRPr>
          </a:p>
        </p:txBody>
      </p:sp>
      <p:sp>
        <p:nvSpPr>
          <p:cNvPr id="1555" name="Google Shape;1555;p49">
            <a:hlinkClick r:id="rId6" action="ppaction://hlinksldjump"/>
          </p:cNvPr>
          <p:cNvSpPr txBox="1"/>
          <p:nvPr/>
        </p:nvSpPr>
        <p:spPr>
          <a:xfrm>
            <a:off x="8189650" y="4362805"/>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4"/>
                </a:solidFill>
                <a:latin typeface="Ubuntu"/>
                <a:ea typeface="Ubuntu"/>
                <a:cs typeface="Ubuntu"/>
                <a:sym typeface="Ubuntu"/>
              </a:rPr>
              <a:t>F</a:t>
            </a:r>
            <a:endParaRPr b="1">
              <a:solidFill>
                <a:schemeClr val="accent4"/>
              </a:solidFill>
              <a:latin typeface="Ubuntu"/>
              <a:ea typeface="Ubuntu"/>
              <a:cs typeface="Ubuntu"/>
              <a:sym typeface="Ubuntu"/>
            </a:endParaRPr>
          </a:p>
        </p:txBody>
      </p:sp>
      <p:grpSp>
        <p:nvGrpSpPr>
          <p:cNvPr id="1556" name="Google Shape;1556;p49"/>
          <p:cNvGrpSpPr/>
          <p:nvPr/>
        </p:nvGrpSpPr>
        <p:grpSpPr>
          <a:xfrm>
            <a:off x="6935171" y="696541"/>
            <a:ext cx="195284" cy="195284"/>
            <a:chOff x="5660400" y="238125"/>
            <a:chExt cx="481825" cy="481825"/>
          </a:xfrm>
        </p:grpSpPr>
        <p:sp>
          <p:nvSpPr>
            <p:cNvPr id="1557" name="Google Shape;1557;p49"/>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558" name="Google Shape;1558;p49"/>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1559" name="Google Shape;1559;p49">
            <a:hlinkClick r:id="rId8" action="ppaction://hlinksldjump"/>
          </p:cNvPr>
          <p:cNvSpPr/>
          <p:nvPr/>
        </p:nvSpPr>
        <p:spPr>
          <a:xfrm>
            <a:off x="6934475" y="681975"/>
            <a:ext cx="195900" cy="215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49">
            <a:hlinkClick r:id="rId9" action="ppaction://hlinksldjump"/>
          </p:cNvPr>
          <p:cNvSpPr/>
          <p:nvPr/>
        </p:nvSpPr>
        <p:spPr>
          <a:xfrm>
            <a:off x="7246284" y="695850"/>
            <a:ext cx="213106" cy="195722"/>
          </a:xfrm>
          <a:custGeom>
            <a:avLst/>
            <a:gdLst/>
            <a:ahLst/>
            <a:cxnLst/>
            <a:rect l="l" t="t" r="r" b="b"/>
            <a:pathLst>
              <a:path w="34372" h="31568" extrusionOk="0">
                <a:moveTo>
                  <a:pt x="17158" y="1"/>
                </a:moveTo>
                <a:cubicBezTo>
                  <a:pt x="11439" y="3246"/>
                  <a:pt x="5719" y="6490"/>
                  <a:pt x="0" y="9735"/>
                </a:cubicBezTo>
                <a:lnTo>
                  <a:pt x="2750" y="9735"/>
                </a:lnTo>
                <a:lnTo>
                  <a:pt x="2750" y="31567"/>
                </a:lnTo>
                <a:lnTo>
                  <a:pt x="11659" y="31567"/>
                </a:lnTo>
                <a:lnTo>
                  <a:pt x="11659" y="17379"/>
                </a:lnTo>
                <a:lnTo>
                  <a:pt x="23373" y="17379"/>
                </a:lnTo>
                <a:lnTo>
                  <a:pt x="23373" y="31567"/>
                </a:lnTo>
                <a:lnTo>
                  <a:pt x="31622" y="31567"/>
                </a:lnTo>
                <a:lnTo>
                  <a:pt x="31622" y="9735"/>
                </a:lnTo>
                <a:lnTo>
                  <a:pt x="34371" y="9735"/>
                </a:lnTo>
                <a:cubicBezTo>
                  <a:pt x="28597" y="6490"/>
                  <a:pt x="22878" y="3246"/>
                  <a:pt x="1715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49">
            <a:hlinkClick r:id="" action="ppaction://hlinkshowjump?jump=nextslide"/>
          </p:cNvPr>
          <p:cNvSpPr/>
          <p:nvPr/>
        </p:nvSpPr>
        <p:spPr>
          <a:xfrm>
            <a:off x="7870218" y="695853"/>
            <a:ext cx="145409" cy="215293"/>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49">
            <a:hlinkClick r:id="" action="ppaction://hlinkshowjump?jump=previousslide"/>
          </p:cNvPr>
          <p:cNvSpPr/>
          <p:nvPr/>
        </p:nvSpPr>
        <p:spPr>
          <a:xfrm rot="10800000">
            <a:off x="7575225" y="695855"/>
            <a:ext cx="145409" cy="215293"/>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301;p46"/>
          <p:cNvSpPr txBox="1">
            <a:spLocks noGrp="1"/>
          </p:cNvSpPr>
          <p:nvPr>
            <p:ph type="subTitle" idx="1"/>
          </p:nvPr>
        </p:nvSpPr>
        <p:spPr>
          <a:xfrm>
            <a:off x="708098" y="1073548"/>
            <a:ext cx="7589362" cy="277685"/>
          </a:xfrm>
          <a:prstGeom prst="rect">
            <a:avLst/>
          </a:prstGeom>
        </p:spPr>
        <p:txBody>
          <a:bodyPr spcFirstLastPara="1" wrap="square" lIns="91425" tIns="91425" rIns="91425" bIns="91425" anchor="ctr" anchorCtr="0">
            <a:noAutofit/>
          </a:bodyPr>
          <a:lstStyle/>
          <a:p>
            <a:pPr marL="0" lvl="0" indent="0" algn="l"/>
            <a:r>
              <a:rPr lang="en-US" b="0" dirty="0" smtClean="0">
                <a:solidFill>
                  <a:schemeClr val="dk1"/>
                </a:solidFill>
              </a:rPr>
              <a:t>VD:</a:t>
            </a:r>
            <a:endParaRPr lang="en-US" b="0" dirty="0">
              <a:solidFill>
                <a:schemeClr val="dk1"/>
              </a:solidFill>
            </a:endParaRPr>
          </a:p>
        </p:txBody>
      </p:sp>
      <p:pic>
        <p:nvPicPr>
          <p:cNvPr id="4" name="Picture 3"/>
          <p:cNvPicPr>
            <a:picLocks noChangeAspect="1"/>
          </p:cNvPicPr>
          <p:nvPr/>
        </p:nvPicPr>
        <p:blipFill>
          <a:blip r:embed="rId10"/>
          <a:stretch>
            <a:fillRect/>
          </a:stretch>
        </p:blipFill>
        <p:spPr>
          <a:xfrm>
            <a:off x="995285" y="1351233"/>
            <a:ext cx="6874933" cy="3637985"/>
          </a:xfrm>
          <a:prstGeom prst="rect">
            <a:avLst/>
          </a:prstGeom>
        </p:spPr>
      </p:pic>
    </p:spTree>
    <p:extLst>
      <p:ext uri="{BB962C8B-B14F-4D97-AF65-F5344CB8AC3E}">
        <p14:creationId xmlns:p14="http://schemas.microsoft.com/office/powerpoint/2010/main" val="84698560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2">
                                            <p:txEl>
                                              <p:pRg st="0" end="0"/>
                                            </p:txEl>
                                          </p:spTgt>
                                        </p:tgtEl>
                                        <p:attrNameLst>
                                          <p:attrName>style.visibility</p:attrName>
                                        </p:attrNameLst>
                                      </p:cBhvr>
                                      <p:to>
                                        <p:strVal val="visible"/>
                                      </p:to>
                                    </p:set>
                                    <p:animEffect transition="in" filter="fade">
                                      <p:cBhvr>
                                        <p:cTn id="7" dur="500"/>
                                        <p:tgtEl>
                                          <p:spTgt spid="10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 grpId="0" build="p"/>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1474"/>
        <p:cNvGrpSpPr/>
        <p:nvPr/>
      </p:nvGrpSpPr>
      <p:grpSpPr>
        <a:xfrm>
          <a:off x="0" y="0"/>
          <a:ext cx="0" cy="0"/>
          <a:chOff x="0" y="0"/>
          <a:chExt cx="0" cy="0"/>
        </a:xfrm>
      </p:grpSpPr>
      <p:sp>
        <p:nvSpPr>
          <p:cNvPr id="1478" name="Google Shape;1478;p49"/>
          <p:cNvSpPr txBox="1">
            <a:spLocks noGrp="1"/>
          </p:cNvSpPr>
          <p:nvPr>
            <p:ph type="title"/>
          </p:nvPr>
        </p:nvSpPr>
        <p:spPr>
          <a:xfrm>
            <a:off x="1543659" y="540116"/>
            <a:ext cx="5872200" cy="478200"/>
          </a:xfrm>
          <a:prstGeom prst="rect">
            <a:avLst/>
          </a:prstGeom>
        </p:spPr>
        <p:txBody>
          <a:bodyPr spcFirstLastPara="1" wrap="square" lIns="91425" tIns="91425" rIns="91425" bIns="91425" anchor="ctr" anchorCtr="0">
            <a:noAutofit/>
          </a:bodyPr>
          <a:lstStyle/>
          <a:p>
            <a:pPr lvl="0"/>
            <a:r>
              <a:rPr lang="en-US" sz="2400" dirty="0" smtClean="0">
                <a:solidFill>
                  <a:schemeClr val="accent2"/>
                </a:solidFill>
              </a:rPr>
              <a:t>b. </a:t>
            </a:r>
            <a:r>
              <a:rPr lang="en-US" sz="2400" dirty="0" err="1" smtClean="0">
                <a:solidFill>
                  <a:schemeClr val="accent2"/>
                </a:solidFill>
              </a:rPr>
              <a:t>Cú</a:t>
            </a:r>
            <a:r>
              <a:rPr lang="en-US" sz="2400" dirty="0" smtClean="0">
                <a:solidFill>
                  <a:schemeClr val="accent2"/>
                </a:solidFill>
              </a:rPr>
              <a:t> </a:t>
            </a:r>
            <a:r>
              <a:rPr lang="en-US" sz="2400" dirty="0" err="1" smtClean="0">
                <a:solidFill>
                  <a:schemeClr val="accent2"/>
                </a:solidFill>
              </a:rPr>
              <a:t>pháp</a:t>
            </a:r>
            <a:r>
              <a:rPr lang="en-US" sz="2400" dirty="0" smtClean="0">
                <a:solidFill>
                  <a:schemeClr val="accent2"/>
                </a:solidFill>
              </a:rPr>
              <a:t> </a:t>
            </a:r>
            <a:r>
              <a:rPr lang="en-US" sz="2400" dirty="0" err="1" smtClean="0">
                <a:solidFill>
                  <a:schemeClr val="accent2"/>
                </a:solidFill>
              </a:rPr>
              <a:t>kiểu</a:t>
            </a:r>
            <a:r>
              <a:rPr lang="en-US" sz="2400" dirty="0" smtClean="0">
                <a:solidFill>
                  <a:schemeClr val="accent2"/>
                </a:solidFill>
              </a:rPr>
              <a:t> Array.</a:t>
            </a:r>
            <a:endParaRPr sz="2400" b="1" dirty="0">
              <a:solidFill>
                <a:schemeClr val="accent2"/>
              </a:solidFill>
            </a:endParaRPr>
          </a:p>
        </p:txBody>
      </p:sp>
      <p:sp>
        <p:nvSpPr>
          <p:cNvPr id="1546" name="Google Shape;1546;p49">
            <a:hlinkClick r:id="rId3" action="ppaction://hlinksldjump"/>
          </p:cNvPr>
          <p:cNvSpPr/>
          <p:nvPr/>
        </p:nvSpPr>
        <p:spPr>
          <a:xfrm rot="5400000">
            <a:off x="8135450" y="1556928"/>
            <a:ext cx="950100" cy="62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49">
            <a:hlinkClick r:id="rId4" action="ppaction://hlinksldjump"/>
          </p:cNvPr>
          <p:cNvSpPr/>
          <p:nvPr/>
        </p:nvSpPr>
        <p:spPr>
          <a:xfrm rot="5400000">
            <a:off x="8100942" y="589675"/>
            <a:ext cx="1019100" cy="62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49">
            <a:hlinkClick r:id="rId5" action="ppaction://hlinksldjump"/>
          </p:cNvPr>
          <p:cNvSpPr/>
          <p:nvPr/>
        </p:nvSpPr>
        <p:spPr>
          <a:xfrm rot="5400000">
            <a:off x="8089092" y="2537633"/>
            <a:ext cx="1042800" cy="62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49">
            <a:hlinkClick r:id="rId6" action="ppaction://hlinksldjump"/>
          </p:cNvPr>
          <p:cNvSpPr/>
          <p:nvPr/>
        </p:nvSpPr>
        <p:spPr>
          <a:xfrm rot="5400000">
            <a:off x="8100942" y="4501251"/>
            <a:ext cx="1019100" cy="62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49">
            <a:hlinkClick r:id="rId7" action="ppaction://hlinksldjump"/>
          </p:cNvPr>
          <p:cNvSpPr/>
          <p:nvPr/>
        </p:nvSpPr>
        <p:spPr>
          <a:xfrm rot="5400000">
            <a:off x="8141446" y="3528444"/>
            <a:ext cx="938100" cy="624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49">
            <a:hlinkClick r:id="rId4" action="ppaction://hlinksldjump"/>
          </p:cNvPr>
          <p:cNvSpPr txBox="1"/>
          <p:nvPr/>
        </p:nvSpPr>
        <p:spPr>
          <a:xfrm>
            <a:off x="8189650" y="470225"/>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4"/>
                </a:solidFill>
                <a:latin typeface="Ubuntu"/>
                <a:ea typeface="Ubuntu"/>
                <a:cs typeface="Ubuntu"/>
                <a:sym typeface="Ubuntu"/>
              </a:rPr>
              <a:t>M</a:t>
            </a:r>
            <a:endParaRPr b="1">
              <a:solidFill>
                <a:schemeClr val="accent4"/>
              </a:solidFill>
              <a:latin typeface="Ubuntu"/>
              <a:ea typeface="Ubuntu"/>
              <a:cs typeface="Ubuntu"/>
              <a:sym typeface="Ubuntu"/>
            </a:endParaRPr>
          </a:p>
        </p:txBody>
      </p:sp>
      <p:sp>
        <p:nvSpPr>
          <p:cNvPr id="1552" name="Google Shape;1552;p49">
            <a:hlinkClick r:id="rId3" action="ppaction://hlinksldjump"/>
          </p:cNvPr>
          <p:cNvSpPr txBox="1"/>
          <p:nvPr/>
        </p:nvSpPr>
        <p:spPr>
          <a:xfrm>
            <a:off x="8189650" y="1476316"/>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2"/>
                </a:solidFill>
                <a:latin typeface="Ubuntu"/>
                <a:ea typeface="Ubuntu"/>
                <a:cs typeface="Ubuntu"/>
                <a:sym typeface="Ubuntu"/>
              </a:rPr>
              <a:t>T</a:t>
            </a:r>
            <a:endParaRPr b="1">
              <a:solidFill>
                <a:schemeClr val="accent2"/>
              </a:solidFill>
              <a:latin typeface="Ubuntu"/>
              <a:ea typeface="Ubuntu"/>
              <a:cs typeface="Ubuntu"/>
              <a:sym typeface="Ubuntu"/>
            </a:endParaRPr>
          </a:p>
        </p:txBody>
      </p:sp>
      <p:sp>
        <p:nvSpPr>
          <p:cNvPr id="1553" name="Google Shape;1553;p49">
            <a:hlinkClick r:id="rId5" action="ppaction://hlinksldjump"/>
          </p:cNvPr>
          <p:cNvSpPr txBox="1"/>
          <p:nvPr/>
        </p:nvSpPr>
        <p:spPr>
          <a:xfrm>
            <a:off x="8189650" y="2400638"/>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1"/>
                </a:solidFill>
                <a:latin typeface="Ubuntu"/>
                <a:ea typeface="Ubuntu"/>
                <a:cs typeface="Ubuntu"/>
                <a:sym typeface="Ubuntu"/>
              </a:rPr>
              <a:t>X</a:t>
            </a:r>
            <a:endParaRPr b="1">
              <a:solidFill>
                <a:schemeClr val="accent1"/>
              </a:solidFill>
              <a:latin typeface="Ubuntu"/>
              <a:ea typeface="Ubuntu"/>
              <a:cs typeface="Ubuntu"/>
              <a:sym typeface="Ubuntu"/>
            </a:endParaRPr>
          </a:p>
        </p:txBody>
      </p:sp>
      <p:sp>
        <p:nvSpPr>
          <p:cNvPr id="1554" name="Google Shape;1554;p49">
            <a:hlinkClick r:id="rId7" action="ppaction://hlinksldjump"/>
          </p:cNvPr>
          <p:cNvSpPr txBox="1"/>
          <p:nvPr/>
        </p:nvSpPr>
        <p:spPr>
          <a:xfrm>
            <a:off x="8189650" y="3423511"/>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3"/>
                </a:solidFill>
                <a:latin typeface="Ubuntu"/>
                <a:ea typeface="Ubuntu"/>
                <a:cs typeface="Ubuntu"/>
                <a:sym typeface="Ubuntu"/>
              </a:rPr>
              <a:t>T</a:t>
            </a:r>
            <a:endParaRPr b="1">
              <a:solidFill>
                <a:schemeClr val="accent3"/>
              </a:solidFill>
              <a:latin typeface="Ubuntu"/>
              <a:ea typeface="Ubuntu"/>
              <a:cs typeface="Ubuntu"/>
              <a:sym typeface="Ubuntu"/>
            </a:endParaRPr>
          </a:p>
        </p:txBody>
      </p:sp>
      <p:sp>
        <p:nvSpPr>
          <p:cNvPr id="1555" name="Google Shape;1555;p49">
            <a:hlinkClick r:id="rId6" action="ppaction://hlinksldjump"/>
          </p:cNvPr>
          <p:cNvSpPr txBox="1"/>
          <p:nvPr/>
        </p:nvSpPr>
        <p:spPr>
          <a:xfrm>
            <a:off x="8189650" y="4362805"/>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4"/>
                </a:solidFill>
                <a:latin typeface="Ubuntu"/>
                <a:ea typeface="Ubuntu"/>
                <a:cs typeface="Ubuntu"/>
                <a:sym typeface="Ubuntu"/>
              </a:rPr>
              <a:t>F</a:t>
            </a:r>
            <a:endParaRPr b="1">
              <a:solidFill>
                <a:schemeClr val="accent4"/>
              </a:solidFill>
              <a:latin typeface="Ubuntu"/>
              <a:ea typeface="Ubuntu"/>
              <a:cs typeface="Ubuntu"/>
              <a:sym typeface="Ubuntu"/>
            </a:endParaRPr>
          </a:p>
        </p:txBody>
      </p:sp>
      <p:grpSp>
        <p:nvGrpSpPr>
          <p:cNvPr id="1556" name="Google Shape;1556;p49"/>
          <p:cNvGrpSpPr/>
          <p:nvPr/>
        </p:nvGrpSpPr>
        <p:grpSpPr>
          <a:xfrm>
            <a:off x="6935171" y="696541"/>
            <a:ext cx="195284" cy="195284"/>
            <a:chOff x="5660400" y="238125"/>
            <a:chExt cx="481825" cy="481825"/>
          </a:xfrm>
        </p:grpSpPr>
        <p:sp>
          <p:nvSpPr>
            <p:cNvPr id="1557" name="Google Shape;1557;p49"/>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558" name="Google Shape;1558;p49"/>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1559" name="Google Shape;1559;p49">
            <a:hlinkClick r:id="rId8" action="ppaction://hlinksldjump"/>
          </p:cNvPr>
          <p:cNvSpPr/>
          <p:nvPr/>
        </p:nvSpPr>
        <p:spPr>
          <a:xfrm>
            <a:off x="6934475" y="681975"/>
            <a:ext cx="195900" cy="215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49">
            <a:hlinkClick r:id="rId9" action="ppaction://hlinksldjump"/>
          </p:cNvPr>
          <p:cNvSpPr/>
          <p:nvPr/>
        </p:nvSpPr>
        <p:spPr>
          <a:xfrm>
            <a:off x="7246284" y="695850"/>
            <a:ext cx="213106" cy="195722"/>
          </a:xfrm>
          <a:custGeom>
            <a:avLst/>
            <a:gdLst/>
            <a:ahLst/>
            <a:cxnLst/>
            <a:rect l="l" t="t" r="r" b="b"/>
            <a:pathLst>
              <a:path w="34372" h="31568" extrusionOk="0">
                <a:moveTo>
                  <a:pt x="17158" y="1"/>
                </a:moveTo>
                <a:cubicBezTo>
                  <a:pt x="11439" y="3246"/>
                  <a:pt x="5719" y="6490"/>
                  <a:pt x="0" y="9735"/>
                </a:cubicBezTo>
                <a:lnTo>
                  <a:pt x="2750" y="9735"/>
                </a:lnTo>
                <a:lnTo>
                  <a:pt x="2750" y="31567"/>
                </a:lnTo>
                <a:lnTo>
                  <a:pt x="11659" y="31567"/>
                </a:lnTo>
                <a:lnTo>
                  <a:pt x="11659" y="17379"/>
                </a:lnTo>
                <a:lnTo>
                  <a:pt x="23373" y="17379"/>
                </a:lnTo>
                <a:lnTo>
                  <a:pt x="23373" y="31567"/>
                </a:lnTo>
                <a:lnTo>
                  <a:pt x="31622" y="31567"/>
                </a:lnTo>
                <a:lnTo>
                  <a:pt x="31622" y="9735"/>
                </a:lnTo>
                <a:lnTo>
                  <a:pt x="34371" y="9735"/>
                </a:lnTo>
                <a:cubicBezTo>
                  <a:pt x="28597" y="6490"/>
                  <a:pt x="22878" y="3246"/>
                  <a:pt x="1715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49">
            <a:hlinkClick r:id="" action="ppaction://hlinkshowjump?jump=nextslide"/>
          </p:cNvPr>
          <p:cNvSpPr/>
          <p:nvPr/>
        </p:nvSpPr>
        <p:spPr>
          <a:xfrm>
            <a:off x="7870218" y="695853"/>
            <a:ext cx="145409" cy="215293"/>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49">
            <a:hlinkClick r:id="" action="ppaction://hlinkshowjump?jump=previousslide"/>
          </p:cNvPr>
          <p:cNvSpPr/>
          <p:nvPr/>
        </p:nvSpPr>
        <p:spPr>
          <a:xfrm rot="10800000">
            <a:off x="7575225" y="695855"/>
            <a:ext cx="145409" cy="215293"/>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301;p46"/>
          <p:cNvSpPr txBox="1">
            <a:spLocks noGrp="1"/>
          </p:cNvSpPr>
          <p:nvPr>
            <p:ph type="subTitle" idx="1"/>
          </p:nvPr>
        </p:nvSpPr>
        <p:spPr>
          <a:xfrm>
            <a:off x="708098" y="1073548"/>
            <a:ext cx="7589362" cy="560097"/>
          </a:xfrm>
          <a:prstGeom prst="rect">
            <a:avLst/>
          </a:prstGeom>
        </p:spPr>
        <p:txBody>
          <a:bodyPr spcFirstLastPara="1" wrap="square" lIns="91425" tIns="91425" rIns="91425" bIns="91425" anchor="ctr" anchorCtr="0">
            <a:noAutofit/>
          </a:bodyPr>
          <a:lstStyle/>
          <a:p>
            <a:pPr marL="0" lvl="0" indent="0" algn="l"/>
            <a:r>
              <a:rPr lang="vi-VN" b="0" dirty="0">
                <a:solidFill>
                  <a:schemeClr val="dk1"/>
                </a:solidFill>
              </a:rPr>
              <a:t>Nếu như không muốn hiển thị class nào thì ta cũng chỉ cần thay đổi giá trị của trường đó thành false.</a:t>
            </a:r>
            <a:endParaRPr lang="en-US" b="0" dirty="0">
              <a:solidFill>
                <a:schemeClr val="dk1"/>
              </a:solidFill>
            </a:endParaRPr>
          </a:p>
        </p:txBody>
      </p:sp>
      <p:pic>
        <p:nvPicPr>
          <p:cNvPr id="2" name="Picture 1"/>
          <p:cNvPicPr>
            <a:picLocks noChangeAspect="1"/>
          </p:cNvPicPr>
          <p:nvPr/>
        </p:nvPicPr>
        <p:blipFill>
          <a:blip r:embed="rId10"/>
          <a:stretch>
            <a:fillRect/>
          </a:stretch>
        </p:blipFill>
        <p:spPr>
          <a:xfrm>
            <a:off x="1408193" y="1626281"/>
            <a:ext cx="6353387" cy="3381855"/>
          </a:xfrm>
          <a:prstGeom prst="rect">
            <a:avLst/>
          </a:prstGeom>
        </p:spPr>
      </p:pic>
    </p:spTree>
    <p:extLst>
      <p:ext uri="{BB962C8B-B14F-4D97-AF65-F5344CB8AC3E}">
        <p14:creationId xmlns:p14="http://schemas.microsoft.com/office/powerpoint/2010/main" val="354143007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2">
                                            <p:txEl>
                                              <p:pRg st="0" end="0"/>
                                            </p:txEl>
                                          </p:spTgt>
                                        </p:tgtEl>
                                        <p:attrNameLst>
                                          <p:attrName>style.visibility</p:attrName>
                                        </p:attrNameLst>
                                      </p:cBhvr>
                                      <p:to>
                                        <p:strVal val="visible"/>
                                      </p:to>
                                    </p:set>
                                    <p:animEffect transition="in" filter="fade">
                                      <p:cBhvr>
                                        <p:cTn id="7" dur="500"/>
                                        <p:tgtEl>
                                          <p:spTgt spid="10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 grpId="0" build="p"/>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1474"/>
        <p:cNvGrpSpPr/>
        <p:nvPr/>
      </p:nvGrpSpPr>
      <p:grpSpPr>
        <a:xfrm>
          <a:off x="0" y="0"/>
          <a:ext cx="0" cy="0"/>
          <a:chOff x="0" y="0"/>
          <a:chExt cx="0" cy="0"/>
        </a:xfrm>
      </p:grpSpPr>
      <p:sp>
        <p:nvSpPr>
          <p:cNvPr id="1478" name="Google Shape;1478;p49"/>
          <p:cNvSpPr txBox="1">
            <a:spLocks noGrp="1"/>
          </p:cNvSpPr>
          <p:nvPr>
            <p:ph type="title"/>
          </p:nvPr>
        </p:nvSpPr>
        <p:spPr>
          <a:xfrm>
            <a:off x="1543659" y="540116"/>
            <a:ext cx="5872200" cy="478200"/>
          </a:xfrm>
          <a:prstGeom prst="rect">
            <a:avLst/>
          </a:prstGeom>
        </p:spPr>
        <p:txBody>
          <a:bodyPr spcFirstLastPara="1" wrap="square" lIns="91425" tIns="91425" rIns="91425" bIns="91425" anchor="ctr" anchorCtr="0">
            <a:noAutofit/>
          </a:bodyPr>
          <a:lstStyle/>
          <a:p>
            <a:pPr lvl="0"/>
            <a:r>
              <a:rPr lang="en-US" sz="2400" dirty="0" smtClean="0">
                <a:solidFill>
                  <a:schemeClr val="accent2"/>
                </a:solidFill>
              </a:rPr>
              <a:t>b. </a:t>
            </a:r>
            <a:r>
              <a:rPr lang="en-US" sz="2400" dirty="0" err="1" smtClean="0">
                <a:solidFill>
                  <a:schemeClr val="accent2"/>
                </a:solidFill>
              </a:rPr>
              <a:t>Cú</a:t>
            </a:r>
            <a:r>
              <a:rPr lang="en-US" sz="2400" dirty="0" smtClean="0">
                <a:solidFill>
                  <a:schemeClr val="accent2"/>
                </a:solidFill>
              </a:rPr>
              <a:t> </a:t>
            </a:r>
            <a:r>
              <a:rPr lang="en-US" sz="2400" dirty="0" err="1" smtClean="0">
                <a:solidFill>
                  <a:schemeClr val="accent2"/>
                </a:solidFill>
              </a:rPr>
              <a:t>pháp</a:t>
            </a:r>
            <a:r>
              <a:rPr lang="en-US" sz="2400" dirty="0" smtClean="0">
                <a:solidFill>
                  <a:schemeClr val="accent2"/>
                </a:solidFill>
              </a:rPr>
              <a:t> </a:t>
            </a:r>
            <a:r>
              <a:rPr lang="en-US" sz="2400" dirty="0" err="1" smtClean="0">
                <a:solidFill>
                  <a:schemeClr val="accent2"/>
                </a:solidFill>
              </a:rPr>
              <a:t>kiểu</a:t>
            </a:r>
            <a:r>
              <a:rPr lang="en-US" sz="2400" dirty="0" smtClean="0">
                <a:solidFill>
                  <a:schemeClr val="accent2"/>
                </a:solidFill>
              </a:rPr>
              <a:t> Array.</a:t>
            </a:r>
            <a:endParaRPr sz="2400" b="1" dirty="0">
              <a:solidFill>
                <a:schemeClr val="accent2"/>
              </a:solidFill>
            </a:endParaRPr>
          </a:p>
        </p:txBody>
      </p:sp>
      <p:sp>
        <p:nvSpPr>
          <p:cNvPr id="1546" name="Google Shape;1546;p49">
            <a:hlinkClick r:id="rId3" action="ppaction://hlinksldjump"/>
          </p:cNvPr>
          <p:cNvSpPr/>
          <p:nvPr/>
        </p:nvSpPr>
        <p:spPr>
          <a:xfrm rot="5400000">
            <a:off x="8135450" y="1556928"/>
            <a:ext cx="950100" cy="62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49">
            <a:hlinkClick r:id="rId4" action="ppaction://hlinksldjump"/>
          </p:cNvPr>
          <p:cNvSpPr/>
          <p:nvPr/>
        </p:nvSpPr>
        <p:spPr>
          <a:xfrm rot="5400000">
            <a:off x="8100942" y="589675"/>
            <a:ext cx="1019100" cy="62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49">
            <a:hlinkClick r:id="rId5" action="ppaction://hlinksldjump"/>
          </p:cNvPr>
          <p:cNvSpPr/>
          <p:nvPr/>
        </p:nvSpPr>
        <p:spPr>
          <a:xfrm rot="5400000">
            <a:off x="8089092" y="2537633"/>
            <a:ext cx="1042800" cy="62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49">
            <a:hlinkClick r:id="rId6" action="ppaction://hlinksldjump"/>
          </p:cNvPr>
          <p:cNvSpPr/>
          <p:nvPr/>
        </p:nvSpPr>
        <p:spPr>
          <a:xfrm rot="5400000">
            <a:off x="8100942" y="4501251"/>
            <a:ext cx="1019100" cy="62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49">
            <a:hlinkClick r:id="rId7" action="ppaction://hlinksldjump"/>
          </p:cNvPr>
          <p:cNvSpPr/>
          <p:nvPr/>
        </p:nvSpPr>
        <p:spPr>
          <a:xfrm rot="5400000">
            <a:off x="8141446" y="3528444"/>
            <a:ext cx="938100" cy="624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49">
            <a:hlinkClick r:id="rId4" action="ppaction://hlinksldjump"/>
          </p:cNvPr>
          <p:cNvSpPr txBox="1"/>
          <p:nvPr/>
        </p:nvSpPr>
        <p:spPr>
          <a:xfrm>
            <a:off x="8189650" y="470225"/>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4"/>
                </a:solidFill>
                <a:latin typeface="Ubuntu"/>
                <a:ea typeface="Ubuntu"/>
                <a:cs typeface="Ubuntu"/>
                <a:sym typeface="Ubuntu"/>
              </a:rPr>
              <a:t>M</a:t>
            </a:r>
            <a:endParaRPr b="1">
              <a:solidFill>
                <a:schemeClr val="accent4"/>
              </a:solidFill>
              <a:latin typeface="Ubuntu"/>
              <a:ea typeface="Ubuntu"/>
              <a:cs typeface="Ubuntu"/>
              <a:sym typeface="Ubuntu"/>
            </a:endParaRPr>
          </a:p>
        </p:txBody>
      </p:sp>
      <p:sp>
        <p:nvSpPr>
          <p:cNvPr id="1552" name="Google Shape;1552;p49">
            <a:hlinkClick r:id="rId3" action="ppaction://hlinksldjump"/>
          </p:cNvPr>
          <p:cNvSpPr txBox="1"/>
          <p:nvPr/>
        </p:nvSpPr>
        <p:spPr>
          <a:xfrm>
            <a:off x="8189650" y="1476316"/>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2"/>
                </a:solidFill>
                <a:latin typeface="Ubuntu"/>
                <a:ea typeface="Ubuntu"/>
                <a:cs typeface="Ubuntu"/>
                <a:sym typeface="Ubuntu"/>
              </a:rPr>
              <a:t>T</a:t>
            </a:r>
            <a:endParaRPr b="1">
              <a:solidFill>
                <a:schemeClr val="accent2"/>
              </a:solidFill>
              <a:latin typeface="Ubuntu"/>
              <a:ea typeface="Ubuntu"/>
              <a:cs typeface="Ubuntu"/>
              <a:sym typeface="Ubuntu"/>
            </a:endParaRPr>
          </a:p>
        </p:txBody>
      </p:sp>
      <p:sp>
        <p:nvSpPr>
          <p:cNvPr id="1553" name="Google Shape;1553;p49">
            <a:hlinkClick r:id="rId5" action="ppaction://hlinksldjump"/>
          </p:cNvPr>
          <p:cNvSpPr txBox="1"/>
          <p:nvPr/>
        </p:nvSpPr>
        <p:spPr>
          <a:xfrm>
            <a:off x="8189650" y="2400638"/>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1"/>
                </a:solidFill>
                <a:latin typeface="Ubuntu"/>
                <a:ea typeface="Ubuntu"/>
                <a:cs typeface="Ubuntu"/>
                <a:sym typeface="Ubuntu"/>
              </a:rPr>
              <a:t>X</a:t>
            </a:r>
            <a:endParaRPr b="1">
              <a:solidFill>
                <a:schemeClr val="accent1"/>
              </a:solidFill>
              <a:latin typeface="Ubuntu"/>
              <a:ea typeface="Ubuntu"/>
              <a:cs typeface="Ubuntu"/>
              <a:sym typeface="Ubuntu"/>
            </a:endParaRPr>
          </a:p>
        </p:txBody>
      </p:sp>
      <p:sp>
        <p:nvSpPr>
          <p:cNvPr id="1554" name="Google Shape;1554;p49">
            <a:hlinkClick r:id="rId7" action="ppaction://hlinksldjump"/>
          </p:cNvPr>
          <p:cNvSpPr txBox="1"/>
          <p:nvPr/>
        </p:nvSpPr>
        <p:spPr>
          <a:xfrm>
            <a:off x="8189650" y="3423511"/>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3"/>
                </a:solidFill>
                <a:latin typeface="Ubuntu"/>
                <a:ea typeface="Ubuntu"/>
                <a:cs typeface="Ubuntu"/>
                <a:sym typeface="Ubuntu"/>
              </a:rPr>
              <a:t>T</a:t>
            </a:r>
            <a:endParaRPr b="1">
              <a:solidFill>
                <a:schemeClr val="accent3"/>
              </a:solidFill>
              <a:latin typeface="Ubuntu"/>
              <a:ea typeface="Ubuntu"/>
              <a:cs typeface="Ubuntu"/>
              <a:sym typeface="Ubuntu"/>
            </a:endParaRPr>
          </a:p>
        </p:txBody>
      </p:sp>
      <p:sp>
        <p:nvSpPr>
          <p:cNvPr id="1555" name="Google Shape;1555;p49">
            <a:hlinkClick r:id="rId6" action="ppaction://hlinksldjump"/>
          </p:cNvPr>
          <p:cNvSpPr txBox="1"/>
          <p:nvPr/>
        </p:nvSpPr>
        <p:spPr>
          <a:xfrm>
            <a:off x="8189650" y="4362805"/>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4"/>
                </a:solidFill>
                <a:latin typeface="Ubuntu"/>
                <a:ea typeface="Ubuntu"/>
                <a:cs typeface="Ubuntu"/>
                <a:sym typeface="Ubuntu"/>
              </a:rPr>
              <a:t>F</a:t>
            </a:r>
            <a:endParaRPr b="1">
              <a:solidFill>
                <a:schemeClr val="accent4"/>
              </a:solidFill>
              <a:latin typeface="Ubuntu"/>
              <a:ea typeface="Ubuntu"/>
              <a:cs typeface="Ubuntu"/>
              <a:sym typeface="Ubuntu"/>
            </a:endParaRPr>
          </a:p>
        </p:txBody>
      </p:sp>
      <p:grpSp>
        <p:nvGrpSpPr>
          <p:cNvPr id="1556" name="Google Shape;1556;p49"/>
          <p:cNvGrpSpPr/>
          <p:nvPr/>
        </p:nvGrpSpPr>
        <p:grpSpPr>
          <a:xfrm>
            <a:off x="6935171" y="696541"/>
            <a:ext cx="195284" cy="195284"/>
            <a:chOff x="5660400" y="238125"/>
            <a:chExt cx="481825" cy="481825"/>
          </a:xfrm>
        </p:grpSpPr>
        <p:sp>
          <p:nvSpPr>
            <p:cNvPr id="1557" name="Google Shape;1557;p49"/>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558" name="Google Shape;1558;p49"/>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1559" name="Google Shape;1559;p49">
            <a:hlinkClick r:id="rId8" action="ppaction://hlinksldjump"/>
          </p:cNvPr>
          <p:cNvSpPr/>
          <p:nvPr/>
        </p:nvSpPr>
        <p:spPr>
          <a:xfrm>
            <a:off x="6934475" y="681975"/>
            <a:ext cx="195900" cy="215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49">
            <a:hlinkClick r:id="rId9" action="ppaction://hlinksldjump"/>
          </p:cNvPr>
          <p:cNvSpPr/>
          <p:nvPr/>
        </p:nvSpPr>
        <p:spPr>
          <a:xfrm>
            <a:off x="7246284" y="695850"/>
            <a:ext cx="213106" cy="195722"/>
          </a:xfrm>
          <a:custGeom>
            <a:avLst/>
            <a:gdLst/>
            <a:ahLst/>
            <a:cxnLst/>
            <a:rect l="l" t="t" r="r" b="b"/>
            <a:pathLst>
              <a:path w="34372" h="31568" extrusionOk="0">
                <a:moveTo>
                  <a:pt x="17158" y="1"/>
                </a:moveTo>
                <a:cubicBezTo>
                  <a:pt x="11439" y="3246"/>
                  <a:pt x="5719" y="6490"/>
                  <a:pt x="0" y="9735"/>
                </a:cubicBezTo>
                <a:lnTo>
                  <a:pt x="2750" y="9735"/>
                </a:lnTo>
                <a:lnTo>
                  <a:pt x="2750" y="31567"/>
                </a:lnTo>
                <a:lnTo>
                  <a:pt x="11659" y="31567"/>
                </a:lnTo>
                <a:lnTo>
                  <a:pt x="11659" y="17379"/>
                </a:lnTo>
                <a:lnTo>
                  <a:pt x="23373" y="17379"/>
                </a:lnTo>
                <a:lnTo>
                  <a:pt x="23373" y="31567"/>
                </a:lnTo>
                <a:lnTo>
                  <a:pt x="31622" y="31567"/>
                </a:lnTo>
                <a:lnTo>
                  <a:pt x="31622" y="9735"/>
                </a:lnTo>
                <a:lnTo>
                  <a:pt x="34371" y="9735"/>
                </a:lnTo>
                <a:cubicBezTo>
                  <a:pt x="28597" y="6490"/>
                  <a:pt x="22878" y="3246"/>
                  <a:pt x="1715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49">
            <a:hlinkClick r:id="" action="ppaction://hlinkshowjump?jump=nextslide"/>
          </p:cNvPr>
          <p:cNvSpPr/>
          <p:nvPr/>
        </p:nvSpPr>
        <p:spPr>
          <a:xfrm>
            <a:off x="7870218" y="695853"/>
            <a:ext cx="145409" cy="215293"/>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49">
            <a:hlinkClick r:id="" action="ppaction://hlinkshowjump?jump=previousslide"/>
          </p:cNvPr>
          <p:cNvSpPr/>
          <p:nvPr/>
        </p:nvSpPr>
        <p:spPr>
          <a:xfrm rot="10800000">
            <a:off x="7575225" y="695855"/>
            <a:ext cx="145409" cy="215293"/>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301;p46"/>
          <p:cNvSpPr txBox="1">
            <a:spLocks noGrp="1"/>
          </p:cNvSpPr>
          <p:nvPr>
            <p:ph type="subTitle" idx="1"/>
          </p:nvPr>
        </p:nvSpPr>
        <p:spPr>
          <a:xfrm>
            <a:off x="708098" y="1073548"/>
            <a:ext cx="7589362" cy="560097"/>
          </a:xfrm>
          <a:prstGeom prst="rect">
            <a:avLst/>
          </a:prstGeom>
        </p:spPr>
        <p:txBody>
          <a:bodyPr spcFirstLastPara="1" wrap="square" lIns="91425" tIns="91425" rIns="91425" bIns="91425" anchor="ctr" anchorCtr="0">
            <a:noAutofit/>
          </a:bodyPr>
          <a:lstStyle/>
          <a:p>
            <a:pPr marL="0" lvl="0" indent="0" algn="l"/>
            <a:r>
              <a:rPr lang="vi-VN" b="0" dirty="0">
                <a:solidFill>
                  <a:schemeClr val="dk1"/>
                </a:solidFill>
              </a:rPr>
              <a:t>Nếu như không muốn hiển thị class nào thì ta cũng chỉ cần thay đổi giá trị của trường đó thành false.</a:t>
            </a:r>
            <a:endParaRPr lang="en-US" b="0" dirty="0">
              <a:solidFill>
                <a:schemeClr val="dk1"/>
              </a:solidFill>
            </a:endParaRPr>
          </a:p>
        </p:txBody>
      </p:sp>
      <p:pic>
        <p:nvPicPr>
          <p:cNvPr id="3" name="Picture 2"/>
          <p:cNvPicPr>
            <a:picLocks noChangeAspect="1"/>
          </p:cNvPicPr>
          <p:nvPr/>
        </p:nvPicPr>
        <p:blipFill>
          <a:blip r:embed="rId10"/>
          <a:stretch>
            <a:fillRect/>
          </a:stretch>
        </p:blipFill>
        <p:spPr>
          <a:xfrm>
            <a:off x="1287769" y="1616716"/>
            <a:ext cx="6360160" cy="3378835"/>
          </a:xfrm>
          <a:prstGeom prst="rect">
            <a:avLst/>
          </a:prstGeom>
        </p:spPr>
      </p:pic>
    </p:spTree>
    <p:extLst>
      <p:ext uri="{BB962C8B-B14F-4D97-AF65-F5344CB8AC3E}">
        <p14:creationId xmlns:p14="http://schemas.microsoft.com/office/powerpoint/2010/main" val="102101232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2">
                                            <p:txEl>
                                              <p:pRg st="0" end="0"/>
                                            </p:txEl>
                                          </p:spTgt>
                                        </p:tgtEl>
                                        <p:attrNameLst>
                                          <p:attrName>style.visibility</p:attrName>
                                        </p:attrNameLst>
                                      </p:cBhvr>
                                      <p:to>
                                        <p:strVal val="visible"/>
                                      </p:to>
                                    </p:set>
                                    <p:animEffect transition="in" filter="fade">
                                      <p:cBhvr>
                                        <p:cTn id="7" dur="500"/>
                                        <p:tgtEl>
                                          <p:spTgt spid="10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 grpId="0" build="p"/>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1474"/>
        <p:cNvGrpSpPr/>
        <p:nvPr/>
      </p:nvGrpSpPr>
      <p:grpSpPr>
        <a:xfrm>
          <a:off x="0" y="0"/>
          <a:ext cx="0" cy="0"/>
          <a:chOff x="0" y="0"/>
          <a:chExt cx="0" cy="0"/>
        </a:xfrm>
      </p:grpSpPr>
      <p:sp>
        <p:nvSpPr>
          <p:cNvPr id="1478" name="Google Shape;1478;p49"/>
          <p:cNvSpPr txBox="1">
            <a:spLocks noGrp="1"/>
          </p:cNvSpPr>
          <p:nvPr>
            <p:ph type="title"/>
          </p:nvPr>
        </p:nvSpPr>
        <p:spPr>
          <a:xfrm>
            <a:off x="1543659" y="540116"/>
            <a:ext cx="5872200" cy="478200"/>
          </a:xfrm>
          <a:prstGeom prst="rect">
            <a:avLst/>
          </a:prstGeom>
        </p:spPr>
        <p:txBody>
          <a:bodyPr spcFirstLastPara="1" wrap="square" lIns="91425" tIns="91425" rIns="91425" bIns="91425" anchor="ctr" anchorCtr="0">
            <a:noAutofit/>
          </a:bodyPr>
          <a:lstStyle/>
          <a:p>
            <a:pPr lvl="0"/>
            <a:r>
              <a:rPr lang="en-US" sz="2400" dirty="0" smtClean="0">
                <a:solidFill>
                  <a:schemeClr val="accent2"/>
                </a:solidFill>
              </a:rPr>
              <a:t>b. </a:t>
            </a:r>
            <a:r>
              <a:rPr lang="en-US" sz="2400" dirty="0" err="1" smtClean="0">
                <a:solidFill>
                  <a:schemeClr val="accent2"/>
                </a:solidFill>
              </a:rPr>
              <a:t>Cú</a:t>
            </a:r>
            <a:r>
              <a:rPr lang="en-US" sz="2400" dirty="0" smtClean="0">
                <a:solidFill>
                  <a:schemeClr val="accent2"/>
                </a:solidFill>
              </a:rPr>
              <a:t> </a:t>
            </a:r>
            <a:r>
              <a:rPr lang="en-US" sz="2400" dirty="0" err="1" smtClean="0">
                <a:solidFill>
                  <a:schemeClr val="accent2"/>
                </a:solidFill>
              </a:rPr>
              <a:t>pháp</a:t>
            </a:r>
            <a:r>
              <a:rPr lang="en-US" sz="2400" dirty="0" smtClean="0">
                <a:solidFill>
                  <a:schemeClr val="accent2"/>
                </a:solidFill>
              </a:rPr>
              <a:t> </a:t>
            </a:r>
            <a:r>
              <a:rPr lang="en-US" sz="2400" dirty="0" err="1" smtClean="0">
                <a:solidFill>
                  <a:schemeClr val="accent2"/>
                </a:solidFill>
              </a:rPr>
              <a:t>kiểu</a:t>
            </a:r>
            <a:r>
              <a:rPr lang="en-US" sz="2400" dirty="0" smtClean="0">
                <a:solidFill>
                  <a:schemeClr val="accent2"/>
                </a:solidFill>
              </a:rPr>
              <a:t> Array.</a:t>
            </a:r>
            <a:endParaRPr sz="2400" b="1" dirty="0">
              <a:solidFill>
                <a:schemeClr val="accent2"/>
              </a:solidFill>
            </a:endParaRPr>
          </a:p>
        </p:txBody>
      </p:sp>
      <p:sp>
        <p:nvSpPr>
          <p:cNvPr id="1546" name="Google Shape;1546;p49">
            <a:hlinkClick r:id="rId3" action="ppaction://hlinksldjump"/>
          </p:cNvPr>
          <p:cNvSpPr/>
          <p:nvPr/>
        </p:nvSpPr>
        <p:spPr>
          <a:xfrm rot="5400000">
            <a:off x="8135450" y="1556928"/>
            <a:ext cx="950100" cy="62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49">
            <a:hlinkClick r:id="rId4" action="ppaction://hlinksldjump"/>
          </p:cNvPr>
          <p:cNvSpPr/>
          <p:nvPr/>
        </p:nvSpPr>
        <p:spPr>
          <a:xfrm rot="5400000">
            <a:off x="8100942" y="589675"/>
            <a:ext cx="1019100" cy="62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49">
            <a:hlinkClick r:id="rId5" action="ppaction://hlinksldjump"/>
          </p:cNvPr>
          <p:cNvSpPr/>
          <p:nvPr/>
        </p:nvSpPr>
        <p:spPr>
          <a:xfrm rot="5400000">
            <a:off x="8089092" y="2537633"/>
            <a:ext cx="1042800" cy="62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49">
            <a:hlinkClick r:id="rId6" action="ppaction://hlinksldjump"/>
          </p:cNvPr>
          <p:cNvSpPr/>
          <p:nvPr/>
        </p:nvSpPr>
        <p:spPr>
          <a:xfrm rot="5400000">
            <a:off x="8100942" y="4501251"/>
            <a:ext cx="1019100" cy="62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49">
            <a:hlinkClick r:id="rId7" action="ppaction://hlinksldjump"/>
          </p:cNvPr>
          <p:cNvSpPr/>
          <p:nvPr/>
        </p:nvSpPr>
        <p:spPr>
          <a:xfrm rot="5400000">
            <a:off x="8141446" y="3528444"/>
            <a:ext cx="938100" cy="624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49">
            <a:hlinkClick r:id="rId4" action="ppaction://hlinksldjump"/>
          </p:cNvPr>
          <p:cNvSpPr txBox="1"/>
          <p:nvPr/>
        </p:nvSpPr>
        <p:spPr>
          <a:xfrm>
            <a:off x="8189650" y="470225"/>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4"/>
                </a:solidFill>
                <a:latin typeface="Ubuntu"/>
                <a:ea typeface="Ubuntu"/>
                <a:cs typeface="Ubuntu"/>
                <a:sym typeface="Ubuntu"/>
              </a:rPr>
              <a:t>M</a:t>
            </a:r>
            <a:endParaRPr b="1">
              <a:solidFill>
                <a:schemeClr val="accent4"/>
              </a:solidFill>
              <a:latin typeface="Ubuntu"/>
              <a:ea typeface="Ubuntu"/>
              <a:cs typeface="Ubuntu"/>
              <a:sym typeface="Ubuntu"/>
            </a:endParaRPr>
          </a:p>
        </p:txBody>
      </p:sp>
      <p:sp>
        <p:nvSpPr>
          <p:cNvPr id="1552" name="Google Shape;1552;p49">
            <a:hlinkClick r:id="rId3" action="ppaction://hlinksldjump"/>
          </p:cNvPr>
          <p:cNvSpPr txBox="1"/>
          <p:nvPr/>
        </p:nvSpPr>
        <p:spPr>
          <a:xfrm>
            <a:off x="8189650" y="1476316"/>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2"/>
                </a:solidFill>
                <a:latin typeface="Ubuntu"/>
                <a:ea typeface="Ubuntu"/>
                <a:cs typeface="Ubuntu"/>
                <a:sym typeface="Ubuntu"/>
              </a:rPr>
              <a:t>T</a:t>
            </a:r>
            <a:endParaRPr b="1">
              <a:solidFill>
                <a:schemeClr val="accent2"/>
              </a:solidFill>
              <a:latin typeface="Ubuntu"/>
              <a:ea typeface="Ubuntu"/>
              <a:cs typeface="Ubuntu"/>
              <a:sym typeface="Ubuntu"/>
            </a:endParaRPr>
          </a:p>
        </p:txBody>
      </p:sp>
      <p:sp>
        <p:nvSpPr>
          <p:cNvPr id="1553" name="Google Shape;1553;p49">
            <a:hlinkClick r:id="rId5" action="ppaction://hlinksldjump"/>
          </p:cNvPr>
          <p:cNvSpPr txBox="1"/>
          <p:nvPr/>
        </p:nvSpPr>
        <p:spPr>
          <a:xfrm>
            <a:off x="8189650" y="2400638"/>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1"/>
                </a:solidFill>
                <a:latin typeface="Ubuntu"/>
                <a:ea typeface="Ubuntu"/>
                <a:cs typeface="Ubuntu"/>
                <a:sym typeface="Ubuntu"/>
              </a:rPr>
              <a:t>X</a:t>
            </a:r>
            <a:endParaRPr b="1">
              <a:solidFill>
                <a:schemeClr val="accent1"/>
              </a:solidFill>
              <a:latin typeface="Ubuntu"/>
              <a:ea typeface="Ubuntu"/>
              <a:cs typeface="Ubuntu"/>
              <a:sym typeface="Ubuntu"/>
            </a:endParaRPr>
          </a:p>
        </p:txBody>
      </p:sp>
      <p:sp>
        <p:nvSpPr>
          <p:cNvPr id="1554" name="Google Shape;1554;p49">
            <a:hlinkClick r:id="rId7" action="ppaction://hlinksldjump"/>
          </p:cNvPr>
          <p:cNvSpPr txBox="1"/>
          <p:nvPr/>
        </p:nvSpPr>
        <p:spPr>
          <a:xfrm>
            <a:off x="8189650" y="3423511"/>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3"/>
                </a:solidFill>
                <a:latin typeface="Ubuntu"/>
                <a:ea typeface="Ubuntu"/>
                <a:cs typeface="Ubuntu"/>
                <a:sym typeface="Ubuntu"/>
              </a:rPr>
              <a:t>T</a:t>
            </a:r>
            <a:endParaRPr b="1">
              <a:solidFill>
                <a:schemeClr val="accent3"/>
              </a:solidFill>
              <a:latin typeface="Ubuntu"/>
              <a:ea typeface="Ubuntu"/>
              <a:cs typeface="Ubuntu"/>
              <a:sym typeface="Ubuntu"/>
            </a:endParaRPr>
          </a:p>
        </p:txBody>
      </p:sp>
      <p:sp>
        <p:nvSpPr>
          <p:cNvPr id="1555" name="Google Shape;1555;p49">
            <a:hlinkClick r:id="rId6" action="ppaction://hlinksldjump"/>
          </p:cNvPr>
          <p:cNvSpPr txBox="1"/>
          <p:nvPr/>
        </p:nvSpPr>
        <p:spPr>
          <a:xfrm>
            <a:off x="8189650" y="4362805"/>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4"/>
                </a:solidFill>
                <a:latin typeface="Ubuntu"/>
                <a:ea typeface="Ubuntu"/>
                <a:cs typeface="Ubuntu"/>
                <a:sym typeface="Ubuntu"/>
              </a:rPr>
              <a:t>F</a:t>
            </a:r>
            <a:endParaRPr b="1">
              <a:solidFill>
                <a:schemeClr val="accent4"/>
              </a:solidFill>
              <a:latin typeface="Ubuntu"/>
              <a:ea typeface="Ubuntu"/>
              <a:cs typeface="Ubuntu"/>
              <a:sym typeface="Ubuntu"/>
            </a:endParaRPr>
          </a:p>
        </p:txBody>
      </p:sp>
      <p:grpSp>
        <p:nvGrpSpPr>
          <p:cNvPr id="1556" name="Google Shape;1556;p49"/>
          <p:cNvGrpSpPr/>
          <p:nvPr/>
        </p:nvGrpSpPr>
        <p:grpSpPr>
          <a:xfrm>
            <a:off x="6935171" y="696541"/>
            <a:ext cx="195284" cy="195284"/>
            <a:chOff x="5660400" y="238125"/>
            <a:chExt cx="481825" cy="481825"/>
          </a:xfrm>
        </p:grpSpPr>
        <p:sp>
          <p:nvSpPr>
            <p:cNvPr id="1557" name="Google Shape;1557;p49"/>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558" name="Google Shape;1558;p49"/>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1559" name="Google Shape;1559;p49">
            <a:hlinkClick r:id="rId8" action="ppaction://hlinksldjump"/>
          </p:cNvPr>
          <p:cNvSpPr/>
          <p:nvPr/>
        </p:nvSpPr>
        <p:spPr>
          <a:xfrm>
            <a:off x="6934475" y="681975"/>
            <a:ext cx="195900" cy="215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49">
            <a:hlinkClick r:id="rId9" action="ppaction://hlinksldjump"/>
          </p:cNvPr>
          <p:cNvSpPr/>
          <p:nvPr/>
        </p:nvSpPr>
        <p:spPr>
          <a:xfrm>
            <a:off x="7246284" y="695850"/>
            <a:ext cx="213106" cy="195722"/>
          </a:xfrm>
          <a:custGeom>
            <a:avLst/>
            <a:gdLst/>
            <a:ahLst/>
            <a:cxnLst/>
            <a:rect l="l" t="t" r="r" b="b"/>
            <a:pathLst>
              <a:path w="34372" h="31568" extrusionOk="0">
                <a:moveTo>
                  <a:pt x="17158" y="1"/>
                </a:moveTo>
                <a:cubicBezTo>
                  <a:pt x="11439" y="3246"/>
                  <a:pt x="5719" y="6490"/>
                  <a:pt x="0" y="9735"/>
                </a:cubicBezTo>
                <a:lnTo>
                  <a:pt x="2750" y="9735"/>
                </a:lnTo>
                <a:lnTo>
                  <a:pt x="2750" y="31567"/>
                </a:lnTo>
                <a:lnTo>
                  <a:pt x="11659" y="31567"/>
                </a:lnTo>
                <a:lnTo>
                  <a:pt x="11659" y="17379"/>
                </a:lnTo>
                <a:lnTo>
                  <a:pt x="23373" y="17379"/>
                </a:lnTo>
                <a:lnTo>
                  <a:pt x="23373" y="31567"/>
                </a:lnTo>
                <a:lnTo>
                  <a:pt x="31622" y="31567"/>
                </a:lnTo>
                <a:lnTo>
                  <a:pt x="31622" y="9735"/>
                </a:lnTo>
                <a:lnTo>
                  <a:pt x="34371" y="9735"/>
                </a:lnTo>
                <a:cubicBezTo>
                  <a:pt x="28597" y="6490"/>
                  <a:pt x="22878" y="3246"/>
                  <a:pt x="1715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49">
            <a:hlinkClick r:id="" action="ppaction://hlinkshowjump?jump=nextslide"/>
          </p:cNvPr>
          <p:cNvSpPr/>
          <p:nvPr/>
        </p:nvSpPr>
        <p:spPr>
          <a:xfrm>
            <a:off x="7870218" y="695853"/>
            <a:ext cx="145409" cy="215293"/>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49">
            <a:hlinkClick r:id="" action="ppaction://hlinkshowjump?jump=previousslide"/>
          </p:cNvPr>
          <p:cNvSpPr/>
          <p:nvPr/>
        </p:nvSpPr>
        <p:spPr>
          <a:xfrm rot="10800000">
            <a:off x="7575225" y="695855"/>
            <a:ext cx="145409" cy="215293"/>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301;p46"/>
          <p:cNvSpPr txBox="1">
            <a:spLocks noGrp="1"/>
          </p:cNvSpPr>
          <p:nvPr>
            <p:ph type="subTitle" idx="1"/>
          </p:nvPr>
        </p:nvSpPr>
        <p:spPr>
          <a:xfrm>
            <a:off x="708098" y="1073548"/>
            <a:ext cx="7589362" cy="383045"/>
          </a:xfrm>
          <a:prstGeom prst="rect">
            <a:avLst/>
          </a:prstGeom>
        </p:spPr>
        <p:txBody>
          <a:bodyPr spcFirstLastPara="1" wrap="square" lIns="91425" tIns="91425" rIns="91425" bIns="91425" anchor="ctr" anchorCtr="0">
            <a:noAutofit/>
          </a:bodyPr>
          <a:lstStyle/>
          <a:p>
            <a:pPr marL="0" lvl="0" indent="0" algn="l"/>
            <a:r>
              <a:rPr lang="vi-VN" b="0" dirty="0">
                <a:solidFill>
                  <a:schemeClr val="dk1"/>
                </a:solidFill>
              </a:rPr>
              <a:t>Hoặc ta cũng có thể viết dưới dạng biểu thức điều kiện rút gọn như sau:</a:t>
            </a:r>
            <a:endParaRPr lang="en-US" b="0" dirty="0">
              <a:solidFill>
                <a:schemeClr val="dk1"/>
              </a:solidFill>
            </a:endParaRPr>
          </a:p>
        </p:txBody>
      </p:sp>
      <p:pic>
        <p:nvPicPr>
          <p:cNvPr id="2" name="Picture 1"/>
          <p:cNvPicPr>
            <a:picLocks noChangeAspect="1"/>
          </p:cNvPicPr>
          <p:nvPr/>
        </p:nvPicPr>
        <p:blipFill>
          <a:blip r:embed="rId10"/>
          <a:stretch>
            <a:fillRect/>
          </a:stretch>
        </p:blipFill>
        <p:spPr>
          <a:xfrm>
            <a:off x="708098" y="1534536"/>
            <a:ext cx="7361905" cy="628571"/>
          </a:xfrm>
          <a:prstGeom prst="rect">
            <a:avLst/>
          </a:prstGeom>
        </p:spPr>
      </p:pic>
    </p:spTree>
    <p:extLst>
      <p:ext uri="{BB962C8B-B14F-4D97-AF65-F5344CB8AC3E}">
        <p14:creationId xmlns:p14="http://schemas.microsoft.com/office/powerpoint/2010/main" val="205397890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2">
                                            <p:txEl>
                                              <p:pRg st="0" end="0"/>
                                            </p:txEl>
                                          </p:spTgt>
                                        </p:tgtEl>
                                        <p:attrNameLst>
                                          <p:attrName>style.visibility</p:attrName>
                                        </p:attrNameLst>
                                      </p:cBhvr>
                                      <p:to>
                                        <p:strVal val="visible"/>
                                      </p:to>
                                    </p:set>
                                    <p:animEffect transition="in" filter="fade">
                                      <p:cBhvr>
                                        <p:cTn id="7" dur="500"/>
                                        <p:tgtEl>
                                          <p:spTgt spid="10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 grpId="0" build="p"/>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1474"/>
        <p:cNvGrpSpPr/>
        <p:nvPr/>
      </p:nvGrpSpPr>
      <p:grpSpPr>
        <a:xfrm>
          <a:off x="0" y="0"/>
          <a:ext cx="0" cy="0"/>
          <a:chOff x="0" y="0"/>
          <a:chExt cx="0" cy="0"/>
        </a:xfrm>
      </p:grpSpPr>
      <p:sp>
        <p:nvSpPr>
          <p:cNvPr id="1478" name="Google Shape;1478;p49"/>
          <p:cNvSpPr txBox="1">
            <a:spLocks noGrp="1"/>
          </p:cNvSpPr>
          <p:nvPr>
            <p:ph type="title"/>
          </p:nvPr>
        </p:nvSpPr>
        <p:spPr>
          <a:xfrm>
            <a:off x="1543659" y="540116"/>
            <a:ext cx="5872200" cy="478200"/>
          </a:xfrm>
          <a:prstGeom prst="rect">
            <a:avLst/>
          </a:prstGeom>
        </p:spPr>
        <p:txBody>
          <a:bodyPr spcFirstLastPara="1" wrap="square" lIns="91425" tIns="91425" rIns="91425" bIns="91425" anchor="ctr" anchorCtr="0">
            <a:noAutofit/>
          </a:bodyPr>
          <a:lstStyle/>
          <a:p>
            <a:pPr lvl="0"/>
            <a:r>
              <a:rPr lang="en-US" sz="2400" dirty="0" smtClean="0">
                <a:solidFill>
                  <a:schemeClr val="accent2"/>
                </a:solidFill>
              </a:rPr>
              <a:t>b. </a:t>
            </a:r>
            <a:r>
              <a:rPr lang="en-US" sz="2400" dirty="0" err="1" smtClean="0">
                <a:solidFill>
                  <a:schemeClr val="accent2"/>
                </a:solidFill>
              </a:rPr>
              <a:t>Cú</a:t>
            </a:r>
            <a:r>
              <a:rPr lang="en-US" sz="2400" dirty="0" smtClean="0">
                <a:solidFill>
                  <a:schemeClr val="accent2"/>
                </a:solidFill>
              </a:rPr>
              <a:t> </a:t>
            </a:r>
            <a:r>
              <a:rPr lang="en-US" sz="2400" dirty="0" err="1" smtClean="0">
                <a:solidFill>
                  <a:schemeClr val="accent2"/>
                </a:solidFill>
              </a:rPr>
              <a:t>pháp</a:t>
            </a:r>
            <a:r>
              <a:rPr lang="en-US" sz="2400" dirty="0" smtClean="0">
                <a:solidFill>
                  <a:schemeClr val="accent2"/>
                </a:solidFill>
              </a:rPr>
              <a:t> </a:t>
            </a:r>
            <a:r>
              <a:rPr lang="en-US" sz="2400" dirty="0" err="1" smtClean="0">
                <a:solidFill>
                  <a:schemeClr val="accent2"/>
                </a:solidFill>
              </a:rPr>
              <a:t>kiểu</a:t>
            </a:r>
            <a:r>
              <a:rPr lang="en-US" sz="2400" dirty="0" smtClean="0">
                <a:solidFill>
                  <a:schemeClr val="accent2"/>
                </a:solidFill>
              </a:rPr>
              <a:t> Array.</a:t>
            </a:r>
            <a:endParaRPr sz="2400" b="1" dirty="0">
              <a:solidFill>
                <a:schemeClr val="accent2"/>
              </a:solidFill>
            </a:endParaRPr>
          </a:p>
        </p:txBody>
      </p:sp>
      <p:sp>
        <p:nvSpPr>
          <p:cNvPr id="1546" name="Google Shape;1546;p49">
            <a:hlinkClick r:id="rId3" action="ppaction://hlinksldjump"/>
          </p:cNvPr>
          <p:cNvSpPr/>
          <p:nvPr/>
        </p:nvSpPr>
        <p:spPr>
          <a:xfrm rot="5400000">
            <a:off x="8135450" y="1556928"/>
            <a:ext cx="950100" cy="62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49">
            <a:hlinkClick r:id="rId4" action="ppaction://hlinksldjump"/>
          </p:cNvPr>
          <p:cNvSpPr/>
          <p:nvPr/>
        </p:nvSpPr>
        <p:spPr>
          <a:xfrm rot="5400000">
            <a:off x="8100942" y="589675"/>
            <a:ext cx="1019100" cy="62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49">
            <a:hlinkClick r:id="rId5" action="ppaction://hlinksldjump"/>
          </p:cNvPr>
          <p:cNvSpPr/>
          <p:nvPr/>
        </p:nvSpPr>
        <p:spPr>
          <a:xfrm rot="5400000">
            <a:off x="8089092" y="2537633"/>
            <a:ext cx="1042800" cy="62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49">
            <a:hlinkClick r:id="rId6" action="ppaction://hlinksldjump"/>
          </p:cNvPr>
          <p:cNvSpPr/>
          <p:nvPr/>
        </p:nvSpPr>
        <p:spPr>
          <a:xfrm rot="5400000">
            <a:off x="8100942" y="4501251"/>
            <a:ext cx="1019100" cy="62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49">
            <a:hlinkClick r:id="rId7" action="ppaction://hlinksldjump"/>
          </p:cNvPr>
          <p:cNvSpPr/>
          <p:nvPr/>
        </p:nvSpPr>
        <p:spPr>
          <a:xfrm rot="5400000">
            <a:off x="8141446" y="3528444"/>
            <a:ext cx="938100" cy="624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49">
            <a:hlinkClick r:id="rId4" action="ppaction://hlinksldjump"/>
          </p:cNvPr>
          <p:cNvSpPr txBox="1"/>
          <p:nvPr/>
        </p:nvSpPr>
        <p:spPr>
          <a:xfrm>
            <a:off x="8189650" y="470225"/>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4"/>
                </a:solidFill>
                <a:latin typeface="Ubuntu"/>
                <a:ea typeface="Ubuntu"/>
                <a:cs typeface="Ubuntu"/>
                <a:sym typeface="Ubuntu"/>
              </a:rPr>
              <a:t>M</a:t>
            </a:r>
            <a:endParaRPr b="1">
              <a:solidFill>
                <a:schemeClr val="accent4"/>
              </a:solidFill>
              <a:latin typeface="Ubuntu"/>
              <a:ea typeface="Ubuntu"/>
              <a:cs typeface="Ubuntu"/>
              <a:sym typeface="Ubuntu"/>
            </a:endParaRPr>
          </a:p>
        </p:txBody>
      </p:sp>
      <p:sp>
        <p:nvSpPr>
          <p:cNvPr id="1552" name="Google Shape;1552;p49">
            <a:hlinkClick r:id="rId3" action="ppaction://hlinksldjump"/>
          </p:cNvPr>
          <p:cNvSpPr txBox="1"/>
          <p:nvPr/>
        </p:nvSpPr>
        <p:spPr>
          <a:xfrm>
            <a:off x="8189650" y="1476316"/>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2"/>
                </a:solidFill>
                <a:latin typeface="Ubuntu"/>
                <a:ea typeface="Ubuntu"/>
                <a:cs typeface="Ubuntu"/>
                <a:sym typeface="Ubuntu"/>
              </a:rPr>
              <a:t>T</a:t>
            </a:r>
            <a:endParaRPr b="1">
              <a:solidFill>
                <a:schemeClr val="accent2"/>
              </a:solidFill>
              <a:latin typeface="Ubuntu"/>
              <a:ea typeface="Ubuntu"/>
              <a:cs typeface="Ubuntu"/>
              <a:sym typeface="Ubuntu"/>
            </a:endParaRPr>
          </a:p>
        </p:txBody>
      </p:sp>
      <p:sp>
        <p:nvSpPr>
          <p:cNvPr id="1553" name="Google Shape;1553;p49">
            <a:hlinkClick r:id="rId5" action="ppaction://hlinksldjump"/>
          </p:cNvPr>
          <p:cNvSpPr txBox="1"/>
          <p:nvPr/>
        </p:nvSpPr>
        <p:spPr>
          <a:xfrm>
            <a:off x="8189650" y="2400638"/>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1"/>
                </a:solidFill>
                <a:latin typeface="Ubuntu"/>
                <a:ea typeface="Ubuntu"/>
                <a:cs typeface="Ubuntu"/>
                <a:sym typeface="Ubuntu"/>
              </a:rPr>
              <a:t>X</a:t>
            </a:r>
            <a:endParaRPr b="1">
              <a:solidFill>
                <a:schemeClr val="accent1"/>
              </a:solidFill>
              <a:latin typeface="Ubuntu"/>
              <a:ea typeface="Ubuntu"/>
              <a:cs typeface="Ubuntu"/>
              <a:sym typeface="Ubuntu"/>
            </a:endParaRPr>
          </a:p>
        </p:txBody>
      </p:sp>
      <p:sp>
        <p:nvSpPr>
          <p:cNvPr id="1554" name="Google Shape;1554;p49">
            <a:hlinkClick r:id="rId7" action="ppaction://hlinksldjump"/>
          </p:cNvPr>
          <p:cNvSpPr txBox="1"/>
          <p:nvPr/>
        </p:nvSpPr>
        <p:spPr>
          <a:xfrm>
            <a:off x="8189650" y="3423511"/>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3"/>
                </a:solidFill>
                <a:latin typeface="Ubuntu"/>
                <a:ea typeface="Ubuntu"/>
                <a:cs typeface="Ubuntu"/>
                <a:sym typeface="Ubuntu"/>
              </a:rPr>
              <a:t>T</a:t>
            </a:r>
            <a:endParaRPr b="1">
              <a:solidFill>
                <a:schemeClr val="accent3"/>
              </a:solidFill>
              <a:latin typeface="Ubuntu"/>
              <a:ea typeface="Ubuntu"/>
              <a:cs typeface="Ubuntu"/>
              <a:sym typeface="Ubuntu"/>
            </a:endParaRPr>
          </a:p>
        </p:txBody>
      </p:sp>
      <p:sp>
        <p:nvSpPr>
          <p:cNvPr id="1555" name="Google Shape;1555;p49">
            <a:hlinkClick r:id="rId6" action="ppaction://hlinksldjump"/>
          </p:cNvPr>
          <p:cNvSpPr txBox="1"/>
          <p:nvPr/>
        </p:nvSpPr>
        <p:spPr>
          <a:xfrm>
            <a:off x="8189650" y="4362805"/>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4"/>
                </a:solidFill>
                <a:latin typeface="Ubuntu"/>
                <a:ea typeface="Ubuntu"/>
                <a:cs typeface="Ubuntu"/>
                <a:sym typeface="Ubuntu"/>
              </a:rPr>
              <a:t>F</a:t>
            </a:r>
            <a:endParaRPr b="1">
              <a:solidFill>
                <a:schemeClr val="accent4"/>
              </a:solidFill>
              <a:latin typeface="Ubuntu"/>
              <a:ea typeface="Ubuntu"/>
              <a:cs typeface="Ubuntu"/>
              <a:sym typeface="Ubuntu"/>
            </a:endParaRPr>
          </a:p>
        </p:txBody>
      </p:sp>
      <p:grpSp>
        <p:nvGrpSpPr>
          <p:cNvPr id="1556" name="Google Shape;1556;p49"/>
          <p:cNvGrpSpPr/>
          <p:nvPr/>
        </p:nvGrpSpPr>
        <p:grpSpPr>
          <a:xfrm>
            <a:off x="6935171" y="696541"/>
            <a:ext cx="195284" cy="195284"/>
            <a:chOff x="5660400" y="238125"/>
            <a:chExt cx="481825" cy="481825"/>
          </a:xfrm>
        </p:grpSpPr>
        <p:sp>
          <p:nvSpPr>
            <p:cNvPr id="1557" name="Google Shape;1557;p49"/>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558" name="Google Shape;1558;p49"/>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1559" name="Google Shape;1559;p49">
            <a:hlinkClick r:id="rId8" action="ppaction://hlinksldjump"/>
          </p:cNvPr>
          <p:cNvSpPr/>
          <p:nvPr/>
        </p:nvSpPr>
        <p:spPr>
          <a:xfrm>
            <a:off x="6934475" y="681975"/>
            <a:ext cx="195900" cy="215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49">
            <a:hlinkClick r:id="rId9" action="ppaction://hlinksldjump"/>
          </p:cNvPr>
          <p:cNvSpPr/>
          <p:nvPr/>
        </p:nvSpPr>
        <p:spPr>
          <a:xfrm>
            <a:off x="7246284" y="695850"/>
            <a:ext cx="213106" cy="195722"/>
          </a:xfrm>
          <a:custGeom>
            <a:avLst/>
            <a:gdLst/>
            <a:ahLst/>
            <a:cxnLst/>
            <a:rect l="l" t="t" r="r" b="b"/>
            <a:pathLst>
              <a:path w="34372" h="31568" extrusionOk="0">
                <a:moveTo>
                  <a:pt x="17158" y="1"/>
                </a:moveTo>
                <a:cubicBezTo>
                  <a:pt x="11439" y="3246"/>
                  <a:pt x="5719" y="6490"/>
                  <a:pt x="0" y="9735"/>
                </a:cubicBezTo>
                <a:lnTo>
                  <a:pt x="2750" y="9735"/>
                </a:lnTo>
                <a:lnTo>
                  <a:pt x="2750" y="31567"/>
                </a:lnTo>
                <a:lnTo>
                  <a:pt x="11659" y="31567"/>
                </a:lnTo>
                <a:lnTo>
                  <a:pt x="11659" y="17379"/>
                </a:lnTo>
                <a:lnTo>
                  <a:pt x="23373" y="17379"/>
                </a:lnTo>
                <a:lnTo>
                  <a:pt x="23373" y="31567"/>
                </a:lnTo>
                <a:lnTo>
                  <a:pt x="31622" y="31567"/>
                </a:lnTo>
                <a:lnTo>
                  <a:pt x="31622" y="9735"/>
                </a:lnTo>
                <a:lnTo>
                  <a:pt x="34371" y="9735"/>
                </a:lnTo>
                <a:cubicBezTo>
                  <a:pt x="28597" y="6490"/>
                  <a:pt x="22878" y="3246"/>
                  <a:pt x="1715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49">
            <a:hlinkClick r:id="" action="ppaction://hlinkshowjump?jump=nextslide"/>
          </p:cNvPr>
          <p:cNvSpPr/>
          <p:nvPr/>
        </p:nvSpPr>
        <p:spPr>
          <a:xfrm>
            <a:off x="7870218" y="695853"/>
            <a:ext cx="145409" cy="215293"/>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49">
            <a:hlinkClick r:id="" action="ppaction://hlinkshowjump?jump=previousslide"/>
          </p:cNvPr>
          <p:cNvSpPr/>
          <p:nvPr/>
        </p:nvSpPr>
        <p:spPr>
          <a:xfrm rot="10800000">
            <a:off x="7575225" y="695855"/>
            <a:ext cx="145409" cy="215293"/>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301;p46"/>
          <p:cNvSpPr txBox="1">
            <a:spLocks noGrp="1"/>
          </p:cNvSpPr>
          <p:nvPr>
            <p:ph type="subTitle" idx="1"/>
          </p:nvPr>
        </p:nvSpPr>
        <p:spPr>
          <a:xfrm>
            <a:off x="708098" y="1073548"/>
            <a:ext cx="7589362" cy="383045"/>
          </a:xfrm>
          <a:prstGeom prst="rect">
            <a:avLst/>
          </a:prstGeom>
        </p:spPr>
        <p:txBody>
          <a:bodyPr spcFirstLastPara="1" wrap="square" lIns="91425" tIns="91425" rIns="91425" bIns="91425" anchor="ctr" anchorCtr="0">
            <a:noAutofit/>
          </a:bodyPr>
          <a:lstStyle/>
          <a:p>
            <a:pPr marL="0" lvl="0" indent="0" algn="l"/>
            <a:r>
              <a:rPr lang="vi-VN" b="0" dirty="0">
                <a:solidFill>
                  <a:schemeClr val="dk1"/>
                </a:solidFill>
              </a:rPr>
              <a:t>Và Vue.js cũng hỗ trợ chúng ta khai báo kiểu object trong mảng.</a:t>
            </a:r>
            <a:endParaRPr lang="en-US" b="0" dirty="0">
              <a:solidFill>
                <a:schemeClr val="dk1"/>
              </a:solidFill>
            </a:endParaRPr>
          </a:p>
        </p:txBody>
      </p:sp>
      <p:pic>
        <p:nvPicPr>
          <p:cNvPr id="3" name="Picture 2"/>
          <p:cNvPicPr>
            <a:picLocks noChangeAspect="1"/>
          </p:cNvPicPr>
          <p:nvPr/>
        </p:nvPicPr>
        <p:blipFill>
          <a:blip r:embed="rId10"/>
          <a:stretch>
            <a:fillRect/>
          </a:stretch>
        </p:blipFill>
        <p:spPr>
          <a:xfrm>
            <a:off x="976196" y="1456593"/>
            <a:ext cx="6671733" cy="3537408"/>
          </a:xfrm>
          <a:prstGeom prst="rect">
            <a:avLst/>
          </a:prstGeom>
        </p:spPr>
      </p:pic>
    </p:spTree>
    <p:extLst>
      <p:ext uri="{BB962C8B-B14F-4D97-AF65-F5344CB8AC3E}">
        <p14:creationId xmlns:p14="http://schemas.microsoft.com/office/powerpoint/2010/main" val="49390804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2">
                                            <p:txEl>
                                              <p:pRg st="0" end="0"/>
                                            </p:txEl>
                                          </p:spTgt>
                                        </p:tgtEl>
                                        <p:attrNameLst>
                                          <p:attrName>style.visibility</p:attrName>
                                        </p:attrNameLst>
                                      </p:cBhvr>
                                      <p:to>
                                        <p:strVal val="visible"/>
                                      </p:to>
                                    </p:set>
                                    <p:animEffect transition="in" filter="fade">
                                      <p:cBhvr>
                                        <p:cTn id="7" dur="500"/>
                                        <p:tgtEl>
                                          <p:spTgt spid="10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 grpId="0" build="p"/>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1474"/>
        <p:cNvGrpSpPr/>
        <p:nvPr/>
      </p:nvGrpSpPr>
      <p:grpSpPr>
        <a:xfrm>
          <a:off x="0" y="0"/>
          <a:ext cx="0" cy="0"/>
          <a:chOff x="0" y="0"/>
          <a:chExt cx="0" cy="0"/>
        </a:xfrm>
      </p:grpSpPr>
      <p:sp>
        <p:nvSpPr>
          <p:cNvPr id="1478" name="Google Shape;1478;p49"/>
          <p:cNvSpPr txBox="1">
            <a:spLocks noGrp="1"/>
          </p:cNvSpPr>
          <p:nvPr>
            <p:ph type="title"/>
          </p:nvPr>
        </p:nvSpPr>
        <p:spPr>
          <a:xfrm>
            <a:off x="1543659" y="540116"/>
            <a:ext cx="5872200" cy="478200"/>
          </a:xfrm>
          <a:prstGeom prst="rect">
            <a:avLst/>
          </a:prstGeom>
        </p:spPr>
        <p:txBody>
          <a:bodyPr spcFirstLastPara="1" wrap="square" lIns="91425" tIns="91425" rIns="91425" bIns="91425" anchor="ctr" anchorCtr="0">
            <a:noAutofit/>
          </a:bodyPr>
          <a:lstStyle/>
          <a:p>
            <a:pPr lvl="0"/>
            <a:r>
              <a:rPr lang="en-US" sz="2400" dirty="0">
                <a:solidFill>
                  <a:schemeClr val="accent2"/>
                </a:solidFill>
              </a:rPr>
              <a:t>2</a:t>
            </a:r>
            <a:r>
              <a:rPr lang="en-US" sz="2400" dirty="0" smtClean="0">
                <a:solidFill>
                  <a:schemeClr val="accent2"/>
                </a:solidFill>
              </a:rPr>
              <a:t>. Binding inline styles.</a:t>
            </a:r>
            <a:endParaRPr sz="2400" b="1" dirty="0">
              <a:solidFill>
                <a:schemeClr val="accent2"/>
              </a:solidFill>
            </a:endParaRPr>
          </a:p>
        </p:txBody>
      </p:sp>
      <p:sp>
        <p:nvSpPr>
          <p:cNvPr id="1546" name="Google Shape;1546;p49">
            <a:hlinkClick r:id="rId3" action="ppaction://hlinksldjump"/>
          </p:cNvPr>
          <p:cNvSpPr/>
          <p:nvPr/>
        </p:nvSpPr>
        <p:spPr>
          <a:xfrm rot="5400000">
            <a:off x="8135450" y="1556928"/>
            <a:ext cx="950100" cy="62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49">
            <a:hlinkClick r:id="rId4" action="ppaction://hlinksldjump"/>
          </p:cNvPr>
          <p:cNvSpPr/>
          <p:nvPr/>
        </p:nvSpPr>
        <p:spPr>
          <a:xfrm rot="5400000">
            <a:off x="8100942" y="589675"/>
            <a:ext cx="1019100" cy="62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49">
            <a:hlinkClick r:id="rId5" action="ppaction://hlinksldjump"/>
          </p:cNvPr>
          <p:cNvSpPr/>
          <p:nvPr/>
        </p:nvSpPr>
        <p:spPr>
          <a:xfrm rot="5400000">
            <a:off x="8089092" y="2537633"/>
            <a:ext cx="1042800" cy="62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49">
            <a:hlinkClick r:id="rId6" action="ppaction://hlinksldjump"/>
          </p:cNvPr>
          <p:cNvSpPr/>
          <p:nvPr/>
        </p:nvSpPr>
        <p:spPr>
          <a:xfrm rot="5400000">
            <a:off x="8100942" y="4501251"/>
            <a:ext cx="1019100" cy="62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49">
            <a:hlinkClick r:id="rId7" action="ppaction://hlinksldjump"/>
          </p:cNvPr>
          <p:cNvSpPr/>
          <p:nvPr/>
        </p:nvSpPr>
        <p:spPr>
          <a:xfrm rot="5400000">
            <a:off x="8141446" y="3528444"/>
            <a:ext cx="938100" cy="624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49">
            <a:hlinkClick r:id="rId4" action="ppaction://hlinksldjump"/>
          </p:cNvPr>
          <p:cNvSpPr txBox="1"/>
          <p:nvPr/>
        </p:nvSpPr>
        <p:spPr>
          <a:xfrm>
            <a:off x="8189650" y="470225"/>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4"/>
                </a:solidFill>
                <a:latin typeface="Ubuntu"/>
                <a:ea typeface="Ubuntu"/>
                <a:cs typeface="Ubuntu"/>
                <a:sym typeface="Ubuntu"/>
              </a:rPr>
              <a:t>M</a:t>
            </a:r>
            <a:endParaRPr b="1">
              <a:solidFill>
                <a:schemeClr val="accent4"/>
              </a:solidFill>
              <a:latin typeface="Ubuntu"/>
              <a:ea typeface="Ubuntu"/>
              <a:cs typeface="Ubuntu"/>
              <a:sym typeface="Ubuntu"/>
            </a:endParaRPr>
          </a:p>
        </p:txBody>
      </p:sp>
      <p:sp>
        <p:nvSpPr>
          <p:cNvPr id="1552" name="Google Shape;1552;p49">
            <a:hlinkClick r:id="rId3" action="ppaction://hlinksldjump"/>
          </p:cNvPr>
          <p:cNvSpPr txBox="1"/>
          <p:nvPr/>
        </p:nvSpPr>
        <p:spPr>
          <a:xfrm>
            <a:off x="8189650" y="1476316"/>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2"/>
                </a:solidFill>
                <a:latin typeface="Ubuntu"/>
                <a:ea typeface="Ubuntu"/>
                <a:cs typeface="Ubuntu"/>
                <a:sym typeface="Ubuntu"/>
              </a:rPr>
              <a:t>T</a:t>
            </a:r>
            <a:endParaRPr b="1">
              <a:solidFill>
                <a:schemeClr val="accent2"/>
              </a:solidFill>
              <a:latin typeface="Ubuntu"/>
              <a:ea typeface="Ubuntu"/>
              <a:cs typeface="Ubuntu"/>
              <a:sym typeface="Ubuntu"/>
            </a:endParaRPr>
          </a:p>
        </p:txBody>
      </p:sp>
      <p:sp>
        <p:nvSpPr>
          <p:cNvPr id="1553" name="Google Shape;1553;p49">
            <a:hlinkClick r:id="rId5" action="ppaction://hlinksldjump"/>
          </p:cNvPr>
          <p:cNvSpPr txBox="1"/>
          <p:nvPr/>
        </p:nvSpPr>
        <p:spPr>
          <a:xfrm>
            <a:off x="8189650" y="2400638"/>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1"/>
                </a:solidFill>
                <a:latin typeface="Ubuntu"/>
                <a:ea typeface="Ubuntu"/>
                <a:cs typeface="Ubuntu"/>
                <a:sym typeface="Ubuntu"/>
              </a:rPr>
              <a:t>X</a:t>
            </a:r>
            <a:endParaRPr b="1">
              <a:solidFill>
                <a:schemeClr val="accent1"/>
              </a:solidFill>
              <a:latin typeface="Ubuntu"/>
              <a:ea typeface="Ubuntu"/>
              <a:cs typeface="Ubuntu"/>
              <a:sym typeface="Ubuntu"/>
            </a:endParaRPr>
          </a:p>
        </p:txBody>
      </p:sp>
      <p:sp>
        <p:nvSpPr>
          <p:cNvPr id="1554" name="Google Shape;1554;p49">
            <a:hlinkClick r:id="rId7" action="ppaction://hlinksldjump"/>
          </p:cNvPr>
          <p:cNvSpPr txBox="1"/>
          <p:nvPr/>
        </p:nvSpPr>
        <p:spPr>
          <a:xfrm>
            <a:off x="8189650" y="3423511"/>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3"/>
                </a:solidFill>
                <a:latin typeface="Ubuntu"/>
                <a:ea typeface="Ubuntu"/>
                <a:cs typeface="Ubuntu"/>
                <a:sym typeface="Ubuntu"/>
              </a:rPr>
              <a:t>T</a:t>
            </a:r>
            <a:endParaRPr b="1">
              <a:solidFill>
                <a:schemeClr val="accent3"/>
              </a:solidFill>
              <a:latin typeface="Ubuntu"/>
              <a:ea typeface="Ubuntu"/>
              <a:cs typeface="Ubuntu"/>
              <a:sym typeface="Ubuntu"/>
            </a:endParaRPr>
          </a:p>
        </p:txBody>
      </p:sp>
      <p:sp>
        <p:nvSpPr>
          <p:cNvPr id="1555" name="Google Shape;1555;p49">
            <a:hlinkClick r:id="rId6" action="ppaction://hlinksldjump"/>
          </p:cNvPr>
          <p:cNvSpPr txBox="1"/>
          <p:nvPr/>
        </p:nvSpPr>
        <p:spPr>
          <a:xfrm>
            <a:off x="8189650" y="4362805"/>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4"/>
                </a:solidFill>
                <a:latin typeface="Ubuntu"/>
                <a:ea typeface="Ubuntu"/>
                <a:cs typeface="Ubuntu"/>
                <a:sym typeface="Ubuntu"/>
              </a:rPr>
              <a:t>F</a:t>
            </a:r>
            <a:endParaRPr b="1">
              <a:solidFill>
                <a:schemeClr val="accent4"/>
              </a:solidFill>
              <a:latin typeface="Ubuntu"/>
              <a:ea typeface="Ubuntu"/>
              <a:cs typeface="Ubuntu"/>
              <a:sym typeface="Ubuntu"/>
            </a:endParaRPr>
          </a:p>
        </p:txBody>
      </p:sp>
      <p:grpSp>
        <p:nvGrpSpPr>
          <p:cNvPr id="1556" name="Google Shape;1556;p49"/>
          <p:cNvGrpSpPr/>
          <p:nvPr/>
        </p:nvGrpSpPr>
        <p:grpSpPr>
          <a:xfrm>
            <a:off x="6935171" y="696541"/>
            <a:ext cx="195284" cy="195284"/>
            <a:chOff x="5660400" y="238125"/>
            <a:chExt cx="481825" cy="481825"/>
          </a:xfrm>
        </p:grpSpPr>
        <p:sp>
          <p:nvSpPr>
            <p:cNvPr id="1557" name="Google Shape;1557;p49"/>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558" name="Google Shape;1558;p49"/>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1559" name="Google Shape;1559;p49">
            <a:hlinkClick r:id="rId8" action="ppaction://hlinksldjump"/>
          </p:cNvPr>
          <p:cNvSpPr/>
          <p:nvPr/>
        </p:nvSpPr>
        <p:spPr>
          <a:xfrm>
            <a:off x="6934475" y="681975"/>
            <a:ext cx="195900" cy="215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49">
            <a:hlinkClick r:id="rId9" action="ppaction://hlinksldjump"/>
          </p:cNvPr>
          <p:cNvSpPr/>
          <p:nvPr/>
        </p:nvSpPr>
        <p:spPr>
          <a:xfrm>
            <a:off x="7246284" y="695850"/>
            <a:ext cx="213106" cy="195722"/>
          </a:xfrm>
          <a:custGeom>
            <a:avLst/>
            <a:gdLst/>
            <a:ahLst/>
            <a:cxnLst/>
            <a:rect l="l" t="t" r="r" b="b"/>
            <a:pathLst>
              <a:path w="34372" h="31568" extrusionOk="0">
                <a:moveTo>
                  <a:pt x="17158" y="1"/>
                </a:moveTo>
                <a:cubicBezTo>
                  <a:pt x="11439" y="3246"/>
                  <a:pt x="5719" y="6490"/>
                  <a:pt x="0" y="9735"/>
                </a:cubicBezTo>
                <a:lnTo>
                  <a:pt x="2750" y="9735"/>
                </a:lnTo>
                <a:lnTo>
                  <a:pt x="2750" y="31567"/>
                </a:lnTo>
                <a:lnTo>
                  <a:pt x="11659" y="31567"/>
                </a:lnTo>
                <a:lnTo>
                  <a:pt x="11659" y="17379"/>
                </a:lnTo>
                <a:lnTo>
                  <a:pt x="23373" y="17379"/>
                </a:lnTo>
                <a:lnTo>
                  <a:pt x="23373" y="31567"/>
                </a:lnTo>
                <a:lnTo>
                  <a:pt x="31622" y="31567"/>
                </a:lnTo>
                <a:lnTo>
                  <a:pt x="31622" y="9735"/>
                </a:lnTo>
                <a:lnTo>
                  <a:pt x="34371" y="9735"/>
                </a:lnTo>
                <a:cubicBezTo>
                  <a:pt x="28597" y="6490"/>
                  <a:pt x="22878" y="3246"/>
                  <a:pt x="1715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49">
            <a:hlinkClick r:id="" action="ppaction://hlinkshowjump?jump=nextslide"/>
          </p:cNvPr>
          <p:cNvSpPr/>
          <p:nvPr/>
        </p:nvSpPr>
        <p:spPr>
          <a:xfrm>
            <a:off x="7870218" y="695853"/>
            <a:ext cx="145409" cy="215293"/>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49">
            <a:hlinkClick r:id="" action="ppaction://hlinkshowjump?jump=previousslide"/>
          </p:cNvPr>
          <p:cNvSpPr/>
          <p:nvPr/>
        </p:nvSpPr>
        <p:spPr>
          <a:xfrm rot="10800000">
            <a:off x="7575225" y="695855"/>
            <a:ext cx="145409" cy="215293"/>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6" name="Google Shape;3606;p66"/>
          <p:cNvGrpSpPr/>
          <p:nvPr/>
        </p:nvGrpSpPr>
        <p:grpSpPr>
          <a:xfrm>
            <a:off x="1018725" y="1676946"/>
            <a:ext cx="3132775" cy="305215"/>
            <a:chOff x="1384025" y="1945908"/>
            <a:chExt cx="3132775" cy="305215"/>
          </a:xfrm>
        </p:grpSpPr>
        <p:sp>
          <p:nvSpPr>
            <p:cNvPr id="97" name="Google Shape;3607;p66"/>
            <p:cNvSpPr/>
            <p:nvPr/>
          </p:nvSpPr>
          <p:spPr>
            <a:xfrm>
              <a:off x="1389900" y="1950823"/>
              <a:ext cx="3126900" cy="300300"/>
            </a:xfrm>
            <a:prstGeom prst="roundRect">
              <a:avLst>
                <a:gd name="adj" fmla="val 50000"/>
              </a:avLst>
            </a:prstGeom>
            <a:solidFill>
              <a:schemeClr val="accent5"/>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3608;p66"/>
            <p:cNvSpPr/>
            <p:nvPr/>
          </p:nvSpPr>
          <p:spPr>
            <a:xfrm>
              <a:off x="1384025" y="1945908"/>
              <a:ext cx="300900" cy="3009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 name="Google Shape;3609;p66"/>
          <p:cNvGrpSpPr/>
          <p:nvPr/>
        </p:nvGrpSpPr>
        <p:grpSpPr>
          <a:xfrm>
            <a:off x="1018726" y="2214943"/>
            <a:ext cx="3132774" cy="307218"/>
            <a:chOff x="1384026" y="2431680"/>
            <a:chExt cx="3132774" cy="307218"/>
          </a:xfrm>
        </p:grpSpPr>
        <p:sp>
          <p:nvSpPr>
            <p:cNvPr id="100" name="Google Shape;3610;p66"/>
            <p:cNvSpPr/>
            <p:nvPr/>
          </p:nvSpPr>
          <p:spPr>
            <a:xfrm>
              <a:off x="1389900" y="2431680"/>
              <a:ext cx="3126900" cy="301800"/>
            </a:xfrm>
            <a:prstGeom prst="roundRect">
              <a:avLst>
                <a:gd name="adj" fmla="val 50000"/>
              </a:avLst>
            </a:prstGeom>
            <a:solidFill>
              <a:schemeClr val="accent5"/>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3611;p66"/>
            <p:cNvSpPr/>
            <p:nvPr/>
          </p:nvSpPr>
          <p:spPr>
            <a:xfrm>
              <a:off x="1384026" y="2437099"/>
              <a:ext cx="301800" cy="3018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6" name="Google Shape;3620;p66"/>
          <p:cNvSpPr txBox="1">
            <a:spLocks noGrp="1"/>
          </p:cNvSpPr>
          <p:nvPr>
            <p:ph type="subTitle" idx="3"/>
          </p:nvPr>
        </p:nvSpPr>
        <p:spPr>
          <a:xfrm>
            <a:off x="1281513" y="2249752"/>
            <a:ext cx="2736300" cy="237600"/>
          </a:xfrm>
          <a:prstGeom prst="rect">
            <a:avLst/>
          </a:prstGeom>
        </p:spPr>
        <p:txBody>
          <a:bodyPr spcFirstLastPara="1" wrap="square" lIns="91425" tIns="91425" rIns="91425" bIns="91425" anchor="ctr" anchorCtr="0">
            <a:noAutofit/>
          </a:bodyPr>
          <a:lstStyle/>
          <a:p>
            <a:pPr marL="0" lvl="0" indent="0" algn="l"/>
            <a:r>
              <a:rPr lang="en-US" sz="1600" b="0" dirty="0" smtClean="0">
                <a:solidFill>
                  <a:schemeClr val="dk2"/>
                </a:solidFill>
              </a:rPr>
              <a:t>b. </a:t>
            </a:r>
            <a:r>
              <a:rPr lang="en-US" sz="1600" b="0" dirty="0" err="1" smtClean="0">
                <a:solidFill>
                  <a:schemeClr val="dk2"/>
                </a:solidFill>
              </a:rPr>
              <a:t>Kiểu</a:t>
            </a:r>
            <a:r>
              <a:rPr lang="en-US" sz="1600" b="0" dirty="0" smtClean="0">
                <a:solidFill>
                  <a:schemeClr val="dk2"/>
                </a:solidFill>
              </a:rPr>
              <a:t> Array.</a:t>
            </a:r>
            <a:endParaRPr sz="1600" b="0" dirty="0">
              <a:solidFill>
                <a:schemeClr val="dk2"/>
              </a:solidFill>
            </a:endParaRPr>
          </a:p>
        </p:txBody>
      </p:sp>
      <p:sp>
        <p:nvSpPr>
          <p:cNvPr id="107" name="Google Shape;3621;p66"/>
          <p:cNvSpPr txBox="1">
            <a:spLocks noGrp="1"/>
          </p:cNvSpPr>
          <p:nvPr>
            <p:ph type="subTitle" idx="4"/>
          </p:nvPr>
        </p:nvSpPr>
        <p:spPr>
          <a:xfrm>
            <a:off x="1281513" y="1710753"/>
            <a:ext cx="2736300" cy="237600"/>
          </a:xfrm>
          <a:prstGeom prst="rect">
            <a:avLst/>
          </a:prstGeom>
        </p:spPr>
        <p:txBody>
          <a:bodyPr spcFirstLastPara="1" wrap="square" lIns="91425" tIns="91425" rIns="91425" bIns="91425" anchor="ctr" anchorCtr="0">
            <a:noAutofit/>
          </a:bodyPr>
          <a:lstStyle/>
          <a:p>
            <a:pPr marL="0" lvl="0" indent="0" algn="l"/>
            <a:r>
              <a:rPr lang="en-US" dirty="0"/>
              <a:t>a</a:t>
            </a:r>
            <a:r>
              <a:rPr lang="en-US" dirty="0" smtClean="0"/>
              <a:t>. </a:t>
            </a:r>
            <a:r>
              <a:rPr lang="en-US" dirty="0" err="1" smtClean="0"/>
              <a:t>Kiểu</a:t>
            </a:r>
            <a:r>
              <a:rPr lang="en-US" dirty="0" smtClean="0"/>
              <a:t> Object.</a:t>
            </a:r>
            <a:endParaRPr dirty="0"/>
          </a:p>
        </p:txBody>
      </p:sp>
      <p:grpSp>
        <p:nvGrpSpPr>
          <p:cNvPr id="108" name="Google Shape;3622;p66"/>
          <p:cNvGrpSpPr/>
          <p:nvPr/>
        </p:nvGrpSpPr>
        <p:grpSpPr>
          <a:xfrm>
            <a:off x="4820537" y="1296060"/>
            <a:ext cx="2700072" cy="3140665"/>
            <a:chOff x="4820537" y="1296060"/>
            <a:chExt cx="2700072" cy="3140665"/>
          </a:xfrm>
        </p:grpSpPr>
        <p:grpSp>
          <p:nvGrpSpPr>
            <p:cNvPr id="109" name="Google Shape;3623;p66"/>
            <p:cNvGrpSpPr/>
            <p:nvPr/>
          </p:nvGrpSpPr>
          <p:grpSpPr>
            <a:xfrm>
              <a:off x="4820537" y="1296060"/>
              <a:ext cx="2700072" cy="3140665"/>
              <a:chOff x="4765325" y="1286925"/>
              <a:chExt cx="2700072" cy="3140665"/>
            </a:xfrm>
          </p:grpSpPr>
          <p:sp>
            <p:nvSpPr>
              <p:cNvPr id="117" name="Google Shape;3624;p66"/>
              <p:cNvSpPr/>
              <p:nvPr/>
            </p:nvSpPr>
            <p:spPr>
              <a:xfrm>
                <a:off x="4765325" y="1649822"/>
                <a:ext cx="1906996" cy="2760544"/>
              </a:xfrm>
              <a:custGeom>
                <a:avLst/>
                <a:gdLst/>
                <a:ahLst/>
                <a:cxnLst/>
                <a:rect l="l" t="t" r="r" b="b"/>
                <a:pathLst>
                  <a:path w="33437" h="48403" extrusionOk="0">
                    <a:moveTo>
                      <a:pt x="17324" y="0"/>
                    </a:moveTo>
                    <a:lnTo>
                      <a:pt x="14723" y="13"/>
                    </a:lnTo>
                    <a:cubicBezTo>
                      <a:pt x="13838" y="13"/>
                      <a:pt x="13125" y="1281"/>
                      <a:pt x="13125" y="2179"/>
                    </a:cubicBezTo>
                    <a:lnTo>
                      <a:pt x="13191" y="20998"/>
                    </a:lnTo>
                    <a:lnTo>
                      <a:pt x="1556" y="42314"/>
                    </a:lnTo>
                    <a:cubicBezTo>
                      <a:pt x="0" y="45029"/>
                      <a:pt x="1957" y="48402"/>
                      <a:pt x="5077" y="48402"/>
                    </a:cubicBezTo>
                    <a:cubicBezTo>
                      <a:pt x="5083" y="48402"/>
                      <a:pt x="5089" y="48402"/>
                      <a:pt x="5095" y="48402"/>
                    </a:cubicBezTo>
                    <a:lnTo>
                      <a:pt x="28273" y="48323"/>
                    </a:lnTo>
                    <a:cubicBezTo>
                      <a:pt x="31495" y="48310"/>
                      <a:pt x="33436" y="44731"/>
                      <a:pt x="31667" y="42036"/>
                    </a:cubicBezTo>
                    <a:lnTo>
                      <a:pt x="19002" y="20972"/>
                    </a:lnTo>
                    <a:lnTo>
                      <a:pt x="18936" y="2153"/>
                    </a:lnTo>
                    <a:cubicBezTo>
                      <a:pt x="18936" y="1268"/>
                      <a:pt x="18209" y="0"/>
                      <a:pt x="173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3625;p66"/>
              <p:cNvSpPr/>
              <p:nvPr/>
            </p:nvSpPr>
            <p:spPr>
              <a:xfrm>
                <a:off x="4766123" y="3643275"/>
                <a:ext cx="1906939" cy="776098"/>
              </a:xfrm>
              <a:custGeom>
                <a:avLst/>
                <a:gdLst/>
                <a:ahLst/>
                <a:cxnLst/>
                <a:rect l="l" t="t" r="r" b="b"/>
                <a:pathLst>
                  <a:path w="33436" h="13608" extrusionOk="0">
                    <a:moveTo>
                      <a:pt x="23129" y="0"/>
                    </a:moveTo>
                    <a:cubicBezTo>
                      <a:pt x="21593" y="0"/>
                      <a:pt x="19695" y="294"/>
                      <a:pt x="17429" y="1154"/>
                    </a:cubicBezTo>
                    <a:cubicBezTo>
                      <a:pt x="15045" y="2065"/>
                      <a:pt x="12849" y="2366"/>
                      <a:pt x="10991" y="2366"/>
                    </a:cubicBezTo>
                    <a:cubicBezTo>
                      <a:pt x="7383" y="2366"/>
                      <a:pt x="5041" y="1233"/>
                      <a:pt x="5041" y="1233"/>
                    </a:cubicBezTo>
                    <a:lnTo>
                      <a:pt x="1938" y="6925"/>
                    </a:lnTo>
                    <a:cubicBezTo>
                      <a:pt x="0" y="9878"/>
                      <a:pt x="1457" y="13462"/>
                      <a:pt x="4969" y="13462"/>
                    </a:cubicBezTo>
                    <a:cubicBezTo>
                      <a:pt x="4976" y="13462"/>
                      <a:pt x="4982" y="13462"/>
                      <a:pt x="4989" y="13462"/>
                    </a:cubicBezTo>
                    <a:lnTo>
                      <a:pt x="27545" y="13607"/>
                    </a:lnTo>
                    <a:cubicBezTo>
                      <a:pt x="31256" y="13594"/>
                      <a:pt x="33436" y="9883"/>
                      <a:pt x="31098" y="6991"/>
                    </a:cubicBezTo>
                    <a:lnTo>
                      <a:pt x="28087" y="1378"/>
                    </a:lnTo>
                    <a:cubicBezTo>
                      <a:pt x="28087" y="1378"/>
                      <a:pt x="26455" y="0"/>
                      <a:pt x="231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3626;p66"/>
              <p:cNvSpPr/>
              <p:nvPr/>
            </p:nvSpPr>
            <p:spPr>
              <a:xfrm>
                <a:off x="5206525" y="3837813"/>
                <a:ext cx="76138" cy="76138"/>
              </a:xfrm>
              <a:custGeom>
                <a:avLst/>
                <a:gdLst/>
                <a:ahLst/>
                <a:cxnLst/>
                <a:rect l="l" t="t" r="r" b="b"/>
                <a:pathLst>
                  <a:path w="1335" h="1335" extrusionOk="0">
                    <a:moveTo>
                      <a:pt x="684" y="1"/>
                    </a:moveTo>
                    <a:cubicBezTo>
                      <a:pt x="676" y="1"/>
                      <a:pt x="668" y="1"/>
                      <a:pt x="661" y="1"/>
                    </a:cubicBezTo>
                    <a:cubicBezTo>
                      <a:pt x="291" y="1"/>
                      <a:pt x="0" y="292"/>
                      <a:pt x="0" y="661"/>
                    </a:cubicBezTo>
                    <a:cubicBezTo>
                      <a:pt x="0" y="1031"/>
                      <a:pt x="304" y="1335"/>
                      <a:pt x="674" y="1335"/>
                    </a:cubicBezTo>
                    <a:cubicBezTo>
                      <a:pt x="1044" y="1335"/>
                      <a:pt x="1334" y="1031"/>
                      <a:pt x="1334" y="661"/>
                    </a:cubicBezTo>
                    <a:cubicBezTo>
                      <a:pt x="1334" y="299"/>
                      <a:pt x="1043" y="1"/>
                      <a:pt x="684" y="1"/>
                    </a:cubicBezTo>
                    <a:close/>
                  </a:path>
                </a:pathLst>
              </a:custGeom>
              <a:solidFill>
                <a:srgbClr val="6889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3627;p66"/>
              <p:cNvSpPr/>
              <p:nvPr/>
            </p:nvSpPr>
            <p:spPr>
              <a:xfrm>
                <a:off x="6086987" y="3820532"/>
                <a:ext cx="76138" cy="76138"/>
              </a:xfrm>
              <a:custGeom>
                <a:avLst/>
                <a:gdLst/>
                <a:ahLst/>
                <a:cxnLst/>
                <a:rect l="l" t="t" r="r" b="b"/>
                <a:pathLst>
                  <a:path w="1335" h="1335" extrusionOk="0">
                    <a:moveTo>
                      <a:pt x="661" y="0"/>
                    </a:moveTo>
                    <a:cubicBezTo>
                      <a:pt x="291" y="0"/>
                      <a:pt x="1" y="291"/>
                      <a:pt x="1" y="661"/>
                    </a:cubicBezTo>
                    <a:cubicBezTo>
                      <a:pt x="1" y="1030"/>
                      <a:pt x="305" y="1334"/>
                      <a:pt x="674" y="1334"/>
                    </a:cubicBezTo>
                    <a:cubicBezTo>
                      <a:pt x="1044" y="1334"/>
                      <a:pt x="1335" y="1030"/>
                      <a:pt x="1335" y="661"/>
                    </a:cubicBezTo>
                    <a:cubicBezTo>
                      <a:pt x="1335" y="291"/>
                      <a:pt x="1031" y="0"/>
                      <a:pt x="661" y="0"/>
                    </a:cubicBezTo>
                    <a:close/>
                  </a:path>
                </a:pathLst>
              </a:custGeom>
              <a:solidFill>
                <a:srgbClr val="6889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3628;p66"/>
              <p:cNvSpPr/>
              <p:nvPr/>
            </p:nvSpPr>
            <p:spPr>
              <a:xfrm>
                <a:off x="5905511" y="3356573"/>
                <a:ext cx="72317" cy="72317"/>
              </a:xfrm>
              <a:custGeom>
                <a:avLst/>
                <a:gdLst/>
                <a:ahLst/>
                <a:cxnLst/>
                <a:rect l="l" t="t" r="r" b="b"/>
                <a:pathLst>
                  <a:path w="1268" h="1268" extrusionOk="0">
                    <a:moveTo>
                      <a:pt x="634" y="0"/>
                    </a:moveTo>
                    <a:cubicBezTo>
                      <a:pt x="291" y="0"/>
                      <a:pt x="0" y="291"/>
                      <a:pt x="13" y="634"/>
                    </a:cubicBezTo>
                    <a:cubicBezTo>
                      <a:pt x="13" y="991"/>
                      <a:pt x="291" y="1268"/>
                      <a:pt x="634" y="1268"/>
                    </a:cubicBezTo>
                    <a:cubicBezTo>
                      <a:pt x="991" y="1268"/>
                      <a:pt x="1268" y="977"/>
                      <a:pt x="1268" y="634"/>
                    </a:cubicBezTo>
                    <a:cubicBezTo>
                      <a:pt x="1268" y="291"/>
                      <a:pt x="977" y="0"/>
                      <a:pt x="634" y="0"/>
                    </a:cubicBezTo>
                    <a:close/>
                  </a:path>
                </a:pathLst>
              </a:custGeom>
              <a:solidFill>
                <a:srgbClr val="6889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3629;p66"/>
              <p:cNvSpPr/>
              <p:nvPr/>
            </p:nvSpPr>
            <p:spPr>
              <a:xfrm>
                <a:off x="5885150" y="3905624"/>
                <a:ext cx="72374" cy="72374"/>
              </a:xfrm>
              <a:custGeom>
                <a:avLst/>
                <a:gdLst/>
                <a:ahLst/>
                <a:cxnLst/>
                <a:rect l="l" t="t" r="r" b="b"/>
                <a:pathLst>
                  <a:path w="1269" h="1269" extrusionOk="0">
                    <a:moveTo>
                      <a:pt x="634" y="1"/>
                    </a:moveTo>
                    <a:cubicBezTo>
                      <a:pt x="291" y="1"/>
                      <a:pt x="0" y="291"/>
                      <a:pt x="0" y="635"/>
                    </a:cubicBezTo>
                    <a:cubicBezTo>
                      <a:pt x="0" y="991"/>
                      <a:pt x="291" y="1268"/>
                      <a:pt x="634" y="1268"/>
                    </a:cubicBezTo>
                    <a:cubicBezTo>
                      <a:pt x="991" y="1268"/>
                      <a:pt x="1268" y="978"/>
                      <a:pt x="1268" y="635"/>
                    </a:cubicBezTo>
                    <a:cubicBezTo>
                      <a:pt x="1268" y="291"/>
                      <a:pt x="978" y="1"/>
                      <a:pt x="634" y="1"/>
                    </a:cubicBezTo>
                    <a:close/>
                  </a:path>
                </a:pathLst>
              </a:custGeom>
              <a:solidFill>
                <a:srgbClr val="6889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3630;p66"/>
              <p:cNvSpPr/>
              <p:nvPr/>
            </p:nvSpPr>
            <p:spPr>
              <a:xfrm>
                <a:off x="5656166" y="3131353"/>
                <a:ext cx="72374" cy="71633"/>
              </a:xfrm>
              <a:custGeom>
                <a:avLst/>
                <a:gdLst/>
                <a:ahLst/>
                <a:cxnLst/>
                <a:rect l="l" t="t" r="r" b="b"/>
                <a:pathLst>
                  <a:path w="1269" h="1256" extrusionOk="0">
                    <a:moveTo>
                      <a:pt x="635" y="0"/>
                    </a:moveTo>
                    <a:cubicBezTo>
                      <a:pt x="291" y="0"/>
                      <a:pt x="1" y="291"/>
                      <a:pt x="14" y="634"/>
                    </a:cubicBezTo>
                    <a:cubicBezTo>
                      <a:pt x="14" y="970"/>
                      <a:pt x="279" y="1255"/>
                      <a:pt x="612" y="1255"/>
                    </a:cubicBezTo>
                    <a:cubicBezTo>
                      <a:pt x="620" y="1255"/>
                      <a:pt x="627" y="1255"/>
                      <a:pt x="635" y="1255"/>
                    </a:cubicBezTo>
                    <a:cubicBezTo>
                      <a:pt x="991" y="1255"/>
                      <a:pt x="1269" y="978"/>
                      <a:pt x="1269" y="634"/>
                    </a:cubicBezTo>
                    <a:cubicBezTo>
                      <a:pt x="1269" y="278"/>
                      <a:pt x="978" y="0"/>
                      <a:pt x="6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3631;p66"/>
              <p:cNvSpPr/>
              <p:nvPr/>
            </p:nvSpPr>
            <p:spPr>
              <a:xfrm>
                <a:off x="5053622" y="3834049"/>
                <a:ext cx="125814" cy="125129"/>
              </a:xfrm>
              <a:custGeom>
                <a:avLst/>
                <a:gdLst/>
                <a:ahLst/>
                <a:cxnLst/>
                <a:rect l="l" t="t" r="r" b="b"/>
                <a:pathLst>
                  <a:path w="2206" h="2194" extrusionOk="0">
                    <a:moveTo>
                      <a:pt x="1097" y="1"/>
                    </a:moveTo>
                    <a:cubicBezTo>
                      <a:pt x="489" y="1"/>
                      <a:pt x="0" y="503"/>
                      <a:pt x="0" y="1097"/>
                    </a:cubicBezTo>
                    <a:cubicBezTo>
                      <a:pt x="0" y="1705"/>
                      <a:pt x="502" y="2193"/>
                      <a:pt x="1110" y="2193"/>
                    </a:cubicBezTo>
                    <a:cubicBezTo>
                      <a:pt x="1717" y="2193"/>
                      <a:pt x="2206" y="1705"/>
                      <a:pt x="2193" y="1097"/>
                    </a:cubicBezTo>
                    <a:cubicBezTo>
                      <a:pt x="2193" y="490"/>
                      <a:pt x="1704" y="1"/>
                      <a:pt x="1097" y="1"/>
                    </a:cubicBezTo>
                    <a:close/>
                  </a:path>
                </a:pathLst>
              </a:custGeom>
              <a:solidFill>
                <a:srgbClr val="6889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3632;p66"/>
              <p:cNvSpPr/>
              <p:nvPr/>
            </p:nvSpPr>
            <p:spPr>
              <a:xfrm>
                <a:off x="5463341" y="3427351"/>
                <a:ext cx="107050" cy="106993"/>
              </a:xfrm>
              <a:custGeom>
                <a:avLst/>
                <a:gdLst/>
                <a:ahLst/>
                <a:cxnLst/>
                <a:rect l="l" t="t" r="r" b="b"/>
                <a:pathLst>
                  <a:path w="1877" h="1876" extrusionOk="0">
                    <a:moveTo>
                      <a:pt x="938" y="0"/>
                    </a:moveTo>
                    <a:cubicBezTo>
                      <a:pt x="423" y="0"/>
                      <a:pt x="1" y="423"/>
                      <a:pt x="1" y="938"/>
                    </a:cubicBezTo>
                    <a:cubicBezTo>
                      <a:pt x="14" y="1453"/>
                      <a:pt x="423" y="1876"/>
                      <a:pt x="952" y="1876"/>
                    </a:cubicBezTo>
                    <a:cubicBezTo>
                      <a:pt x="1467" y="1876"/>
                      <a:pt x="1876" y="1453"/>
                      <a:pt x="1876" y="925"/>
                    </a:cubicBezTo>
                    <a:cubicBezTo>
                      <a:pt x="1876" y="410"/>
                      <a:pt x="1454" y="0"/>
                      <a:pt x="9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3633;p66"/>
              <p:cNvSpPr/>
              <p:nvPr/>
            </p:nvSpPr>
            <p:spPr>
              <a:xfrm>
                <a:off x="5670481" y="2795432"/>
                <a:ext cx="44485" cy="44485"/>
              </a:xfrm>
              <a:custGeom>
                <a:avLst/>
                <a:gdLst/>
                <a:ahLst/>
                <a:cxnLst/>
                <a:rect l="l" t="t" r="r" b="b"/>
                <a:pathLst>
                  <a:path w="780" h="780" extrusionOk="0">
                    <a:moveTo>
                      <a:pt x="384" y="0"/>
                    </a:moveTo>
                    <a:cubicBezTo>
                      <a:pt x="172" y="0"/>
                      <a:pt x="1" y="172"/>
                      <a:pt x="1" y="383"/>
                    </a:cubicBezTo>
                    <a:cubicBezTo>
                      <a:pt x="1" y="608"/>
                      <a:pt x="172" y="779"/>
                      <a:pt x="384" y="779"/>
                    </a:cubicBezTo>
                    <a:cubicBezTo>
                      <a:pt x="595" y="779"/>
                      <a:pt x="780" y="594"/>
                      <a:pt x="780" y="383"/>
                    </a:cubicBezTo>
                    <a:cubicBezTo>
                      <a:pt x="780" y="172"/>
                      <a:pt x="595" y="0"/>
                      <a:pt x="3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3634;p66"/>
              <p:cNvSpPr/>
              <p:nvPr/>
            </p:nvSpPr>
            <p:spPr>
              <a:xfrm>
                <a:off x="6260250" y="3829543"/>
                <a:ext cx="149197" cy="148456"/>
              </a:xfrm>
              <a:custGeom>
                <a:avLst/>
                <a:gdLst/>
                <a:ahLst/>
                <a:cxnLst/>
                <a:rect l="l" t="t" r="r" b="b"/>
                <a:pathLst>
                  <a:path w="2616" h="2603" extrusionOk="0">
                    <a:moveTo>
                      <a:pt x="1308" y="1"/>
                    </a:moveTo>
                    <a:cubicBezTo>
                      <a:pt x="581" y="1"/>
                      <a:pt x="0" y="582"/>
                      <a:pt x="0" y="1308"/>
                    </a:cubicBezTo>
                    <a:cubicBezTo>
                      <a:pt x="0" y="2021"/>
                      <a:pt x="595" y="2602"/>
                      <a:pt x="1308" y="2602"/>
                    </a:cubicBezTo>
                    <a:cubicBezTo>
                      <a:pt x="2034" y="2602"/>
                      <a:pt x="2615" y="2021"/>
                      <a:pt x="2615" y="1295"/>
                    </a:cubicBezTo>
                    <a:cubicBezTo>
                      <a:pt x="2602" y="582"/>
                      <a:pt x="2021" y="1"/>
                      <a:pt x="1308" y="1"/>
                    </a:cubicBezTo>
                    <a:close/>
                  </a:path>
                </a:pathLst>
              </a:custGeom>
              <a:solidFill>
                <a:srgbClr val="6889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3635;p66"/>
              <p:cNvSpPr/>
              <p:nvPr/>
            </p:nvSpPr>
            <p:spPr>
              <a:xfrm>
                <a:off x="5516837" y="3896613"/>
                <a:ext cx="135623" cy="135623"/>
              </a:xfrm>
              <a:custGeom>
                <a:avLst/>
                <a:gdLst/>
                <a:ahLst/>
                <a:cxnLst/>
                <a:rect l="l" t="t" r="r" b="b"/>
                <a:pathLst>
                  <a:path w="2378" h="2378" extrusionOk="0">
                    <a:moveTo>
                      <a:pt x="1189" y="0"/>
                    </a:moveTo>
                    <a:cubicBezTo>
                      <a:pt x="529" y="0"/>
                      <a:pt x="0" y="542"/>
                      <a:pt x="0" y="1189"/>
                    </a:cubicBezTo>
                    <a:cubicBezTo>
                      <a:pt x="0" y="1849"/>
                      <a:pt x="542" y="2377"/>
                      <a:pt x="1202" y="2377"/>
                    </a:cubicBezTo>
                    <a:cubicBezTo>
                      <a:pt x="1849" y="2377"/>
                      <a:pt x="2378" y="1849"/>
                      <a:pt x="2378" y="1189"/>
                    </a:cubicBezTo>
                    <a:cubicBezTo>
                      <a:pt x="2378" y="528"/>
                      <a:pt x="1849" y="0"/>
                      <a:pt x="11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3636;p66"/>
              <p:cNvSpPr/>
              <p:nvPr/>
            </p:nvSpPr>
            <p:spPr>
              <a:xfrm>
                <a:off x="5753349" y="1651305"/>
                <a:ext cx="937044" cy="2758263"/>
              </a:xfrm>
              <a:custGeom>
                <a:avLst/>
                <a:gdLst/>
                <a:ahLst/>
                <a:cxnLst/>
                <a:rect l="l" t="t" r="r" b="b"/>
                <a:pathLst>
                  <a:path w="16430" h="48363" extrusionOk="0">
                    <a:moveTo>
                      <a:pt x="0" y="0"/>
                    </a:moveTo>
                    <a:lnTo>
                      <a:pt x="146" y="48363"/>
                    </a:lnTo>
                    <a:lnTo>
                      <a:pt x="11437" y="48297"/>
                    </a:lnTo>
                    <a:cubicBezTo>
                      <a:pt x="14673" y="48284"/>
                      <a:pt x="16429" y="44480"/>
                      <a:pt x="14329" y="42010"/>
                    </a:cubicBezTo>
                    <a:lnTo>
                      <a:pt x="1678" y="20946"/>
                    </a:lnTo>
                    <a:lnTo>
                      <a:pt x="1836" y="2364"/>
                    </a:lnTo>
                    <a:cubicBezTo>
                      <a:pt x="1849" y="1414"/>
                      <a:pt x="1096" y="93"/>
                      <a:pt x="146" y="53"/>
                    </a:cubicBez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3637;p66"/>
              <p:cNvSpPr/>
              <p:nvPr/>
            </p:nvSpPr>
            <p:spPr>
              <a:xfrm>
                <a:off x="4812576" y="1649708"/>
                <a:ext cx="1828861" cy="2777882"/>
              </a:xfrm>
              <a:custGeom>
                <a:avLst/>
                <a:gdLst/>
                <a:ahLst/>
                <a:cxnLst/>
                <a:rect l="l" t="t" r="r" b="b"/>
                <a:pathLst>
                  <a:path w="32067" h="48707" extrusionOk="0">
                    <a:moveTo>
                      <a:pt x="16667" y="305"/>
                    </a:moveTo>
                    <a:cubicBezTo>
                      <a:pt x="17473" y="305"/>
                      <a:pt x="18120" y="1506"/>
                      <a:pt x="18120" y="2299"/>
                    </a:cubicBezTo>
                    <a:lnTo>
                      <a:pt x="18186" y="21118"/>
                    </a:lnTo>
                    <a:cubicBezTo>
                      <a:pt x="18186" y="21144"/>
                      <a:pt x="18199" y="21171"/>
                      <a:pt x="18212" y="21197"/>
                    </a:cubicBezTo>
                    <a:lnTo>
                      <a:pt x="30878" y="42262"/>
                    </a:lnTo>
                    <a:cubicBezTo>
                      <a:pt x="31683" y="43477"/>
                      <a:pt x="31736" y="44969"/>
                      <a:pt x="31049" y="46263"/>
                    </a:cubicBezTo>
                    <a:cubicBezTo>
                      <a:pt x="30363" y="47544"/>
                      <a:pt x="29081" y="48310"/>
                      <a:pt x="27616" y="48310"/>
                    </a:cubicBezTo>
                    <a:lnTo>
                      <a:pt x="4438" y="48403"/>
                    </a:lnTo>
                    <a:lnTo>
                      <a:pt x="4425" y="48403"/>
                    </a:lnTo>
                    <a:cubicBezTo>
                      <a:pt x="3012" y="48403"/>
                      <a:pt x="1757" y="47676"/>
                      <a:pt x="1044" y="46461"/>
                    </a:cubicBezTo>
                    <a:cubicBezTo>
                      <a:pt x="331" y="45233"/>
                      <a:pt x="331" y="43767"/>
                      <a:pt x="1031" y="42539"/>
                    </a:cubicBezTo>
                    <a:lnTo>
                      <a:pt x="12666" y="21210"/>
                    </a:lnTo>
                    <a:cubicBezTo>
                      <a:pt x="12679" y="21197"/>
                      <a:pt x="12679" y="21171"/>
                      <a:pt x="12679" y="21144"/>
                    </a:cubicBezTo>
                    <a:lnTo>
                      <a:pt x="12626" y="2325"/>
                    </a:lnTo>
                    <a:cubicBezTo>
                      <a:pt x="12613" y="1903"/>
                      <a:pt x="12785" y="1401"/>
                      <a:pt x="13062" y="991"/>
                    </a:cubicBezTo>
                    <a:cubicBezTo>
                      <a:pt x="13352" y="569"/>
                      <a:pt x="13722" y="318"/>
                      <a:pt x="14066" y="318"/>
                    </a:cubicBezTo>
                    <a:lnTo>
                      <a:pt x="16667" y="305"/>
                    </a:lnTo>
                    <a:close/>
                    <a:moveTo>
                      <a:pt x="16667" y="1"/>
                    </a:moveTo>
                    <a:lnTo>
                      <a:pt x="14066" y="14"/>
                    </a:lnTo>
                    <a:cubicBezTo>
                      <a:pt x="13603" y="14"/>
                      <a:pt x="13154" y="305"/>
                      <a:pt x="12811" y="820"/>
                    </a:cubicBezTo>
                    <a:cubicBezTo>
                      <a:pt x="12494" y="1282"/>
                      <a:pt x="12309" y="1850"/>
                      <a:pt x="12309" y="2325"/>
                    </a:cubicBezTo>
                    <a:lnTo>
                      <a:pt x="12375" y="21105"/>
                    </a:lnTo>
                    <a:lnTo>
                      <a:pt x="767" y="42394"/>
                    </a:lnTo>
                    <a:cubicBezTo>
                      <a:pt x="1" y="43714"/>
                      <a:pt x="14" y="45286"/>
                      <a:pt x="780" y="46607"/>
                    </a:cubicBezTo>
                    <a:cubicBezTo>
                      <a:pt x="1546" y="47927"/>
                      <a:pt x="2906" y="48706"/>
                      <a:pt x="4425" y="48706"/>
                    </a:cubicBezTo>
                    <a:lnTo>
                      <a:pt x="4438" y="48706"/>
                    </a:lnTo>
                    <a:lnTo>
                      <a:pt x="27616" y="48627"/>
                    </a:lnTo>
                    <a:cubicBezTo>
                      <a:pt x="29187" y="48614"/>
                      <a:pt x="30574" y="47795"/>
                      <a:pt x="31327" y="46409"/>
                    </a:cubicBezTo>
                    <a:cubicBezTo>
                      <a:pt x="32066" y="45022"/>
                      <a:pt x="32000" y="43411"/>
                      <a:pt x="31142" y="42103"/>
                    </a:cubicBezTo>
                    <a:lnTo>
                      <a:pt x="18490" y="21078"/>
                    </a:lnTo>
                    <a:lnTo>
                      <a:pt x="18437" y="2299"/>
                    </a:lnTo>
                    <a:cubicBezTo>
                      <a:pt x="18424" y="1374"/>
                      <a:pt x="17684" y="1"/>
                      <a:pt x="166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3638;p66"/>
              <p:cNvSpPr/>
              <p:nvPr/>
            </p:nvSpPr>
            <p:spPr>
              <a:xfrm>
                <a:off x="5397811" y="1506671"/>
                <a:ext cx="564964" cy="291550"/>
              </a:xfrm>
              <a:custGeom>
                <a:avLst/>
                <a:gdLst/>
                <a:ahLst/>
                <a:cxnLst/>
                <a:rect l="l" t="t" r="r" b="b"/>
                <a:pathLst>
                  <a:path w="9906" h="5112" extrusionOk="0">
                    <a:moveTo>
                      <a:pt x="437" y="1"/>
                    </a:moveTo>
                    <a:cubicBezTo>
                      <a:pt x="199" y="1"/>
                      <a:pt x="1" y="186"/>
                      <a:pt x="1" y="437"/>
                    </a:cubicBezTo>
                    <a:lnTo>
                      <a:pt x="1" y="4676"/>
                    </a:lnTo>
                    <a:cubicBezTo>
                      <a:pt x="1" y="4927"/>
                      <a:pt x="199" y="5112"/>
                      <a:pt x="437" y="5112"/>
                    </a:cubicBezTo>
                    <a:lnTo>
                      <a:pt x="9483" y="5112"/>
                    </a:lnTo>
                    <a:cubicBezTo>
                      <a:pt x="9721" y="5112"/>
                      <a:pt x="9906" y="4927"/>
                      <a:pt x="9906" y="4676"/>
                    </a:cubicBezTo>
                    <a:lnTo>
                      <a:pt x="9906" y="437"/>
                    </a:lnTo>
                    <a:cubicBezTo>
                      <a:pt x="9906" y="186"/>
                      <a:pt x="9721" y="1"/>
                      <a:pt x="948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3639;p66"/>
              <p:cNvSpPr/>
              <p:nvPr/>
            </p:nvSpPr>
            <p:spPr>
              <a:xfrm>
                <a:off x="5489747" y="1550358"/>
                <a:ext cx="95701" cy="198929"/>
              </a:xfrm>
              <a:custGeom>
                <a:avLst/>
                <a:gdLst/>
                <a:ahLst/>
                <a:cxnLst/>
                <a:rect l="l" t="t" r="r" b="b"/>
                <a:pathLst>
                  <a:path w="1678" h="3488" extrusionOk="0">
                    <a:moveTo>
                      <a:pt x="0" y="1"/>
                    </a:moveTo>
                    <a:lnTo>
                      <a:pt x="0" y="3487"/>
                    </a:lnTo>
                    <a:lnTo>
                      <a:pt x="1677" y="3487"/>
                    </a:lnTo>
                    <a:lnTo>
                      <a:pt x="167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3640;p66"/>
              <p:cNvSpPr/>
              <p:nvPr/>
            </p:nvSpPr>
            <p:spPr>
              <a:xfrm>
                <a:off x="6761106" y="1541404"/>
                <a:ext cx="495669" cy="437154"/>
              </a:xfrm>
              <a:custGeom>
                <a:avLst/>
                <a:gdLst/>
                <a:ahLst/>
                <a:cxnLst/>
                <a:rect l="l" t="t" r="r" b="b"/>
                <a:pathLst>
                  <a:path w="8691" h="7665" extrusionOk="0">
                    <a:moveTo>
                      <a:pt x="4345" y="1"/>
                    </a:moveTo>
                    <a:cubicBezTo>
                      <a:pt x="3861" y="1"/>
                      <a:pt x="3369" y="94"/>
                      <a:pt x="2893" y="290"/>
                    </a:cubicBezTo>
                    <a:cubicBezTo>
                      <a:pt x="925" y="1095"/>
                      <a:pt x="1" y="3327"/>
                      <a:pt x="793" y="5282"/>
                    </a:cubicBezTo>
                    <a:cubicBezTo>
                      <a:pt x="1403" y="6773"/>
                      <a:pt x="2833" y="7665"/>
                      <a:pt x="4346" y="7665"/>
                    </a:cubicBezTo>
                    <a:cubicBezTo>
                      <a:pt x="4829" y="7665"/>
                      <a:pt x="5322" y="7574"/>
                      <a:pt x="5798" y="7382"/>
                    </a:cubicBezTo>
                    <a:cubicBezTo>
                      <a:pt x="7753" y="6576"/>
                      <a:pt x="8691" y="4344"/>
                      <a:pt x="7885" y="2376"/>
                    </a:cubicBezTo>
                    <a:cubicBezTo>
                      <a:pt x="7275" y="898"/>
                      <a:pt x="5849" y="1"/>
                      <a:pt x="4345" y="1"/>
                    </a:cubicBezTo>
                    <a:close/>
                  </a:path>
                </a:pathLst>
              </a:custGeom>
              <a:solidFill>
                <a:srgbClr val="203B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3641;p66"/>
              <p:cNvSpPr/>
              <p:nvPr/>
            </p:nvSpPr>
            <p:spPr>
              <a:xfrm>
                <a:off x="6489976" y="4226488"/>
                <a:ext cx="379608" cy="183074"/>
              </a:xfrm>
              <a:custGeom>
                <a:avLst/>
                <a:gdLst/>
                <a:ahLst/>
                <a:cxnLst/>
                <a:rect l="l" t="t" r="r" b="b"/>
                <a:pathLst>
                  <a:path w="6656" h="3210" extrusionOk="0">
                    <a:moveTo>
                      <a:pt x="6169" y="1"/>
                    </a:moveTo>
                    <a:cubicBezTo>
                      <a:pt x="6168" y="1"/>
                      <a:pt x="6168" y="1"/>
                      <a:pt x="6168" y="1"/>
                    </a:cubicBezTo>
                    <a:lnTo>
                      <a:pt x="2510" y="2352"/>
                    </a:lnTo>
                    <a:cubicBezTo>
                      <a:pt x="2476" y="2351"/>
                      <a:pt x="2444" y="2351"/>
                      <a:pt x="2411" y="2351"/>
                    </a:cubicBezTo>
                    <a:cubicBezTo>
                      <a:pt x="244" y="2351"/>
                      <a:pt x="0" y="3210"/>
                      <a:pt x="0" y="3210"/>
                    </a:cubicBezTo>
                    <a:lnTo>
                      <a:pt x="4781" y="3210"/>
                    </a:lnTo>
                    <a:lnTo>
                      <a:pt x="6168" y="1612"/>
                    </a:lnTo>
                    <a:lnTo>
                      <a:pt x="6168" y="3210"/>
                    </a:lnTo>
                    <a:lnTo>
                      <a:pt x="6630" y="3210"/>
                    </a:lnTo>
                    <a:cubicBezTo>
                      <a:pt x="6630" y="3210"/>
                      <a:pt x="6604" y="1850"/>
                      <a:pt x="6630" y="912"/>
                    </a:cubicBezTo>
                    <a:cubicBezTo>
                      <a:pt x="6656" y="13"/>
                      <a:pt x="6195" y="1"/>
                      <a:pt x="6169" y="1"/>
                    </a:cubicBezTo>
                    <a:close/>
                  </a:path>
                </a:pathLst>
              </a:custGeom>
              <a:solidFill>
                <a:srgbClr val="1B04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3642;p66"/>
              <p:cNvSpPr/>
              <p:nvPr/>
            </p:nvSpPr>
            <p:spPr>
              <a:xfrm>
                <a:off x="6621035" y="3974919"/>
                <a:ext cx="223738" cy="409037"/>
              </a:xfrm>
              <a:custGeom>
                <a:avLst/>
                <a:gdLst/>
                <a:ahLst/>
                <a:cxnLst/>
                <a:rect l="l" t="t" r="r" b="b"/>
                <a:pathLst>
                  <a:path w="3923" h="7172" extrusionOk="0">
                    <a:moveTo>
                      <a:pt x="1585" y="1"/>
                    </a:moveTo>
                    <a:lnTo>
                      <a:pt x="2047" y="4808"/>
                    </a:lnTo>
                    <a:lnTo>
                      <a:pt x="0" y="7172"/>
                    </a:lnTo>
                    <a:lnTo>
                      <a:pt x="1057" y="7172"/>
                    </a:lnTo>
                    <a:cubicBezTo>
                      <a:pt x="1545" y="7172"/>
                      <a:pt x="2021" y="6987"/>
                      <a:pt x="2391" y="6657"/>
                    </a:cubicBezTo>
                    <a:cubicBezTo>
                      <a:pt x="2879" y="6208"/>
                      <a:pt x="3540" y="5521"/>
                      <a:pt x="3870" y="4808"/>
                    </a:cubicBezTo>
                    <a:lnTo>
                      <a:pt x="3923" y="397"/>
                    </a:lnTo>
                    <a:lnTo>
                      <a:pt x="1585" y="1"/>
                    </a:lnTo>
                    <a:close/>
                  </a:path>
                </a:pathLst>
              </a:custGeom>
              <a:solidFill>
                <a:srgbClr val="FFB4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3643;p66"/>
              <p:cNvSpPr/>
              <p:nvPr/>
            </p:nvSpPr>
            <p:spPr>
              <a:xfrm>
                <a:off x="6533662" y="2444398"/>
                <a:ext cx="345788" cy="1762589"/>
              </a:xfrm>
              <a:custGeom>
                <a:avLst/>
                <a:gdLst/>
                <a:ahLst/>
                <a:cxnLst/>
                <a:rect l="l" t="t" r="r" b="b"/>
                <a:pathLst>
                  <a:path w="6063" h="30905" extrusionOk="0">
                    <a:moveTo>
                      <a:pt x="1532" y="1"/>
                    </a:moveTo>
                    <a:cubicBezTo>
                      <a:pt x="1532" y="1"/>
                      <a:pt x="0" y="3659"/>
                      <a:pt x="1215" y="17103"/>
                    </a:cubicBezTo>
                    <a:cubicBezTo>
                      <a:pt x="1744" y="23046"/>
                      <a:pt x="2998" y="30904"/>
                      <a:pt x="2998" y="30904"/>
                    </a:cubicBezTo>
                    <a:lnTo>
                      <a:pt x="6062" y="30851"/>
                    </a:lnTo>
                    <a:lnTo>
                      <a:pt x="525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3644;p66"/>
              <p:cNvSpPr/>
              <p:nvPr/>
            </p:nvSpPr>
            <p:spPr>
              <a:xfrm>
                <a:off x="7206983" y="4206185"/>
                <a:ext cx="258414" cy="161231"/>
              </a:xfrm>
              <a:custGeom>
                <a:avLst/>
                <a:gdLst/>
                <a:ahLst/>
                <a:cxnLst/>
                <a:rect l="l" t="t" r="r" b="b"/>
                <a:pathLst>
                  <a:path w="4531" h="2827" extrusionOk="0">
                    <a:moveTo>
                      <a:pt x="384" y="1"/>
                    </a:moveTo>
                    <a:cubicBezTo>
                      <a:pt x="371" y="1"/>
                      <a:pt x="66" y="13"/>
                      <a:pt x="1" y="1229"/>
                    </a:cubicBezTo>
                    <a:lnTo>
                      <a:pt x="1" y="2827"/>
                    </a:lnTo>
                    <a:lnTo>
                      <a:pt x="384" y="2827"/>
                    </a:lnTo>
                    <a:lnTo>
                      <a:pt x="384" y="1718"/>
                    </a:lnTo>
                    <a:lnTo>
                      <a:pt x="807" y="2827"/>
                    </a:lnTo>
                    <a:lnTo>
                      <a:pt x="4333" y="2827"/>
                    </a:lnTo>
                    <a:cubicBezTo>
                      <a:pt x="4333" y="2827"/>
                      <a:pt x="4531" y="2074"/>
                      <a:pt x="3078" y="1718"/>
                    </a:cubicBezTo>
                    <a:lnTo>
                      <a:pt x="384" y="1"/>
                    </a:lnTo>
                    <a:cubicBezTo>
                      <a:pt x="384" y="1"/>
                      <a:pt x="384" y="1"/>
                      <a:pt x="384" y="1"/>
                    </a:cubicBezTo>
                    <a:close/>
                  </a:path>
                </a:pathLst>
              </a:custGeom>
              <a:solidFill>
                <a:srgbClr val="1B04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3645;p66"/>
              <p:cNvSpPr/>
              <p:nvPr/>
            </p:nvSpPr>
            <p:spPr>
              <a:xfrm>
                <a:off x="7161814" y="4016324"/>
                <a:ext cx="155242" cy="254650"/>
              </a:xfrm>
              <a:custGeom>
                <a:avLst/>
                <a:gdLst/>
                <a:ahLst/>
                <a:cxnLst/>
                <a:rect l="l" t="t" r="r" b="b"/>
                <a:pathLst>
                  <a:path w="2722" h="4465" extrusionOk="0">
                    <a:moveTo>
                      <a:pt x="1968" y="1"/>
                    </a:moveTo>
                    <a:lnTo>
                      <a:pt x="1" y="292"/>
                    </a:lnTo>
                    <a:lnTo>
                      <a:pt x="1176" y="4465"/>
                    </a:lnTo>
                    <a:lnTo>
                      <a:pt x="2721" y="4465"/>
                    </a:lnTo>
                    <a:lnTo>
                      <a:pt x="1968" y="1"/>
                    </a:lnTo>
                    <a:close/>
                  </a:path>
                </a:pathLst>
              </a:custGeom>
              <a:solidFill>
                <a:srgbClr val="FFB4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3646;p66"/>
              <p:cNvSpPr/>
              <p:nvPr/>
            </p:nvSpPr>
            <p:spPr>
              <a:xfrm>
                <a:off x="7227344" y="4158734"/>
                <a:ext cx="155242" cy="144691"/>
              </a:xfrm>
              <a:custGeom>
                <a:avLst/>
                <a:gdLst/>
                <a:ahLst/>
                <a:cxnLst/>
                <a:rect l="l" t="t" r="r" b="b"/>
                <a:pathLst>
                  <a:path w="2722" h="2537" extrusionOk="0">
                    <a:moveTo>
                      <a:pt x="1374" y="1"/>
                    </a:moveTo>
                    <a:lnTo>
                      <a:pt x="27" y="833"/>
                    </a:lnTo>
                    <a:lnTo>
                      <a:pt x="27" y="1216"/>
                    </a:lnTo>
                    <a:cubicBezTo>
                      <a:pt x="1" y="1942"/>
                      <a:pt x="595" y="2536"/>
                      <a:pt x="1321" y="2536"/>
                    </a:cubicBezTo>
                    <a:lnTo>
                      <a:pt x="2721" y="2536"/>
                    </a:lnTo>
                    <a:lnTo>
                      <a:pt x="1374" y="1"/>
                    </a:lnTo>
                    <a:close/>
                  </a:path>
                </a:pathLst>
              </a:custGeom>
              <a:solidFill>
                <a:srgbClr val="FFB4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3647;p66"/>
              <p:cNvSpPr/>
              <p:nvPr/>
            </p:nvSpPr>
            <p:spPr>
              <a:xfrm>
                <a:off x="6696318" y="2444398"/>
                <a:ext cx="645551" cy="1747533"/>
              </a:xfrm>
              <a:custGeom>
                <a:avLst/>
                <a:gdLst/>
                <a:ahLst/>
                <a:cxnLst/>
                <a:rect l="l" t="t" r="r" b="b"/>
                <a:pathLst>
                  <a:path w="11319" h="30641" extrusionOk="0">
                    <a:moveTo>
                      <a:pt x="437" y="1"/>
                    </a:moveTo>
                    <a:lnTo>
                      <a:pt x="1" y="2576"/>
                    </a:lnTo>
                    <a:lnTo>
                      <a:pt x="7463" y="30640"/>
                    </a:lnTo>
                    <a:lnTo>
                      <a:pt x="11319" y="30587"/>
                    </a:lnTo>
                    <a:cubicBezTo>
                      <a:pt x="11319" y="30587"/>
                      <a:pt x="8968" y="16879"/>
                      <a:pt x="7872" y="9536"/>
                    </a:cubicBezTo>
                    <a:cubicBezTo>
                      <a:pt x="6776" y="2193"/>
                      <a:pt x="4967" y="1"/>
                      <a:pt x="49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3648;p66"/>
              <p:cNvSpPr/>
              <p:nvPr/>
            </p:nvSpPr>
            <p:spPr>
              <a:xfrm>
                <a:off x="6585618" y="1855424"/>
                <a:ext cx="539356" cy="589032"/>
              </a:xfrm>
              <a:custGeom>
                <a:avLst/>
                <a:gdLst/>
                <a:ahLst/>
                <a:cxnLst/>
                <a:rect l="l" t="t" r="r" b="b"/>
                <a:pathLst>
                  <a:path w="9457" h="10328" extrusionOk="0">
                    <a:moveTo>
                      <a:pt x="3540" y="0"/>
                    </a:moveTo>
                    <a:lnTo>
                      <a:pt x="1097" y="397"/>
                    </a:lnTo>
                    <a:cubicBezTo>
                      <a:pt x="661" y="489"/>
                      <a:pt x="14" y="1242"/>
                      <a:pt x="1" y="1678"/>
                    </a:cubicBezTo>
                    <a:lnTo>
                      <a:pt x="608" y="10328"/>
                    </a:lnTo>
                    <a:lnTo>
                      <a:pt x="6908" y="10328"/>
                    </a:lnTo>
                    <a:cubicBezTo>
                      <a:pt x="8717" y="6141"/>
                      <a:pt x="9404" y="2034"/>
                      <a:pt x="9443" y="595"/>
                    </a:cubicBezTo>
                    <a:cubicBezTo>
                      <a:pt x="9456" y="265"/>
                      <a:pt x="8585" y="0"/>
                      <a:pt x="825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3649;p66"/>
              <p:cNvSpPr/>
              <p:nvPr/>
            </p:nvSpPr>
            <p:spPr>
              <a:xfrm>
                <a:off x="6685025" y="1855424"/>
                <a:ext cx="275011" cy="80644"/>
              </a:xfrm>
              <a:custGeom>
                <a:avLst/>
                <a:gdLst/>
                <a:ahLst/>
                <a:cxnLst/>
                <a:rect l="l" t="t" r="r" b="b"/>
                <a:pathLst>
                  <a:path w="4822" h="1414" extrusionOk="0">
                    <a:moveTo>
                      <a:pt x="4821" y="0"/>
                    </a:moveTo>
                    <a:lnTo>
                      <a:pt x="1506" y="27"/>
                    </a:lnTo>
                    <a:lnTo>
                      <a:pt x="740" y="172"/>
                    </a:lnTo>
                    <a:cubicBezTo>
                      <a:pt x="740" y="172"/>
                      <a:pt x="1" y="1414"/>
                      <a:pt x="1982" y="1414"/>
                    </a:cubicBezTo>
                    <a:cubicBezTo>
                      <a:pt x="3976" y="1414"/>
                      <a:pt x="4782" y="212"/>
                      <a:pt x="4821" y="0"/>
                    </a:cubicBezTo>
                    <a:close/>
                  </a:path>
                </a:pathLst>
              </a:custGeom>
              <a:solidFill>
                <a:srgbClr val="FFB4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3650;p66"/>
              <p:cNvSpPr/>
              <p:nvPr/>
            </p:nvSpPr>
            <p:spPr>
              <a:xfrm>
                <a:off x="6309925" y="1864606"/>
                <a:ext cx="380464" cy="660722"/>
              </a:xfrm>
              <a:custGeom>
                <a:avLst/>
                <a:gdLst/>
                <a:ahLst/>
                <a:cxnLst/>
                <a:rect l="l" t="t" r="r" b="b"/>
                <a:pathLst>
                  <a:path w="6671" h="11585" extrusionOk="0">
                    <a:moveTo>
                      <a:pt x="6117" y="1"/>
                    </a:moveTo>
                    <a:cubicBezTo>
                      <a:pt x="5509" y="1"/>
                      <a:pt x="3895" y="172"/>
                      <a:pt x="3237" y="1913"/>
                    </a:cubicBezTo>
                    <a:cubicBezTo>
                      <a:pt x="2550" y="3775"/>
                      <a:pt x="146" y="7988"/>
                      <a:pt x="14" y="10246"/>
                    </a:cubicBezTo>
                    <a:cubicBezTo>
                      <a:pt x="1" y="10391"/>
                      <a:pt x="41" y="10537"/>
                      <a:pt x="93" y="10669"/>
                    </a:cubicBezTo>
                    <a:cubicBezTo>
                      <a:pt x="309" y="11224"/>
                      <a:pt x="941" y="11584"/>
                      <a:pt x="1558" y="11584"/>
                    </a:cubicBezTo>
                    <a:cubicBezTo>
                      <a:pt x="1661" y="11584"/>
                      <a:pt x="1763" y="11574"/>
                      <a:pt x="1863" y="11554"/>
                    </a:cubicBezTo>
                    <a:cubicBezTo>
                      <a:pt x="2405" y="11435"/>
                      <a:pt x="2880" y="11105"/>
                      <a:pt x="3144" y="10616"/>
                    </a:cubicBezTo>
                    <a:lnTo>
                      <a:pt x="6670" y="4224"/>
                    </a:lnTo>
                    <a:lnTo>
                      <a:pt x="6353" y="11"/>
                    </a:lnTo>
                    <a:cubicBezTo>
                      <a:pt x="6353" y="11"/>
                      <a:pt x="6265" y="1"/>
                      <a:pt x="611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3651;p66"/>
              <p:cNvSpPr/>
              <p:nvPr/>
            </p:nvSpPr>
            <p:spPr>
              <a:xfrm>
                <a:off x="5859543" y="2149939"/>
                <a:ext cx="116061" cy="199614"/>
              </a:xfrm>
              <a:custGeom>
                <a:avLst/>
                <a:gdLst/>
                <a:ahLst/>
                <a:cxnLst/>
                <a:rect l="l" t="t" r="r" b="b"/>
                <a:pathLst>
                  <a:path w="2035" h="3500" extrusionOk="0">
                    <a:moveTo>
                      <a:pt x="516" y="0"/>
                    </a:moveTo>
                    <a:lnTo>
                      <a:pt x="0" y="845"/>
                    </a:lnTo>
                    <a:lnTo>
                      <a:pt x="0" y="3500"/>
                    </a:lnTo>
                    <a:lnTo>
                      <a:pt x="1374" y="2655"/>
                    </a:lnTo>
                    <a:lnTo>
                      <a:pt x="2034" y="1202"/>
                    </a:lnTo>
                    <a:lnTo>
                      <a:pt x="516" y="0"/>
                    </a:lnTo>
                    <a:close/>
                  </a:path>
                </a:pathLst>
              </a:custGeom>
              <a:solidFill>
                <a:srgbClr val="FFB4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3652;p66"/>
              <p:cNvSpPr/>
              <p:nvPr/>
            </p:nvSpPr>
            <p:spPr>
              <a:xfrm>
                <a:off x="5937848" y="2218435"/>
                <a:ext cx="189861" cy="139444"/>
              </a:xfrm>
              <a:custGeom>
                <a:avLst/>
                <a:gdLst/>
                <a:ahLst/>
                <a:cxnLst/>
                <a:rect l="l" t="t" r="r" b="b"/>
                <a:pathLst>
                  <a:path w="3329" h="2445" extrusionOk="0">
                    <a:moveTo>
                      <a:pt x="661" y="1"/>
                    </a:moveTo>
                    <a:lnTo>
                      <a:pt x="1" y="1454"/>
                    </a:lnTo>
                    <a:lnTo>
                      <a:pt x="2193" y="2444"/>
                    </a:lnTo>
                    <a:lnTo>
                      <a:pt x="3329" y="912"/>
                    </a:lnTo>
                    <a:lnTo>
                      <a:pt x="661" y="1"/>
                    </a:lnTo>
                    <a:close/>
                  </a:path>
                </a:pathLst>
              </a:custGeom>
              <a:solidFill>
                <a:srgbClr val="FFB4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3653;p66"/>
              <p:cNvSpPr/>
              <p:nvPr/>
            </p:nvSpPr>
            <p:spPr>
              <a:xfrm>
                <a:off x="5798518" y="2133229"/>
                <a:ext cx="117544" cy="141041"/>
              </a:xfrm>
              <a:custGeom>
                <a:avLst/>
                <a:gdLst/>
                <a:ahLst/>
                <a:cxnLst/>
                <a:rect l="l" t="t" r="r" b="b"/>
                <a:pathLst>
                  <a:path w="2061" h="2473" extrusionOk="0">
                    <a:moveTo>
                      <a:pt x="399" y="1"/>
                    </a:moveTo>
                    <a:cubicBezTo>
                      <a:pt x="216" y="1"/>
                      <a:pt x="61" y="143"/>
                      <a:pt x="27" y="333"/>
                    </a:cubicBezTo>
                    <a:cubicBezTo>
                      <a:pt x="1" y="491"/>
                      <a:pt x="93" y="650"/>
                      <a:pt x="238" y="729"/>
                    </a:cubicBezTo>
                    <a:lnTo>
                      <a:pt x="886" y="1046"/>
                    </a:lnTo>
                    <a:cubicBezTo>
                      <a:pt x="886" y="1046"/>
                      <a:pt x="740" y="2076"/>
                      <a:pt x="2061" y="2472"/>
                    </a:cubicBezTo>
                    <a:lnTo>
                      <a:pt x="1586" y="293"/>
                    </a:lnTo>
                    <a:lnTo>
                      <a:pt x="503" y="16"/>
                    </a:lnTo>
                    <a:cubicBezTo>
                      <a:pt x="468" y="6"/>
                      <a:pt x="433" y="1"/>
                      <a:pt x="399" y="1"/>
                    </a:cubicBezTo>
                    <a:close/>
                  </a:path>
                </a:pathLst>
              </a:custGeom>
              <a:solidFill>
                <a:srgbClr val="FFB4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3654;p66"/>
              <p:cNvSpPr/>
              <p:nvPr/>
            </p:nvSpPr>
            <p:spPr>
              <a:xfrm>
                <a:off x="5860284" y="2235773"/>
                <a:ext cx="57318" cy="39980"/>
              </a:xfrm>
              <a:custGeom>
                <a:avLst/>
                <a:gdLst/>
                <a:ahLst/>
                <a:cxnLst/>
                <a:rect l="l" t="t" r="r" b="b"/>
                <a:pathLst>
                  <a:path w="1005" h="701" extrusionOk="0">
                    <a:moveTo>
                      <a:pt x="14" y="1"/>
                    </a:moveTo>
                    <a:cubicBezTo>
                      <a:pt x="1" y="14"/>
                      <a:pt x="1" y="27"/>
                      <a:pt x="14" y="40"/>
                    </a:cubicBezTo>
                    <a:cubicBezTo>
                      <a:pt x="27" y="67"/>
                      <a:pt x="397" y="674"/>
                      <a:pt x="978" y="701"/>
                    </a:cubicBezTo>
                    <a:cubicBezTo>
                      <a:pt x="991" y="701"/>
                      <a:pt x="1004" y="687"/>
                      <a:pt x="1004" y="687"/>
                    </a:cubicBezTo>
                    <a:cubicBezTo>
                      <a:pt x="1004" y="661"/>
                      <a:pt x="991" y="661"/>
                      <a:pt x="978" y="661"/>
                    </a:cubicBezTo>
                    <a:cubicBezTo>
                      <a:pt x="423" y="621"/>
                      <a:pt x="53" y="27"/>
                      <a:pt x="53" y="14"/>
                    </a:cubicBezTo>
                    <a:cubicBezTo>
                      <a:pt x="40" y="1"/>
                      <a:pt x="27" y="1"/>
                      <a:pt x="14" y="1"/>
                    </a:cubicBezTo>
                    <a:close/>
                  </a:path>
                </a:pathLst>
              </a:custGeom>
              <a:solidFill>
                <a:srgbClr val="1B04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3655;p66"/>
              <p:cNvSpPr/>
              <p:nvPr/>
            </p:nvSpPr>
            <p:spPr>
              <a:xfrm>
                <a:off x="6001153" y="2201154"/>
                <a:ext cx="464758" cy="314135"/>
              </a:xfrm>
              <a:custGeom>
                <a:avLst/>
                <a:gdLst/>
                <a:ahLst/>
                <a:cxnLst/>
                <a:rect l="l" t="t" r="r" b="b"/>
                <a:pathLst>
                  <a:path w="8149" h="5508" extrusionOk="0">
                    <a:moveTo>
                      <a:pt x="1123" y="0"/>
                    </a:moveTo>
                    <a:lnTo>
                      <a:pt x="0" y="2879"/>
                    </a:lnTo>
                    <a:lnTo>
                      <a:pt x="6538" y="5507"/>
                    </a:lnTo>
                    <a:lnTo>
                      <a:pt x="8149" y="2126"/>
                    </a:lnTo>
                    <a:lnTo>
                      <a:pt x="112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3656;p66"/>
              <p:cNvSpPr/>
              <p:nvPr/>
            </p:nvSpPr>
            <p:spPr>
              <a:xfrm>
                <a:off x="6472638" y="1863694"/>
                <a:ext cx="265201" cy="1538109"/>
              </a:xfrm>
              <a:custGeom>
                <a:avLst/>
                <a:gdLst/>
                <a:ahLst/>
                <a:cxnLst/>
                <a:rect l="l" t="t" r="r" b="b"/>
                <a:pathLst>
                  <a:path w="4650" h="26969" extrusionOk="0">
                    <a:moveTo>
                      <a:pt x="4649" y="1"/>
                    </a:moveTo>
                    <a:lnTo>
                      <a:pt x="2972" y="40"/>
                    </a:lnTo>
                    <a:lnTo>
                      <a:pt x="1414" y="1269"/>
                    </a:lnTo>
                    <a:lnTo>
                      <a:pt x="1863" y="10183"/>
                    </a:lnTo>
                    <a:cubicBezTo>
                      <a:pt x="1" y="19177"/>
                      <a:pt x="674" y="26968"/>
                      <a:pt x="674" y="26968"/>
                    </a:cubicBezTo>
                    <a:lnTo>
                      <a:pt x="3514" y="26968"/>
                    </a:lnTo>
                    <a:cubicBezTo>
                      <a:pt x="2048" y="12270"/>
                      <a:pt x="4174" y="833"/>
                      <a:pt x="46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3657;p66"/>
              <p:cNvSpPr/>
              <p:nvPr/>
            </p:nvSpPr>
            <p:spPr>
              <a:xfrm>
                <a:off x="6831142" y="1855424"/>
                <a:ext cx="495669" cy="1552425"/>
              </a:xfrm>
              <a:custGeom>
                <a:avLst/>
                <a:gdLst/>
                <a:ahLst/>
                <a:cxnLst/>
                <a:rect l="l" t="t" r="r" b="b"/>
                <a:pathLst>
                  <a:path w="8691" h="27220" extrusionOk="0">
                    <a:moveTo>
                      <a:pt x="2035" y="0"/>
                    </a:moveTo>
                    <a:cubicBezTo>
                      <a:pt x="2035" y="0"/>
                      <a:pt x="1071" y="1321"/>
                      <a:pt x="529" y="7568"/>
                    </a:cubicBezTo>
                    <a:cubicBezTo>
                      <a:pt x="1" y="13814"/>
                      <a:pt x="3686" y="26889"/>
                      <a:pt x="3686" y="26889"/>
                    </a:cubicBezTo>
                    <a:lnTo>
                      <a:pt x="8691" y="27219"/>
                    </a:lnTo>
                    <a:lnTo>
                      <a:pt x="8691" y="27219"/>
                    </a:lnTo>
                    <a:lnTo>
                      <a:pt x="3831" y="9734"/>
                    </a:lnTo>
                    <a:lnTo>
                      <a:pt x="5270" y="3487"/>
                    </a:lnTo>
                    <a:lnTo>
                      <a:pt x="486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3658;p66"/>
              <p:cNvSpPr/>
              <p:nvPr/>
            </p:nvSpPr>
            <p:spPr>
              <a:xfrm>
                <a:off x="7023967" y="1855025"/>
                <a:ext cx="309858" cy="685816"/>
              </a:xfrm>
              <a:custGeom>
                <a:avLst/>
                <a:gdLst/>
                <a:ahLst/>
                <a:cxnLst/>
                <a:rect l="l" t="t" r="r" b="b"/>
                <a:pathLst>
                  <a:path w="5433" h="12025" extrusionOk="0">
                    <a:moveTo>
                      <a:pt x="1300" y="0"/>
                    </a:moveTo>
                    <a:cubicBezTo>
                      <a:pt x="1007" y="0"/>
                      <a:pt x="710" y="74"/>
                      <a:pt x="437" y="232"/>
                    </a:cubicBezTo>
                    <a:lnTo>
                      <a:pt x="1" y="3177"/>
                    </a:lnTo>
                    <a:cubicBezTo>
                      <a:pt x="714" y="4854"/>
                      <a:pt x="1625" y="8090"/>
                      <a:pt x="2061" y="10612"/>
                    </a:cubicBezTo>
                    <a:cubicBezTo>
                      <a:pt x="2167" y="11207"/>
                      <a:pt x="2563" y="11708"/>
                      <a:pt x="3131" y="11920"/>
                    </a:cubicBezTo>
                    <a:cubicBezTo>
                      <a:pt x="3324" y="11991"/>
                      <a:pt x="3520" y="12024"/>
                      <a:pt x="3712" y="12024"/>
                    </a:cubicBezTo>
                    <a:cubicBezTo>
                      <a:pt x="4621" y="12024"/>
                      <a:pt x="5433" y="11277"/>
                      <a:pt x="5389" y="10295"/>
                    </a:cubicBezTo>
                    <a:cubicBezTo>
                      <a:pt x="5336" y="9054"/>
                      <a:pt x="5019" y="6281"/>
                      <a:pt x="4293" y="4352"/>
                    </a:cubicBezTo>
                    <a:cubicBezTo>
                      <a:pt x="3712" y="2794"/>
                      <a:pt x="3236" y="1711"/>
                      <a:pt x="2867" y="972"/>
                    </a:cubicBezTo>
                    <a:cubicBezTo>
                      <a:pt x="2558" y="355"/>
                      <a:pt x="1939" y="0"/>
                      <a:pt x="130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3659;p66"/>
              <p:cNvSpPr/>
              <p:nvPr/>
            </p:nvSpPr>
            <p:spPr>
              <a:xfrm>
                <a:off x="6541190" y="2128837"/>
                <a:ext cx="491905" cy="500175"/>
              </a:xfrm>
              <a:custGeom>
                <a:avLst/>
                <a:gdLst/>
                <a:ahLst/>
                <a:cxnLst/>
                <a:rect l="l" t="t" r="r" b="b"/>
                <a:pathLst>
                  <a:path w="8625" h="8770" extrusionOk="0">
                    <a:moveTo>
                      <a:pt x="6802" y="0"/>
                    </a:moveTo>
                    <a:lnTo>
                      <a:pt x="0" y="1598"/>
                    </a:lnTo>
                    <a:lnTo>
                      <a:pt x="1546" y="7607"/>
                    </a:lnTo>
                    <a:lnTo>
                      <a:pt x="2959" y="8770"/>
                    </a:lnTo>
                    <a:lnTo>
                      <a:pt x="8624" y="7409"/>
                    </a:lnTo>
                    <a:lnTo>
                      <a:pt x="680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3660;p66"/>
              <p:cNvSpPr/>
              <p:nvPr/>
            </p:nvSpPr>
            <p:spPr>
              <a:xfrm>
                <a:off x="6541190" y="2128096"/>
                <a:ext cx="393239" cy="113038"/>
              </a:xfrm>
              <a:custGeom>
                <a:avLst/>
                <a:gdLst/>
                <a:ahLst/>
                <a:cxnLst/>
                <a:rect l="l" t="t" r="r" b="b"/>
                <a:pathLst>
                  <a:path w="6895" h="1982" extrusionOk="0">
                    <a:moveTo>
                      <a:pt x="6802" y="0"/>
                    </a:moveTo>
                    <a:lnTo>
                      <a:pt x="0" y="1598"/>
                    </a:lnTo>
                    <a:lnTo>
                      <a:pt x="80" y="1981"/>
                    </a:lnTo>
                    <a:lnTo>
                      <a:pt x="6894" y="383"/>
                    </a:lnTo>
                    <a:lnTo>
                      <a:pt x="6802" y="0"/>
                    </a:lnTo>
                    <a:close/>
                  </a:path>
                </a:pathLst>
              </a:custGeom>
              <a:solidFill>
                <a:srgbClr val="010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3661;p66"/>
              <p:cNvSpPr/>
              <p:nvPr/>
            </p:nvSpPr>
            <p:spPr>
              <a:xfrm>
                <a:off x="6673733" y="2141784"/>
                <a:ext cx="125072" cy="62451"/>
              </a:xfrm>
              <a:custGeom>
                <a:avLst/>
                <a:gdLst/>
                <a:ahLst/>
                <a:cxnLst/>
                <a:rect l="l" t="t" r="r" b="b"/>
                <a:pathLst>
                  <a:path w="2193" h="1095" extrusionOk="0">
                    <a:moveTo>
                      <a:pt x="1439" y="1"/>
                    </a:moveTo>
                    <a:cubicBezTo>
                      <a:pt x="1378" y="1"/>
                      <a:pt x="1317" y="9"/>
                      <a:pt x="1255" y="24"/>
                    </a:cubicBezTo>
                    <a:lnTo>
                      <a:pt x="674" y="156"/>
                    </a:lnTo>
                    <a:cubicBezTo>
                      <a:pt x="252" y="249"/>
                      <a:pt x="1" y="671"/>
                      <a:pt x="93" y="1094"/>
                    </a:cubicBezTo>
                    <a:lnTo>
                      <a:pt x="2193" y="592"/>
                    </a:lnTo>
                    <a:cubicBezTo>
                      <a:pt x="2103" y="244"/>
                      <a:pt x="1784" y="1"/>
                      <a:pt x="1439" y="1"/>
                    </a:cubicBezTo>
                    <a:close/>
                  </a:path>
                </a:pathLst>
              </a:custGeom>
              <a:solidFill>
                <a:srgbClr val="010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3662;p66"/>
              <p:cNvSpPr/>
              <p:nvPr/>
            </p:nvSpPr>
            <p:spPr>
              <a:xfrm>
                <a:off x="6563775" y="2483579"/>
                <a:ext cx="241818" cy="200298"/>
              </a:xfrm>
              <a:custGeom>
                <a:avLst/>
                <a:gdLst/>
                <a:ahLst/>
                <a:cxnLst/>
                <a:rect l="l" t="t" r="r" b="b"/>
                <a:pathLst>
                  <a:path w="4240" h="3512" extrusionOk="0">
                    <a:moveTo>
                      <a:pt x="1733" y="0"/>
                    </a:moveTo>
                    <a:cubicBezTo>
                      <a:pt x="1574" y="0"/>
                      <a:pt x="1431" y="99"/>
                      <a:pt x="1387" y="252"/>
                    </a:cubicBezTo>
                    <a:cubicBezTo>
                      <a:pt x="1348" y="410"/>
                      <a:pt x="1414" y="569"/>
                      <a:pt x="1559" y="661"/>
                    </a:cubicBezTo>
                    <a:lnTo>
                      <a:pt x="2166" y="1004"/>
                    </a:lnTo>
                    <a:lnTo>
                      <a:pt x="1084" y="1136"/>
                    </a:lnTo>
                    <a:lnTo>
                      <a:pt x="978" y="727"/>
                    </a:lnTo>
                    <a:cubicBezTo>
                      <a:pt x="978" y="727"/>
                      <a:pt x="1" y="1189"/>
                      <a:pt x="727" y="1876"/>
                    </a:cubicBezTo>
                    <a:cubicBezTo>
                      <a:pt x="727" y="1876"/>
                      <a:pt x="714" y="2272"/>
                      <a:pt x="951" y="2484"/>
                    </a:cubicBezTo>
                    <a:cubicBezTo>
                      <a:pt x="951" y="2484"/>
                      <a:pt x="978" y="2840"/>
                      <a:pt x="1295" y="3012"/>
                    </a:cubicBezTo>
                    <a:cubicBezTo>
                      <a:pt x="1295" y="3012"/>
                      <a:pt x="1564" y="3511"/>
                      <a:pt x="1999" y="3511"/>
                    </a:cubicBezTo>
                    <a:cubicBezTo>
                      <a:pt x="2065" y="3511"/>
                      <a:pt x="2134" y="3500"/>
                      <a:pt x="2206" y="3474"/>
                    </a:cubicBezTo>
                    <a:cubicBezTo>
                      <a:pt x="2761" y="3263"/>
                      <a:pt x="4240" y="2536"/>
                      <a:pt x="4240" y="2536"/>
                    </a:cubicBezTo>
                    <a:lnTo>
                      <a:pt x="3593" y="555"/>
                    </a:lnTo>
                    <a:lnTo>
                      <a:pt x="1836" y="14"/>
                    </a:lnTo>
                    <a:cubicBezTo>
                      <a:pt x="1802" y="5"/>
                      <a:pt x="1767" y="0"/>
                      <a:pt x="1733" y="0"/>
                    </a:cubicBezTo>
                    <a:close/>
                  </a:path>
                </a:pathLst>
              </a:custGeom>
              <a:solidFill>
                <a:srgbClr val="FFB4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3663;p66"/>
              <p:cNvSpPr/>
              <p:nvPr/>
            </p:nvSpPr>
            <p:spPr>
              <a:xfrm>
                <a:off x="6602956" y="2589203"/>
                <a:ext cx="53496" cy="11920"/>
              </a:xfrm>
              <a:custGeom>
                <a:avLst/>
                <a:gdLst/>
                <a:ahLst/>
                <a:cxnLst/>
                <a:rect l="l" t="t" r="r" b="b"/>
                <a:pathLst>
                  <a:path w="938" h="209" extrusionOk="0">
                    <a:moveTo>
                      <a:pt x="33" y="1"/>
                    </a:moveTo>
                    <a:cubicBezTo>
                      <a:pt x="27" y="1"/>
                      <a:pt x="20" y="4"/>
                      <a:pt x="14" y="11"/>
                    </a:cubicBezTo>
                    <a:cubicBezTo>
                      <a:pt x="0" y="24"/>
                      <a:pt x="14" y="37"/>
                      <a:pt x="14" y="50"/>
                    </a:cubicBezTo>
                    <a:cubicBezTo>
                      <a:pt x="27" y="50"/>
                      <a:pt x="225" y="209"/>
                      <a:pt x="555" y="209"/>
                    </a:cubicBezTo>
                    <a:cubicBezTo>
                      <a:pt x="661" y="209"/>
                      <a:pt x="793" y="196"/>
                      <a:pt x="925" y="143"/>
                    </a:cubicBezTo>
                    <a:cubicBezTo>
                      <a:pt x="938" y="143"/>
                      <a:pt x="938" y="130"/>
                      <a:pt x="938" y="116"/>
                    </a:cubicBezTo>
                    <a:cubicBezTo>
                      <a:pt x="938" y="107"/>
                      <a:pt x="931" y="98"/>
                      <a:pt x="923" y="98"/>
                    </a:cubicBezTo>
                    <a:cubicBezTo>
                      <a:pt x="919" y="98"/>
                      <a:pt x="915" y="99"/>
                      <a:pt x="912" y="103"/>
                    </a:cubicBezTo>
                    <a:cubicBezTo>
                      <a:pt x="782" y="145"/>
                      <a:pt x="664" y="161"/>
                      <a:pt x="561" y="161"/>
                    </a:cubicBezTo>
                    <a:cubicBezTo>
                      <a:pt x="241" y="161"/>
                      <a:pt x="53" y="11"/>
                      <a:pt x="53" y="11"/>
                    </a:cubicBezTo>
                    <a:cubicBezTo>
                      <a:pt x="47" y="4"/>
                      <a:pt x="40" y="1"/>
                      <a:pt x="33" y="1"/>
                    </a:cubicBezTo>
                    <a:close/>
                  </a:path>
                </a:pathLst>
              </a:custGeom>
              <a:solidFill>
                <a:srgbClr val="1B04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3664;p66"/>
              <p:cNvSpPr/>
              <p:nvPr/>
            </p:nvSpPr>
            <p:spPr>
              <a:xfrm>
                <a:off x="6616530" y="2623707"/>
                <a:ext cx="45227" cy="6787"/>
              </a:xfrm>
              <a:custGeom>
                <a:avLst/>
                <a:gdLst/>
                <a:ahLst/>
                <a:cxnLst/>
                <a:rect l="l" t="t" r="r" b="b"/>
                <a:pathLst>
                  <a:path w="793" h="119" extrusionOk="0">
                    <a:moveTo>
                      <a:pt x="40" y="0"/>
                    </a:moveTo>
                    <a:cubicBezTo>
                      <a:pt x="26" y="0"/>
                      <a:pt x="13" y="0"/>
                      <a:pt x="13" y="13"/>
                    </a:cubicBezTo>
                    <a:cubicBezTo>
                      <a:pt x="0" y="27"/>
                      <a:pt x="13" y="40"/>
                      <a:pt x="26" y="53"/>
                    </a:cubicBezTo>
                    <a:cubicBezTo>
                      <a:pt x="26" y="53"/>
                      <a:pt x="172" y="119"/>
                      <a:pt x="396" y="119"/>
                    </a:cubicBezTo>
                    <a:cubicBezTo>
                      <a:pt x="502" y="119"/>
                      <a:pt x="634" y="106"/>
                      <a:pt x="779" y="53"/>
                    </a:cubicBezTo>
                    <a:cubicBezTo>
                      <a:pt x="792" y="53"/>
                      <a:pt x="792" y="40"/>
                      <a:pt x="792" y="27"/>
                    </a:cubicBezTo>
                    <a:cubicBezTo>
                      <a:pt x="792" y="17"/>
                      <a:pt x="786" y="8"/>
                      <a:pt x="777" y="8"/>
                    </a:cubicBezTo>
                    <a:cubicBezTo>
                      <a:pt x="774" y="8"/>
                      <a:pt x="770" y="9"/>
                      <a:pt x="766" y="13"/>
                    </a:cubicBezTo>
                    <a:cubicBezTo>
                      <a:pt x="627" y="57"/>
                      <a:pt x="502" y="72"/>
                      <a:pt x="395" y="72"/>
                    </a:cubicBezTo>
                    <a:cubicBezTo>
                      <a:pt x="177" y="72"/>
                      <a:pt x="40" y="9"/>
                      <a:pt x="40" y="0"/>
                    </a:cubicBezTo>
                    <a:close/>
                  </a:path>
                </a:pathLst>
              </a:custGeom>
              <a:solidFill>
                <a:srgbClr val="1B04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3665;p66"/>
              <p:cNvSpPr/>
              <p:nvPr/>
            </p:nvSpPr>
            <p:spPr>
              <a:xfrm>
                <a:off x="6636092" y="2651539"/>
                <a:ext cx="32451" cy="7585"/>
              </a:xfrm>
              <a:custGeom>
                <a:avLst/>
                <a:gdLst/>
                <a:ahLst/>
                <a:cxnLst/>
                <a:rect l="l" t="t" r="r" b="b"/>
                <a:pathLst>
                  <a:path w="569" h="133" extrusionOk="0">
                    <a:moveTo>
                      <a:pt x="529" y="1"/>
                    </a:moveTo>
                    <a:cubicBezTo>
                      <a:pt x="401" y="65"/>
                      <a:pt x="293" y="83"/>
                      <a:pt x="212" y="83"/>
                    </a:cubicBezTo>
                    <a:cubicBezTo>
                      <a:pt x="109" y="83"/>
                      <a:pt x="47" y="54"/>
                      <a:pt x="40" y="54"/>
                    </a:cubicBezTo>
                    <a:cubicBezTo>
                      <a:pt x="40" y="50"/>
                      <a:pt x="38" y="48"/>
                      <a:pt x="35" y="48"/>
                    </a:cubicBezTo>
                    <a:cubicBezTo>
                      <a:pt x="27" y="48"/>
                      <a:pt x="14" y="57"/>
                      <a:pt x="14" y="67"/>
                    </a:cubicBezTo>
                    <a:cubicBezTo>
                      <a:pt x="0" y="80"/>
                      <a:pt x="14" y="93"/>
                      <a:pt x="27" y="93"/>
                    </a:cubicBezTo>
                    <a:cubicBezTo>
                      <a:pt x="27" y="93"/>
                      <a:pt x="93" y="133"/>
                      <a:pt x="212" y="133"/>
                    </a:cubicBezTo>
                    <a:cubicBezTo>
                      <a:pt x="304" y="133"/>
                      <a:pt x="410" y="106"/>
                      <a:pt x="555" y="40"/>
                    </a:cubicBezTo>
                    <a:cubicBezTo>
                      <a:pt x="568" y="40"/>
                      <a:pt x="568" y="27"/>
                      <a:pt x="568" y="14"/>
                    </a:cubicBezTo>
                    <a:cubicBezTo>
                      <a:pt x="555" y="1"/>
                      <a:pt x="542" y="1"/>
                      <a:pt x="529" y="1"/>
                    </a:cubicBezTo>
                    <a:close/>
                  </a:path>
                </a:pathLst>
              </a:custGeom>
              <a:solidFill>
                <a:srgbClr val="1B04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3666;p66"/>
              <p:cNvSpPr/>
              <p:nvPr/>
            </p:nvSpPr>
            <p:spPr>
              <a:xfrm>
                <a:off x="6768634" y="2498635"/>
                <a:ext cx="127354" cy="129635"/>
              </a:xfrm>
              <a:custGeom>
                <a:avLst/>
                <a:gdLst/>
                <a:ahLst/>
                <a:cxnLst/>
                <a:rect l="l" t="t" r="r" b="b"/>
                <a:pathLst>
                  <a:path w="2233" h="2273" extrusionOk="0">
                    <a:moveTo>
                      <a:pt x="1321" y="1"/>
                    </a:moveTo>
                    <a:lnTo>
                      <a:pt x="1" y="291"/>
                    </a:lnTo>
                    <a:lnTo>
                      <a:pt x="661" y="2272"/>
                    </a:lnTo>
                    <a:lnTo>
                      <a:pt x="2233" y="1718"/>
                    </a:lnTo>
                    <a:lnTo>
                      <a:pt x="1321" y="1"/>
                    </a:lnTo>
                    <a:close/>
                  </a:path>
                </a:pathLst>
              </a:custGeom>
              <a:solidFill>
                <a:srgbClr val="FFB4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3667;p66"/>
              <p:cNvSpPr/>
              <p:nvPr/>
            </p:nvSpPr>
            <p:spPr>
              <a:xfrm>
                <a:off x="6806333" y="2347500"/>
                <a:ext cx="535535" cy="284535"/>
              </a:xfrm>
              <a:custGeom>
                <a:avLst/>
                <a:gdLst/>
                <a:ahLst/>
                <a:cxnLst/>
                <a:rect l="l" t="t" r="r" b="b"/>
                <a:pathLst>
                  <a:path w="9390" h="4989" extrusionOk="0">
                    <a:moveTo>
                      <a:pt x="7236" y="1"/>
                    </a:moveTo>
                    <a:cubicBezTo>
                      <a:pt x="7075" y="1"/>
                      <a:pt x="6911" y="21"/>
                      <a:pt x="6749" y="62"/>
                    </a:cubicBezTo>
                    <a:lnTo>
                      <a:pt x="0" y="2123"/>
                    </a:lnTo>
                    <a:lnTo>
                      <a:pt x="581" y="4988"/>
                    </a:lnTo>
                    <a:lnTo>
                      <a:pt x="7501" y="3919"/>
                    </a:lnTo>
                    <a:cubicBezTo>
                      <a:pt x="8637" y="3760"/>
                      <a:pt x="9390" y="2690"/>
                      <a:pt x="9165" y="1568"/>
                    </a:cubicBezTo>
                    <a:cubicBezTo>
                      <a:pt x="8975" y="637"/>
                      <a:pt x="8145" y="1"/>
                      <a:pt x="723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3668;p66"/>
              <p:cNvSpPr/>
              <p:nvPr/>
            </p:nvSpPr>
            <p:spPr>
              <a:xfrm>
                <a:off x="6630046" y="1303921"/>
                <a:ext cx="391756" cy="367917"/>
              </a:xfrm>
              <a:custGeom>
                <a:avLst/>
                <a:gdLst/>
                <a:ahLst/>
                <a:cxnLst/>
                <a:rect l="l" t="t" r="r" b="b"/>
                <a:pathLst>
                  <a:path w="6869" h="6451" extrusionOk="0">
                    <a:moveTo>
                      <a:pt x="3426" y="1"/>
                    </a:moveTo>
                    <a:cubicBezTo>
                      <a:pt x="1621" y="1"/>
                      <a:pt x="131" y="1365"/>
                      <a:pt x="67" y="3107"/>
                    </a:cubicBezTo>
                    <a:cubicBezTo>
                      <a:pt x="1" y="4876"/>
                      <a:pt x="1453" y="6369"/>
                      <a:pt x="3316" y="6448"/>
                    </a:cubicBezTo>
                    <a:cubicBezTo>
                      <a:pt x="3358" y="6450"/>
                      <a:pt x="3401" y="6450"/>
                      <a:pt x="3443" y="6450"/>
                    </a:cubicBezTo>
                    <a:cubicBezTo>
                      <a:pt x="5248" y="6450"/>
                      <a:pt x="6738" y="5087"/>
                      <a:pt x="6802" y="3345"/>
                    </a:cubicBezTo>
                    <a:cubicBezTo>
                      <a:pt x="6868" y="1575"/>
                      <a:pt x="5415" y="82"/>
                      <a:pt x="3553" y="3"/>
                    </a:cubicBezTo>
                    <a:cubicBezTo>
                      <a:pt x="3511" y="2"/>
                      <a:pt x="3468" y="1"/>
                      <a:pt x="3426"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3669;p66"/>
              <p:cNvSpPr/>
              <p:nvPr/>
            </p:nvSpPr>
            <p:spPr>
              <a:xfrm>
                <a:off x="6588641" y="1506899"/>
                <a:ext cx="109274" cy="97183"/>
              </a:xfrm>
              <a:custGeom>
                <a:avLst/>
                <a:gdLst/>
                <a:ahLst/>
                <a:cxnLst/>
                <a:rect l="l" t="t" r="r" b="b"/>
                <a:pathLst>
                  <a:path w="1916" h="1704" extrusionOk="0">
                    <a:moveTo>
                      <a:pt x="945" y="0"/>
                    </a:moveTo>
                    <a:cubicBezTo>
                      <a:pt x="594" y="0"/>
                      <a:pt x="271" y="223"/>
                      <a:pt x="146" y="578"/>
                    </a:cubicBezTo>
                    <a:cubicBezTo>
                      <a:pt x="0" y="1014"/>
                      <a:pt x="225" y="1502"/>
                      <a:pt x="674" y="1661"/>
                    </a:cubicBezTo>
                    <a:cubicBezTo>
                      <a:pt x="763" y="1690"/>
                      <a:pt x="854" y="1704"/>
                      <a:pt x="944" y="1704"/>
                    </a:cubicBezTo>
                    <a:cubicBezTo>
                      <a:pt x="1304" y="1704"/>
                      <a:pt x="1641" y="1482"/>
                      <a:pt x="1757" y="1133"/>
                    </a:cubicBezTo>
                    <a:cubicBezTo>
                      <a:pt x="1915" y="684"/>
                      <a:pt x="1678" y="195"/>
                      <a:pt x="1229" y="50"/>
                    </a:cubicBezTo>
                    <a:cubicBezTo>
                      <a:pt x="1134" y="16"/>
                      <a:pt x="1039" y="0"/>
                      <a:pt x="945" y="0"/>
                    </a:cubicBezTo>
                    <a:close/>
                  </a:path>
                </a:pathLst>
              </a:custGeom>
              <a:solidFill>
                <a:srgbClr val="FA97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3670;p66"/>
              <p:cNvSpPr/>
              <p:nvPr/>
            </p:nvSpPr>
            <p:spPr>
              <a:xfrm>
                <a:off x="6764129" y="1559426"/>
                <a:ext cx="152220" cy="314135"/>
              </a:xfrm>
              <a:custGeom>
                <a:avLst/>
                <a:gdLst/>
                <a:ahLst/>
                <a:cxnLst/>
                <a:rect l="l" t="t" r="r" b="b"/>
                <a:pathLst>
                  <a:path w="2669" h="5508" extrusionOk="0">
                    <a:moveTo>
                      <a:pt x="2087" y="0"/>
                    </a:moveTo>
                    <a:lnTo>
                      <a:pt x="67" y="2074"/>
                    </a:lnTo>
                    <a:lnTo>
                      <a:pt x="1" y="5507"/>
                    </a:lnTo>
                    <a:lnTo>
                      <a:pt x="1" y="5507"/>
                    </a:lnTo>
                    <a:lnTo>
                      <a:pt x="2668" y="5441"/>
                    </a:lnTo>
                    <a:lnTo>
                      <a:pt x="2087" y="0"/>
                    </a:lnTo>
                    <a:close/>
                  </a:path>
                </a:pathLst>
              </a:custGeom>
              <a:solidFill>
                <a:srgbClr val="FFB4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3671;p66"/>
              <p:cNvSpPr/>
              <p:nvPr/>
            </p:nvSpPr>
            <p:spPr>
              <a:xfrm>
                <a:off x="6608944" y="1337285"/>
                <a:ext cx="337290" cy="374989"/>
              </a:xfrm>
              <a:custGeom>
                <a:avLst/>
                <a:gdLst/>
                <a:ahLst/>
                <a:cxnLst/>
                <a:rect l="l" t="t" r="r" b="b"/>
                <a:pathLst>
                  <a:path w="5914" h="6575" extrusionOk="0">
                    <a:moveTo>
                      <a:pt x="2844" y="0"/>
                    </a:moveTo>
                    <a:cubicBezTo>
                      <a:pt x="2197" y="0"/>
                      <a:pt x="1527" y="223"/>
                      <a:pt x="952" y="673"/>
                    </a:cubicBezTo>
                    <a:cubicBezTo>
                      <a:pt x="714" y="858"/>
                      <a:pt x="569" y="1122"/>
                      <a:pt x="503" y="1399"/>
                    </a:cubicBezTo>
                    <a:cubicBezTo>
                      <a:pt x="292" y="2258"/>
                      <a:pt x="1" y="3724"/>
                      <a:pt x="278" y="4648"/>
                    </a:cubicBezTo>
                    <a:cubicBezTo>
                      <a:pt x="585" y="5732"/>
                      <a:pt x="1280" y="6574"/>
                      <a:pt x="2543" y="6574"/>
                    </a:cubicBezTo>
                    <a:cubicBezTo>
                      <a:pt x="2695" y="6574"/>
                      <a:pt x="2856" y="6562"/>
                      <a:pt x="3025" y="6537"/>
                    </a:cubicBezTo>
                    <a:cubicBezTo>
                      <a:pt x="3025" y="6537"/>
                      <a:pt x="4914" y="6418"/>
                      <a:pt x="5376" y="4067"/>
                    </a:cubicBezTo>
                    <a:cubicBezTo>
                      <a:pt x="5913" y="1381"/>
                      <a:pt x="4453" y="0"/>
                      <a:pt x="2844" y="0"/>
                    </a:cubicBezTo>
                    <a:close/>
                  </a:path>
                </a:pathLst>
              </a:custGeom>
              <a:solidFill>
                <a:srgbClr val="FFB4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3672;p66"/>
              <p:cNvSpPr/>
              <p:nvPr/>
            </p:nvSpPr>
            <p:spPr>
              <a:xfrm>
                <a:off x="6662441" y="1551556"/>
                <a:ext cx="20418" cy="32794"/>
              </a:xfrm>
              <a:custGeom>
                <a:avLst/>
                <a:gdLst/>
                <a:ahLst/>
                <a:cxnLst/>
                <a:rect l="l" t="t" r="r" b="b"/>
                <a:pathLst>
                  <a:path w="358" h="575" extrusionOk="0">
                    <a:moveTo>
                      <a:pt x="187" y="1"/>
                    </a:moveTo>
                    <a:cubicBezTo>
                      <a:pt x="178" y="1"/>
                      <a:pt x="168" y="10"/>
                      <a:pt x="159" y="19"/>
                    </a:cubicBezTo>
                    <a:lnTo>
                      <a:pt x="14" y="376"/>
                    </a:lnTo>
                    <a:cubicBezTo>
                      <a:pt x="1" y="442"/>
                      <a:pt x="40" y="508"/>
                      <a:pt x="106" y="521"/>
                    </a:cubicBezTo>
                    <a:lnTo>
                      <a:pt x="318" y="574"/>
                    </a:lnTo>
                    <a:lnTo>
                      <a:pt x="331" y="574"/>
                    </a:lnTo>
                    <a:cubicBezTo>
                      <a:pt x="344" y="574"/>
                      <a:pt x="344" y="561"/>
                      <a:pt x="357" y="561"/>
                    </a:cubicBezTo>
                    <a:cubicBezTo>
                      <a:pt x="357" y="548"/>
                      <a:pt x="344" y="534"/>
                      <a:pt x="331" y="521"/>
                    </a:cubicBezTo>
                    <a:lnTo>
                      <a:pt x="119" y="482"/>
                    </a:lnTo>
                    <a:cubicBezTo>
                      <a:pt x="80" y="468"/>
                      <a:pt x="53" y="429"/>
                      <a:pt x="67" y="402"/>
                    </a:cubicBezTo>
                    <a:lnTo>
                      <a:pt x="212" y="33"/>
                    </a:lnTo>
                    <a:cubicBezTo>
                      <a:pt x="212" y="19"/>
                      <a:pt x="212" y="6"/>
                      <a:pt x="199" y="6"/>
                    </a:cubicBezTo>
                    <a:cubicBezTo>
                      <a:pt x="195" y="2"/>
                      <a:pt x="191" y="1"/>
                      <a:pt x="187" y="1"/>
                    </a:cubicBezTo>
                    <a:close/>
                  </a:path>
                </a:pathLst>
              </a:custGeom>
              <a:solidFill>
                <a:srgbClr val="1B04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3673;p66"/>
              <p:cNvSpPr/>
              <p:nvPr/>
            </p:nvSpPr>
            <p:spPr>
              <a:xfrm>
                <a:off x="6715187" y="1451863"/>
                <a:ext cx="90454" cy="33820"/>
              </a:xfrm>
              <a:custGeom>
                <a:avLst/>
                <a:gdLst/>
                <a:ahLst/>
                <a:cxnLst/>
                <a:rect l="l" t="t" r="r" b="b"/>
                <a:pathLst>
                  <a:path w="1586" h="593" extrusionOk="0">
                    <a:moveTo>
                      <a:pt x="712" y="0"/>
                    </a:moveTo>
                    <a:cubicBezTo>
                      <a:pt x="317" y="0"/>
                      <a:pt x="0" y="328"/>
                      <a:pt x="0" y="328"/>
                    </a:cubicBezTo>
                    <a:lnTo>
                      <a:pt x="1585" y="592"/>
                    </a:lnTo>
                    <a:cubicBezTo>
                      <a:pt x="1585" y="592"/>
                      <a:pt x="1295" y="77"/>
                      <a:pt x="832" y="11"/>
                    </a:cubicBezTo>
                    <a:cubicBezTo>
                      <a:pt x="791" y="4"/>
                      <a:pt x="751" y="0"/>
                      <a:pt x="712"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3674;p66"/>
              <p:cNvSpPr/>
              <p:nvPr/>
            </p:nvSpPr>
            <p:spPr>
              <a:xfrm>
                <a:off x="6607453" y="1447643"/>
                <a:ext cx="69352" cy="31995"/>
              </a:xfrm>
              <a:custGeom>
                <a:avLst/>
                <a:gdLst/>
                <a:ahLst/>
                <a:cxnLst/>
                <a:rect l="l" t="t" r="r" b="b"/>
                <a:pathLst>
                  <a:path w="1216" h="561" extrusionOk="0">
                    <a:moveTo>
                      <a:pt x="618" y="1"/>
                    </a:moveTo>
                    <a:cubicBezTo>
                      <a:pt x="597" y="1"/>
                      <a:pt x="576" y="2"/>
                      <a:pt x="555" y="6"/>
                    </a:cubicBezTo>
                    <a:cubicBezTo>
                      <a:pt x="199" y="59"/>
                      <a:pt x="1" y="560"/>
                      <a:pt x="1" y="560"/>
                    </a:cubicBezTo>
                    <a:lnTo>
                      <a:pt x="1216" y="362"/>
                    </a:lnTo>
                    <a:cubicBezTo>
                      <a:pt x="1216" y="362"/>
                      <a:pt x="936" y="1"/>
                      <a:pt x="618"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3675;p66"/>
              <p:cNvSpPr/>
              <p:nvPr/>
            </p:nvSpPr>
            <p:spPr>
              <a:xfrm>
                <a:off x="6669969" y="1603113"/>
                <a:ext cx="69352" cy="27946"/>
              </a:xfrm>
              <a:custGeom>
                <a:avLst/>
                <a:gdLst/>
                <a:ahLst/>
                <a:cxnLst/>
                <a:rect l="l" t="t" r="r" b="b"/>
                <a:pathLst>
                  <a:path w="1216" h="490" extrusionOk="0">
                    <a:moveTo>
                      <a:pt x="1" y="0"/>
                    </a:moveTo>
                    <a:cubicBezTo>
                      <a:pt x="1" y="0"/>
                      <a:pt x="146" y="462"/>
                      <a:pt x="608" y="489"/>
                    </a:cubicBezTo>
                    <a:cubicBezTo>
                      <a:pt x="614" y="489"/>
                      <a:pt x="620" y="489"/>
                      <a:pt x="626" y="489"/>
                    </a:cubicBezTo>
                    <a:cubicBezTo>
                      <a:pt x="1074" y="489"/>
                      <a:pt x="1216" y="0"/>
                      <a:pt x="121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3676;p66"/>
              <p:cNvSpPr/>
              <p:nvPr/>
            </p:nvSpPr>
            <p:spPr>
              <a:xfrm>
                <a:off x="6755232" y="1322399"/>
                <a:ext cx="221514" cy="149368"/>
              </a:xfrm>
              <a:custGeom>
                <a:avLst/>
                <a:gdLst/>
                <a:ahLst/>
                <a:cxnLst/>
                <a:rect l="l" t="t" r="r" b="b"/>
                <a:pathLst>
                  <a:path w="3884" h="2619" extrusionOk="0">
                    <a:moveTo>
                      <a:pt x="1290" y="1"/>
                    </a:moveTo>
                    <a:cubicBezTo>
                      <a:pt x="986" y="1"/>
                      <a:pt x="645" y="36"/>
                      <a:pt x="262" y="115"/>
                    </a:cubicBezTo>
                    <a:cubicBezTo>
                      <a:pt x="262" y="115"/>
                      <a:pt x="0" y="2619"/>
                      <a:pt x="3026" y="2619"/>
                    </a:cubicBezTo>
                    <a:cubicBezTo>
                      <a:pt x="3260" y="2619"/>
                      <a:pt x="3514" y="2604"/>
                      <a:pt x="3788" y="2571"/>
                    </a:cubicBezTo>
                    <a:cubicBezTo>
                      <a:pt x="3788" y="2571"/>
                      <a:pt x="3884" y="1"/>
                      <a:pt x="1290"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3677;p66"/>
              <p:cNvSpPr/>
              <p:nvPr/>
            </p:nvSpPr>
            <p:spPr>
              <a:xfrm>
                <a:off x="6869581" y="1411028"/>
                <a:ext cx="142410" cy="161972"/>
              </a:xfrm>
              <a:custGeom>
                <a:avLst/>
                <a:gdLst/>
                <a:ahLst/>
                <a:cxnLst/>
                <a:rect l="l" t="t" r="r" b="b"/>
                <a:pathLst>
                  <a:path w="2497" h="2840" extrusionOk="0">
                    <a:moveTo>
                      <a:pt x="0" y="1"/>
                    </a:moveTo>
                    <a:lnTo>
                      <a:pt x="265" y="2840"/>
                    </a:lnTo>
                    <a:lnTo>
                      <a:pt x="2496" y="951"/>
                    </a:lnTo>
                    <a:lnTo>
                      <a:pt x="0" y="1"/>
                    </a:lnTo>
                    <a:close/>
                  </a:path>
                </a:pathLst>
              </a:custGeom>
              <a:solidFill>
                <a:srgbClr val="203B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3678;p66"/>
              <p:cNvSpPr/>
              <p:nvPr/>
            </p:nvSpPr>
            <p:spPr>
              <a:xfrm>
                <a:off x="6872604" y="1506899"/>
                <a:ext cx="108476" cy="96784"/>
              </a:xfrm>
              <a:custGeom>
                <a:avLst/>
                <a:gdLst/>
                <a:ahLst/>
                <a:cxnLst/>
                <a:rect l="l" t="t" r="r" b="b"/>
                <a:pathLst>
                  <a:path w="1902" h="1697" extrusionOk="0">
                    <a:moveTo>
                      <a:pt x="945" y="0"/>
                    </a:moveTo>
                    <a:cubicBezTo>
                      <a:pt x="593" y="0"/>
                      <a:pt x="271" y="223"/>
                      <a:pt x="146" y="578"/>
                    </a:cubicBezTo>
                    <a:cubicBezTo>
                      <a:pt x="0" y="1014"/>
                      <a:pt x="238" y="1502"/>
                      <a:pt x="674" y="1648"/>
                    </a:cubicBezTo>
                    <a:cubicBezTo>
                      <a:pt x="768" y="1681"/>
                      <a:pt x="864" y="1697"/>
                      <a:pt x="957" y="1697"/>
                    </a:cubicBezTo>
                    <a:cubicBezTo>
                      <a:pt x="1309" y="1697"/>
                      <a:pt x="1632" y="1474"/>
                      <a:pt x="1757" y="1119"/>
                    </a:cubicBezTo>
                    <a:cubicBezTo>
                      <a:pt x="1902" y="684"/>
                      <a:pt x="1677" y="195"/>
                      <a:pt x="1228" y="50"/>
                    </a:cubicBezTo>
                    <a:cubicBezTo>
                      <a:pt x="1134" y="16"/>
                      <a:pt x="1038" y="0"/>
                      <a:pt x="945" y="0"/>
                    </a:cubicBezTo>
                    <a:close/>
                  </a:path>
                </a:pathLst>
              </a:custGeom>
              <a:solidFill>
                <a:srgbClr val="FFB4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3679;p66"/>
              <p:cNvSpPr/>
              <p:nvPr/>
            </p:nvSpPr>
            <p:spPr>
              <a:xfrm>
                <a:off x="6907222" y="1538609"/>
                <a:ext cx="43744" cy="28402"/>
              </a:xfrm>
              <a:custGeom>
                <a:avLst/>
                <a:gdLst/>
                <a:ahLst/>
                <a:cxnLst/>
                <a:rect l="l" t="t" r="r" b="b"/>
                <a:pathLst>
                  <a:path w="767" h="498" extrusionOk="0">
                    <a:moveTo>
                      <a:pt x="528" y="1"/>
                    </a:moveTo>
                    <a:cubicBezTo>
                      <a:pt x="450" y="1"/>
                      <a:pt x="361" y="15"/>
                      <a:pt x="278" y="62"/>
                    </a:cubicBezTo>
                    <a:cubicBezTo>
                      <a:pt x="146" y="141"/>
                      <a:pt x="54" y="273"/>
                      <a:pt x="14" y="471"/>
                    </a:cubicBezTo>
                    <a:cubicBezTo>
                      <a:pt x="1" y="484"/>
                      <a:pt x="14" y="497"/>
                      <a:pt x="27" y="497"/>
                    </a:cubicBezTo>
                    <a:cubicBezTo>
                      <a:pt x="40" y="497"/>
                      <a:pt x="54" y="497"/>
                      <a:pt x="54" y="484"/>
                    </a:cubicBezTo>
                    <a:cubicBezTo>
                      <a:pt x="93" y="299"/>
                      <a:pt x="186" y="167"/>
                      <a:pt x="305" y="101"/>
                    </a:cubicBezTo>
                    <a:cubicBezTo>
                      <a:pt x="381" y="60"/>
                      <a:pt x="462" y="47"/>
                      <a:pt x="532" y="47"/>
                    </a:cubicBezTo>
                    <a:cubicBezTo>
                      <a:pt x="643" y="47"/>
                      <a:pt x="727" y="80"/>
                      <a:pt x="727" y="88"/>
                    </a:cubicBezTo>
                    <a:cubicBezTo>
                      <a:pt x="740" y="88"/>
                      <a:pt x="754" y="75"/>
                      <a:pt x="767" y="62"/>
                    </a:cubicBezTo>
                    <a:cubicBezTo>
                      <a:pt x="767" y="62"/>
                      <a:pt x="767" y="48"/>
                      <a:pt x="754" y="35"/>
                    </a:cubicBezTo>
                    <a:cubicBezTo>
                      <a:pt x="745" y="35"/>
                      <a:pt x="649" y="1"/>
                      <a:pt x="528" y="1"/>
                    </a:cubicBezTo>
                    <a:close/>
                  </a:path>
                </a:pathLst>
              </a:custGeom>
              <a:solidFill>
                <a:srgbClr val="1B04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3680;p66"/>
              <p:cNvSpPr/>
              <p:nvPr/>
            </p:nvSpPr>
            <p:spPr>
              <a:xfrm>
                <a:off x="6566056" y="1286925"/>
                <a:ext cx="244841" cy="147771"/>
              </a:xfrm>
              <a:custGeom>
                <a:avLst/>
                <a:gdLst/>
                <a:ahLst/>
                <a:cxnLst/>
                <a:rect l="l" t="t" r="r" b="b"/>
                <a:pathLst>
                  <a:path w="4293" h="2591" extrusionOk="0">
                    <a:moveTo>
                      <a:pt x="2981" y="1"/>
                    </a:moveTo>
                    <a:cubicBezTo>
                      <a:pt x="2291" y="1"/>
                      <a:pt x="1541" y="327"/>
                      <a:pt x="1189" y="988"/>
                    </a:cubicBezTo>
                    <a:cubicBezTo>
                      <a:pt x="740" y="1846"/>
                      <a:pt x="0" y="2282"/>
                      <a:pt x="0" y="2282"/>
                    </a:cubicBezTo>
                    <a:cubicBezTo>
                      <a:pt x="489" y="2503"/>
                      <a:pt x="938" y="2591"/>
                      <a:pt x="1344" y="2591"/>
                    </a:cubicBezTo>
                    <a:cubicBezTo>
                      <a:pt x="2960" y="2591"/>
                      <a:pt x="3896" y="1199"/>
                      <a:pt x="3896" y="1199"/>
                    </a:cubicBezTo>
                    <a:lnTo>
                      <a:pt x="4292" y="618"/>
                    </a:lnTo>
                    <a:cubicBezTo>
                      <a:pt x="4046" y="208"/>
                      <a:pt x="3532" y="1"/>
                      <a:pt x="2981" y="1"/>
                    </a:cubicBezTo>
                    <a:close/>
                  </a:path>
                </a:pathLst>
              </a:custGeom>
              <a:solidFill>
                <a:srgbClr val="203B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0" name="Google Shape;3681;p66"/>
            <p:cNvSpPr/>
            <p:nvPr/>
          </p:nvSpPr>
          <p:spPr>
            <a:xfrm>
              <a:off x="4848734" y="3644645"/>
              <a:ext cx="1906939" cy="776098"/>
            </a:xfrm>
            <a:custGeom>
              <a:avLst/>
              <a:gdLst/>
              <a:ahLst/>
              <a:cxnLst/>
              <a:rect l="l" t="t" r="r" b="b"/>
              <a:pathLst>
                <a:path w="33436" h="13608" extrusionOk="0">
                  <a:moveTo>
                    <a:pt x="23129" y="0"/>
                  </a:moveTo>
                  <a:cubicBezTo>
                    <a:pt x="21593" y="0"/>
                    <a:pt x="19695" y="294"/>
                    <a:pt x="17429" y="1154"/>
                  </a:cubicBezTo>
                  <a:cubicBezTo>
                    <a:pt x="15045" y="2065"/>
                    <a:pt x="12849" y="2366"/>
                    <a:pt x="10991" y="2366"/>
                  </a:cubicBezTo>
                  <a:cubicBezTo>
                    <a:pt x="7383" y="2366"/>
                    <a:pt x="5041" y="1233"/>
                    <a:pt x="5041" y="1233"/>
                  </a:cubicBezTo>
                  <a:lnTo>
                    <a:pt x="1938" y="6925"/>
                  </a:lnTo>
                  <a:cubicBezTo>
                    <a:pt x="0" y="9878"/>
                    <a:pt x="1457" y="13462"/>
                    <a:pt x="4969" y="13462"/>
                  </a:cubicBezTo>
                  <a:cubicBezTo>
                    <a:pt x="4976" y="13462"/>
                    <a:pt x="4982" y="13462"/>
                    <a:pt x="4989" y="13462"/>
                  </a:cubicBezTo>
                  <a:lnTo>
                    <a:pt x="27545" y="13607"/>
                  </a:lnTo>
                  <a:cubicBezTo>
                    <a:pt x="31256" y="13594"/>
                    <a:pt x="33436" y="9883"/>
                    <a:pt x="31098" y="6991"/>
                  </a:cubicBezTo>
                  <a:lnTo>
                    <a:pt x="28087" y="1378"/>
                  </a:lnTo>
                  <a:cubicBezTo>
                    <a:pt x="28087" y="1378"/>
                    <a:pt x="26455" y="0"/>
                    <a:pt x="231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1" name="Google Shape;3682;p66"/>
            <p:cNvGrpSpPr/>
            <p:nvPr/>
          </p:nvGrpSpPr>
          <p:grpSpPr>
            <a:xfrm rot="1131465">
              <a:off x="6770117" y="1497502"/>
              <a:ext cx="86195" cy="63022"/>
              <a:chOff x="2659716" y="2883799"/>
              <a:chExt cx="199141" cy="136442"/>
            </a:xfrm>
          </p:grpSpPr>
          <p:sp>
            <p:nvSpPr>
              <p:cNvPr id="115" name="Google Shape;3683;p66"/>
              <p:cNvSpPr/>
              <p:nvPr/>
            </p:nvSpPr>
            <p:spPr>
              <a:xfrm>
                <a:off x="2659716" y="2893028"/>
                <a:ext cx="199141" cy="118604"/>
              </a:xfrm>
              <a:custGeom>
                <a:avLst/>
                <a:gdLst/>
                <a:ahLst/>
                <a:cxnLst/>
                <a:rect l="l" t="t" r="r" b="b"/>
                <a:pathLst>
                  <a:path w="13162" h="7839" extrusionOk="0">
                    <a:moveTo>
                      <a:pt x="7081" y="1"/>
                    </a:moveTo>
                    <a:cubicBezTo>
                      <a:pt x="6601" y="1"/>
                      <a:pt x="6101" y="45"/>
                      <a:pt x="5584" y="143"/>
                    </a:cubicBezTo>
                    <a:cubicBezTo>
                      <a:pt x="1153" y="985"/>
                      <a:pt x="1" y="5904"/>
                      <a:pt x="1" y="5904"/>
                    </a:cubicBezTo>
                    <a:cubicBezTo>
                      <a:pt x="1" y="5904"/>
                      <a:pt x="1321" y="7838"/>
                      <a:pt x="4944" y="7838"/>
                    </a:cubicBezTo>
                    <a:cubicBezTo>
                      <a:pt x="5621" y="7838"/>
                      <a:pt x="6379" y="7771"/>
                      <a:pt x="7224" y="7610"/>
                    </a:cubicBezTo>
                    <a:cubicBezTo>
                      <a:pt x="12585" y="6569"/>
                      <a:pt x="13161" y="2470"/>
                      <a:pt x="13161" y="2470"/>
                    </a:cubicBezTo>
                    <a:cubicBezTo>
                      <a:pt x="13161" y="2470"/>
                      <a:pt x="10693" y="1"/>
                      <a:pt x="708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3684;p66"/>
              <p:cNvSpPr/>
              <p:nvPr/>
            </p:nvSpPr>
            <p:spPr>
              <a:xfrm>
                <a:off x="2686425" y="2883799"/>
                <a:ext cx="135777" cy="136442"/>
              </a:xfrm>
              <a:custGeom>
                <a:avLst/>
                <a:gdLst/>
                <a:ahLst/>
                <a:cxnLst/>
                <a:rect l="l" t="t" r="r" b="b"/>
                <a:pathLst>
                  <a:path w="8974" h="9018" extrusionOk="0">
                    <a:moveTo>
                      <a:pt x="4476" y="0"/>
                    </a:moveTo>
                    <a:cubicBezTo>
                      <a:pt x="1994" y="0"/>
                      <a:pt x="0" y="2016"/>
                      <a:pt x="0" y="4498"/>
                    </a:cubicBezTo>
                    <a:cubicBezTo>
                      <a:pt x="0" y="7001"/>
                      <a:pt x="1994" y="9018"/>
                      <a:pt x="4476" y="9018"/>
                    </a:cubicBezTo>
                    <a:cubicBezTo>
                      <a:pt x="6957" y="9018"/>
                      <a:pt x="8974" y="7001"/>
                      <a:pt x="8974" y="4498"/>
                    </a:cubicBezTo>
                    <a:cubicBezTo>
                      <a:pt x="8974" y="2016"/>
                      <a:pt x="6957" y="0"/>
                      <a:pt x="4476" y="0"/>
                    </a:cubicBezTo>
                    <a:close/>
                  </a:path>
                </a:pathLst>
              </a:custGeom>
              <a:solidFill>
                <a:srgbClr val="1C1C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 name="Google Shape;3685;p66"/>
            <p:cNvGrpSpPr/>
            <p:nvPr/>
          </p:nvGrpSpPr>
          <p:grpSpPr>
            <a:xfrm rot="1125989">
              <a:off x="6663757" y="1497722"/>
              <a:ext cx="72919" cy="57409"/>
              <a:chOff x="2659716" y="2883799"/>
              <a:chExt cx="199141" cy="136442"/>
            </a:xfrm>
          </p:grpSpPr>
          <p:sp>
            <p:nvSpPr>
              <p:cNvPr id="113" name="Google Shape;3686;p66"/>
              <p:cNvSpPr/>
              <p:nvPr/>
            </p:nvSpPr>
            <p:spPr>
              <a:xfrm>
                <a:off x="2659716" y="2893028"/>
                <a:ext cx="199141" cy="118604"/>
              </a:xfrm>
              <a:custGeom>
                <a:avLst/>
                <a:gdLst/>
                <a:ahLst/>
                <a:cxnLst/>
                <a:rect l="l" t="t" r="r" b="b"/>
                <a:pathLst>
                  <a:path w="13162" h="7839" extrusionOk="0">
                    <a:moveTo>
                      <a:pt x="7081" y="1"/>
                    </a:moveTo>
                    <a:cubicBezTo>
                      <a:pt x="6601" y="1"/>
                      <a:pt x="6101" y="45"/>
                      <a:pt x="5584" y="143"/>
                    </a:cubicBezTo>
                    <a:cubicBezTo>
                      <a:pt x="1153" y="985"/>
                      <a:pt x="1" y="5904"/>
                      <a:pt x="1" y="5904"/>
                    </a:cubicBezTo>
                    <a:cubicBezTo>
                      <a:pt x="1" y="5904"/>
                      <a:pt x="1321" y="7838"/>
                      <a:pt x="4944" y="7838"/>
                    </a:cubicBezTo>
                    <a:cubicBezTo>
                      <a:pt x="5621" y="7838"/>
                      <a:pt x="6379" y="7771"/>
                      <a:pt x="7224" y="7610"/>
                    </a:cubicBezTo>
                    <a:cubicBezTo>
                      <a:pt x="12585" y="6569"/>
                      <a:pt x="13161" y="2470"/>
                      <a:pt x="13161" y="2470"/>
                    </a:cubicBezTo>
                    <a:cubicBezTo>
                      <a:pt x="13161" y="2470"/>
                      <a:pt x="10693" y="1"/>
                      <a:pt x="708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3687;p66"/>
              <p:cNvSpPr/>
              <p:nvPr/>
            </p:nvSpPr>
            <p:spPr>
              <a:xfrm>
                <a:off x="2686425" y="2883799"/>
                <a:ext cx="135777" cy="136442"/>
              </a:xfrm>
              <a:custGeom>
                <a:avLst/>
                <a:gdLst/>
                <a:ahLst/>
                <a:cxnLst/>
                <a:rect l="l" t="t" r="r" b="b"/>
                <a:pathLst>
                  <a:path w="8974" h="9018" extrusionOk="0">
                    <a:moveTo>
                      <a:pt x="4476" y="0"/>
                    </a:moveTo>
                    <a:cubicBezTo>
                      <a:pt x="1994" y="0"/>
                      <a:pt x="0" y="2016"/>
                      <a:pt x="0" y="4498"/>
                    </a:cubicBezTo>
                    <a:cubicBezTo>
                      <a:pt x="0" y="7001"/>
                      <a:pt x="1994" y="9018"/>
                      <a:pt x="4476" y="9018"/>
                    </a:cubicBezTo>
                    <a:cubicBezTo>
                      <a:pt x="6957" y="9018"/>
                      <a:pt x="8974" y="7001"/>
                      <a:pt x="8974" y="4498"/>
                    </a:cubicBezTo>
                    <a:cubicBezTo>
                      <a:pt x="8974" y="2016"/>
                      <a:pt x="6957" y="0"/>
                      <a:pt x="4476" y="0"/>
                    </a:cubicBezTo>
                    <a:close/>
                  </a:path>
                </a:pathLst>
              </a:custGeom>
              <a:solidFill>
                <a:srgbClr val="1C1C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933895785"/>
      </p:ext>
    </p:extLst>
  </p:cSld>
  <p:clrMapOvr>
    <a:masterClrMapping/>
  </p:clrMapOvr>
  <p:transition spd="slow">
    <p:push dir="u"/>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45"/>
        <p:cNvGrpSpPr/>
        <p:nvPr/>
      </p:nvGrpSpPr>
      <p:grpSpPr>
        <a:xfrm>
          <a:off x="0" y="0"/>
          <a:ext cx="0" cy="0"/>
          <a:chOff x="0" y="0"/>
          <a:chExt cx="0" cy="0"/>
        </a:xfrm>
      </p:grpSpPr>
      <p:sp>
        <p:nvSpPr>
          <p:cNvPr id="1057" name="Google Shape;1057;p42"/>
          <p:cNvSpPr txBox="1">
            <a:spLocks noGrp="1"/>
          </p:cNvSpPr>
          <p:nvPr>
            <p:ph type="title"/>
          </p:nvPr>
        </p:nvSpPr>
        <p:spPr>
          <a:xfrm>
            <a:off x="1540300" y="541113"/>
            <a:ext cx="6486900" cy="4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accent4"/>
                </a:solidFill>
              </a:rPr>
              <a:t>4</a:t>
            </a:r>
            <a:r>
              <a:rPr lang="en" dirty="0" smtClean="0">
                <a:solidFill>
                  <a:schemeClr val="accent4"/>
                </a:solidFill>
              </a:rPr>
              <a:t>. Vue devtool (Tham khảo)</a:t>
            </a:r>
            <a:endParaRPr b="1" dirty="0">
              <a:solidFill>
                <a:schemeClr val="accent4"/>
              </a:solidFill>
            </a:endParaRPr>
          </a:p>
        </p:txBody>
      </p:sp>
      <p:sp>
        <p:nvSpPr>
          <p:cNvPr id="1127" name="Google Shape;1127;p42">
            <a:hlinkClick r:id="rId3" action="ppaction://hlinksldjump"/>
          </p:cNvPr>
          <p:cNvSpPr/>
          <p:nvPr/>
        </p:nvSpPr>
        <p:spPr>
          <a:xfrm rot="5400000">
            <a:off x="8034175" y="3124075"/>
            <a:ext cx="1158900" cy="59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42">
            <a:hlinkClick r:id="rId4" action="ppaction://hlinksldjump"/>
          </p:cNvPr>
          <p:cNvSpPr/>
          <p:nvPr/>
        </p:nvSpPr>
        <p:spPr>
          <a:xfrm rot="5400000">
            <a:off x="7968625" y="1902850"/>
            <a:ext cx="1290000" cy="59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42">
            <a:hlinkClick r:id="rId5" action="ppaction://hlinksldjump"/>
          </p:cNvPr>
          <p:cNvSpPr/>
          <p:nvPr/>
        </p:nvSpPr>
        <p:spPr>
          <a:xfrm rot="5400000">
            <a:off x="7955725" y="4354575"/>
            <a:ext cx="13158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42">
            <a:hlinkClick r:id="rId4" action="ppaction://hlinksldjump"/>
          </p:cNvPr>
          <p:cNvSpPr txBox="1"/>
          <p:nvPr/>
        </p:nvSpPr>
        <p:spPr>
          <a:xfrm>
            <a:off x="8264833" y="1859014"/>
            <a:ext cx="440400" cy="23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4"/>
                </a:solidFill>
                <a:latin typeface="Ubuntu"/>
                <a:ea typeface="Ubuntu"/>
                <a:cs typeface="Ubuntu"/>
                <a:sym typeface="Ubuntu"/>
              </a:rPr>
              <a:t>2</a:t>
            </a:r>
            <a:endParaRPr b="1">
              <a:solidFill>
                <a:schemeClr val="accent4"/>
              </a:solidFill>
              <a:latin typeface="Ubuntu"/>
              <a:ea typeface="Ubuntu"/>
              <a:cs typeface="Ubuntu"/>
              <a:sym typeface="Ubuntu"/>
            </a:endParaRPr>
          </a:p>
        </p:txBody>
      </p:sp>
      <p:sp>
        <p:nvSpPr>
          <p:cNvPr id="1131" name="Google Shape;1131;p42">
            <a:hlinkClick r:id="rId3" action="ppaction://hlinksldjump"/>
          </p:cNvPr>
          <p:cNvSpPr txBox="1"/>
          <p:nvPr/>
        </p:nvSpPr>
        <p:spPr>
          <a:xfrm>
            <a:off x="8264833" y="3062914"/>
            <a:ext cx="440400" cy="23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2"/>
                </a:solidFill>
                <a:latin typeface="Ubuntu"/>
                <a:ea typeface="Ubuntu"/>
                <a:cs typeface="Ubuntu"/>
                <a:sym typeface="Ubuntu"/>
              </a:rPr>
              <a:t>3</a:t>
            </a:r>
            <a:endParaRPr b="1">
              <a:solidFill>
                <a:schemeClr val="accent2"/>
              </a:solidFill>
              <a:latin typeface="Ubuntu"/>
              <a:ea typeface="Ubuntu"/>
              <a:cs typeface="Ubuntu"/>
              <a:sym typeface="Ubuntu"/>
            </a:endParaRPr>
          </a:p>
        </p:txBody>
      </p:sp>
      <p:sp>
        <p:nvSpPr>
          <p:cNvPr id="1132" name="Google Shape;1132;p42">
            <a:hlinkClick r:id="rId5" action="ppaction://hlinksldjump"/>
          </p:cNvPr>
          <p:cNvSpPr txBox="1"/>
          <p:nvPr/>
        </p:nvSpPr>
        <p:spPr>
          <a:xfrm>
            <a:off x="8264833" y="4266814"/>
            <a:ext cx="440400" cy="23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1"/>
                </a:solidFill>
                <a:latin typeface="Ubuntu"/>
                <a:ea typeface="Ubuntu"/>
                <a:cs typeface="Ubuntu"/>
                <a:sym typeface="Ubuntu"/>
              </a:rPr>
              <a:t>4</a:t>
            </a:r>
            <a:endParaRPr b="1">
              <a:solidFill>
                <a:schemeClr val="accent1"/>
              </a:solidFill>
              <a:latin typeface="Ubuntu"/>
              <a:ea typeface="Ubuntu"/>
              <a:cs typeface="Ubuntu"/>
              <a:sym typeface="Ubuntu"/>
            </a:endParaRPr>
          </a:p>
        </p:txBody>
      </p:sp>
      <p:sp>
        <p:nvSpPr>
          <p:cNvPr id="1133" name="Google Shape;1133;p42">
            <a:hlinkClick r:id="rId6" action="ppaction://hlinksldjump"/>
          </p:cNvPr>
          <p:cNvSpPr/>
          <p:nvPr/>
        </p:nvSpPr>
        <p:spPr>
          <a:xfrm>
            <a:off x="7246284" y="695850"/>
            <a:ext cx="213106" cy="195722"/>
          </a:xfrm>
          <a:custGeom>
            <a:avLst/>
            <a:gdLst/>
            <a:ahLst/>
            <a:cxnLst/>
            <a:rect l="l" t="t" r="r" b="b"/>
            <a:pathLst>
              <a:path w="34372" h="31568" extrusionOk="0">
                <a:moveTo>
                  <a:pt x="17158" y="1"/>
                </a:moveTo>
                <a:cubicBezTo>
                  <a:pt x="11439" y="3246"/>
                  <a:pt x="5719" y="6490"/>
                  <a:pt x="0" y="9735"/>
                </a:cubicBezTo>
                <a:lnTo>
                  <a:pt x="2750" y="9735"/>
                </a:lnTo>
                <a:lnTo>
                  <a:pt x="2750" y="31567"/>
                </a:lnTo>
                <a:lnTo>
                  <a:pt x="11659" y="31567"/>
                </a:lnTo>
                <a:lnTo>
                  <a:pt x="11659" y="17379"/>
                </a:lnTo>
                <a:lnTo>
                  <a:pt x="23373" y="17379"/>
                </a:lnTo>
                <a:lnTo>
                  <a:pt x="23373" y="31567"/>
                </a:lnTo>
                <a:lnTo>
                  <a:pt x="31622" y="31567"/>
                </a:lnTo>
                <a:lnTo>
                  <a:pt x="31622" y="9735"/>
                </a:lnTo>
                <a:lnTo>
                  <a:pt x="34371" y="9735"/>
                </a:lnTo>
                <a:cubicBezTo>
                  <a:pt x="28597" y="6490"/>
                  <a:pt x="22878" y="3246"/>
                  <a:pt x="1715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42">
            <a:hlinkClick r:id="rId7" action="ppaction://hlinksldjump"/>
          </p:cNvPr>
          <p:cNvSpPr/>
          <p:nvPr/>
        </p:nvSpPr>
        <p:spPr>
          <a:xfrm rot="5400000">
            <a:off x="8023975" y="671275"/>
            <a:ext cx="1179300" cy="594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42">
            <a:hlinkClick r:id="rId7" action="ppaction://hlinksldjump"/>
          </p:cNvPr>
          <p:cNvSpPr txBox="1"/>
          <p:nvPr/>
        </p:nvSpPr>
        <p:spPr>
          <a:xfrm>
            <a:off x="8264833" y="655114"/>
            <a:ext cx="440400" cy="23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3"/>
                </a:solidFill>
                <a:latin typeface="Ubuntu"/>
                <a:ea typeface="Ubuntu"/>
                <a:cs typeface="Ubuntu"/>
                <a:sym typeface="Ubuntu"/>
              </a:rPr>
              <a:t>1</a:t>
            </a:r>
            <a:endParaRPr b="1">
              <a:solidFill>
                <a:schemeClr val="accent3"/>
              </a:solidFill>
              <a:latin typeface="Ubuntu"/>
              <a:ea typeface="Ubuntu"/>
              <a:cs typeface="Ubuntu"/>
              <a:sym typeface="Ubuntu"/>
            </a:endParaRPr>
          </a:p>
        </p:txBody>
      </p:sp>
      <p:sp>
        <p:nvSpPr>
          <p:cNvPr id="1139" name="Google Shape;1139;p42">
            <a:hlinkClick r:id="" action="ppaction://hlinkshowjump?jump=nextslide"/>
          </p:cNvPr>
          <p:cNvSpPr/>
          <p:nvPr/>
        </p:nvSpPr>
        <p:spPr>
          <a:xfrm>
            <a:off x="7870218" y="695853"/>
            <a:ext cx="145409" cy="215293"/>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42">
            <a:hlinkClick r:id="" action="ppaction://hlinkshowjump?jump=previousslide"/>
          </p:cNvPr>
          <p:cNvSpPr/>
          <p:nvPr/>
        </p:nvSpPr>
        <p:spPr>
          <a:xfrm rot="10800000">
            <a:off x="7575225" y="695855"/>
            <a:ext cx="145409" cy="215293"/>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6" name="Picture 15" descr="vue_dev_tool"/>
          <p:cNvPicPr/>
          <p:nvPr/>
        </p:nvPicPr>
        <p:blipFill>
          <a:blip r:embed="rId8">
            <a:extLst>
              <a:ext uri="{28A0092B-C50C-407E-A947-70E740481C1C}">
                <a14:useLocalDpi xmlns:a14="http://schemas.microsoft.com/office/drawing/2010/main" val="0"/>
              </a:ext>
            </a:extLst>
          </a:blip>
          <a:srcRect/>
          <a:stretch>
            <a:fillRect/>
          </a:stretch>
        </p:blipFill>
        <p:spPr bwMode="auto">
          <a:xfrm>
            <a:off x="1032127" y="1859015"/>
            <a:ext cx="7170798" cy="2022106"/>
          </a:xfrm>
          <a:prstGeom prst="rect">
            <a:avLst/>
          </a:prstGeom>
          <a:noFill/>
          <a:ln>
            <a:noFill/>
          </a:ln>
        </p:spPr>
      </p:pic>
    </p:spTree>
    <p:extLst>
      <p:ext uri="{BB962C8B-B14F-4D97-AF65-F5344CB8AC3E}">
        <p14:creationId xmlns:p14="http://schemas.microsoft.com/office/powerpoint/2010/main" val="1460411658"/>
      </p:ext>
    </p:extLst>
  </p:cSld>
  <p:clrMapOvr>
    <a:masterClrMapping/>
  </p:clrMapOvr>
  <p:transition spd="slow">
    <p:push dir="u"/>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1474"/>
        <p:cNvGrpSpPr/>
        <p:nvPr/>
      </p:nvGrpSpPr>
      <p:grpSpPr>
        <a:xfrm>
          <a:off x="0" y="0"/>
          <a:ext cx="0" cy="0"/>
          <a:chOff x="0" y="0"/>
          <a:chExt cx="0" cy="0"/>
        </a:xfrm>
      </p:grpSpPr>
      <p:sp>
        <p:nvSpPr>
          <p:cNvPr id="1478" name="Google Shape;1478;p49"/>
          <p:cNvSpPr txBox="1">
            <a:spLocks noGrp="1"/>
          </p:cNvSpPr>
          <p:nvPr>
            <p:ph type="title"/>
          </p:nvPr>
        </p:nvSpPr>
        <p:spPr>
          <a:xfrm>
            <a:off x="1543659" y="540116"/>
            <a:ext cx="5872200" cy="478200"/>
          </a:xfrm>
          <a:prstGeom prst="rect">
            <a:avLst/>
          </a:prstGeom>
        </p:spPr>
        <p:txBody>
          <a:bodyPr spcFirstLastPara="1" wrap="square" lIns="91425" tIns="91425" rIns="91425" bIns="91425" anchor="ctr" anchorCtr="0">
            <a:noAutofit/>
          </a:bodyPr>
          <a:lstStyle/>
          <a:p>
            <a:pPr lvl="0"/>
            <a:r>
              <a:rPr lang="en-US" sz="2400" dirty="0">
                <a:solidFill>
                  <a:schemeClr val="accent2"/>
                </a:solidFill>
              </a:rPr>
              <a:t>a</a:t>
            </a:r>
            <a:r>
              <a:rPr lang="en-US" sz="2400" dirty="0" smtClean="0">
                <a:solidFill>
                  <a:schemeClr val="accent2"/>
                </a:solidFill>
              </a:rPr>
              <a:t>. </a:t>
            </a:r>
            <a:r>
              <a:rPr lang="en-US" sz="2400" dirty="0" err="1" smtClean="0">
                <a:solidFill>
                  <a:schemeClr val="accent2"/>
                </a:solidFill>
              </a:rPr>
              <a:t>Kiểu</a:t>
            </a:r>
            <a:r>
              <a:rPr lang="en-US" sz="2400" dirty="0" smtClean="0">
                <a:solidFill>
                  <a:schemeClr val="accent2"/>
                </a:solidFill>
              </a:rPr>
              <a:t> Object.</a:t>
            </a:r>
            <a:endParaRPr sz="2400" b="1" dirty="0">
              <a:solidFill>
                <a:schemeClr val="accent2"/>
              </a:solidFill>
            </a:endParaRPr>
          </a:p>
        </p:txBody>
      </p:sp>
      <p:sp>
        <p:nvSpPr>
          <p:cNvPr id="1546" name="Google Shape;1546;p49">
            <a:hlinkClick r:id="rId3" action="ppaction://hlinksldjump"/>
          </p:cNvPr>
          <p:cNvSpPr/>
          <p:nvPr/>
        </p:nvSpPr>
        <p:spPr>
          <a:xfrm rot="5400000">
            <a:off x="8135450" y="1556928"/>
            <a:ext cx="950100" cy="62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49">
            <a:hlinkClick r:id="rId4" action="ppaction://hlinksldjump"/>
          </p:cNvPr>
          <p:cNvSpPr/>
          <p:nvPr/>
        </p:nvSpPr>
        <p:spPr>
          <a:xfrm rot="5400000">
            <a:off x="8100942" y="589675"/>
            <a:ext cx="1019100" cy="62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49">
            <a:hlinkClick r:id="rId5" action="ppaction://hlinksldjump"/>
          </p:cNvPr>
          <p:cNvSpPr/>
          <p:nvPr/>
        </p:nvSpPr>
        <p:spPr>
          <a:xfrm rot="5400000">
            <a:off x="8089092" y="2537633"/>
            <a:ext cx="1042800" cy="62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49">
            <a:hlinkClick r:id="rId6" action="ppaction://hlinksldjump"/>
          </p:cNvPr>
          <p:cNvSpPr/>
          <p:nvPr/>
        </p:nvSpPr>
        <p:spPr>
          <a:xfrm rot="5400000">
            <a:off x="8100942" y="4501251"/>
            <a:ext cx="1019100" cy="62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49">
            <a:hlinkClick r:id="rId7" action="ppaction://hlinksldjump"/>
          </p:cNvPr>
          <p:cNvSpPr/>
          <p:nvPr/>
        </p:nvSpPr>
        <p:spPr>
          <a:xfrm rot="5400000">
            <a:off x="8141446" y="3528444"/>
            <a:ext cx="938100" cy="624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49">
            <a:hlinkClick r:id="rId4" action="ppaction://hlinksldjump"/>
          </p:cNvPr>
          <p:cNvSpPr txBox="1"/>
          <p:nvPr/>
        </p:nvSpPr>
        <p:spPr>
          <a:xfrm>
            <a:off x="8189650" y="470225"/>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4"/>
                </a:solidFill>
                <a:latin typeface="Ubuntu"/>
                <a:ea typeface="Ubuntu"/>
                <a:cs typeface="Ubuntu"/>
                <a:sym typeface="Ubuntu"/>
              </a:rPr>
              <a:t>M</a:t>
            </a:r>
            <a:endParaRPr b="1">
              <a:solidFill>
                <a:schemeClr val="accent4"/>
              </a:solidFill>
              <a:latin typeface="Ubuntu"/>
              <a:ea typeface="Ubuntu"/>
              <a:cs typeface="Ubuntu"/>
              <a:sym typeface="Ubuntu"/>
            </a:endParaRPr>
          </a:p>
        </p:txBody>
      </p:sp>
      <p:sp>
        <p:nvSpPr>
          <p:cNvPr id="1552" name="Google Shape;1552;p49">
            <a:hlinkClick r:id="rId3" action="ppaction://hlinksldjump"/>
          </p:cNvPr>
          <p:cNvSpPr txBox="1"/>
          <p:nvPr/>
        </p:nvSpPr>
        <p:spPr>
          <a:xfrm>
            <a:off x="8189650" y="1476316"/>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2"/>
                </a:solidFill>
                <a:latin typeface="Ubuntu"/>
                <a:ea typeface="Ubuntu"/>
                <a:cs typeface="Ubuntu"/>
                <a:sym typeface="Ubuntu"/>
              </a:rPr>
              <a:t>T</a:t>
            </a:r>
            <a:endParaRPr b="1">
              <a:solidFill>
                <a:schemeClr val="accent2"/>
              </a:solidFill>
              <a:latin typeface="Ubuntu"/>
              <a:ea typeface="Ubuntu"/>
              <a:cs typeface="Ubuntu"/>
              <a:sym typeface="Ubuntu"/>
            </a:endParaRPr>
          </a:p>
        </p:txBody>
      </p:sp>
      <p:sp>
        <p:nvSpPr>
          <p:cNvPr id="1553" name="Google Shape;1553;p49">
            <a:hlinkClick r:id="rId5" action="ppaction://hlinksldjump"/>
          </p:cNvPr>
          <p:cNvSpPr txBox="1"/>
          <p:nvPr/>
        </p:nvSpPr>
        <p:spPr>
          <a:xfrm>
            <a:off x="8189650" y="2400638"/>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1"/>
                </a:solidFill>
                <a:latin typeface="Ubuntu"/>
                <a:ea typeface="Ubuntu"/>
                <a:cs typeface="Ubuntu"/>
                <a:sym typeface="Ubuntu"/>
              </a:rPr>
              <a:t>X</a:t>
            </a:r>
            <a:endParaRPr b="1">
              <a:solidFill>
                <a:schemeClr val="accent1"/>
              </a:solidFill>
              <a:latin typeface="Ubuntu"/>
              <a:ea typeface="Ubuntu"/>
              <a:cs typeface="Ubuntu"/>
              <a:sym typeface="Ubuntu"/>
            </a:endParaRPr>
          </a:p>
        </p:txBody>
      </p:sp>
      <p:sp>
        <p:nvSpPr>
          <p:cNvPr id="1554" name="Google Shape;1554;p49">
            <a:hlinkClick r:id="rId7" action="ppaction://hlinksldjump"/>
          </p:cNvPr>
          <p:cNvSpPr txBox="1"/>
          <p:nvPr/>
        </p:nvSpPr>
        <p:spPr>
          <a:xfrm>
            <a:off x="8189650" y="3423511"/>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3"/>
                </a:solidFill>
                <a:latin typeface="Ubuntu"/>
                <a:ea typeface="Ubuntu"/>
                <a:cs typeface="Ubuntu"/>
                <a:sym typeface="Ubuntu"/>
              </a:rPr>
              <a:t>T</a:t>
            </a:r>
            <a:endParaRPr b="1">
              <a:solidFill>
                <a:schemeClr val="accent3"/>
              </a:solidFill>
              <a:latin typeface="Ubuntu"/>
              <a:ea typeface="Ubuntu"/>
              <a:cs typeface="Ubuntu"/>
              <a:sym typeface="Ubuntu"/>
            </a:endParaRPr>
          </a:p>
        </p:txBody>
      </p:sp>
      <p:sp>
        <p:nvSpPr>
          <p:cNvPr id="1555" name="Google Shape;1555;p49">
            <a:hlinkClick r:id="rId6" action="ppaction://hlinksldjump"/>
          </p:cNvPr>
          <p:cNvSpPr txBox="1"/>
          <p:nvPr/>
        </p:nvSpPr>
        <p:spPr>
          <a:xfrm>
            <a:off x="8189650" y="4362805"/>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4"/>
                </a:solidFill>
                <a:latin typeface="Ubuntu"/>
                <a:ea typeface="Ubuntu"/>
                <a:cs typeface="Ubuntu"/>
                <a:sym typeface="Ubuntu"/>
              </a:rPr>
              <a:t>F</a:t>
            </a:r>
            <a:endParaRPr b="1">
              <a:solidFill>
                <a:schemeClr val="accent4"/>
              </a:solidFill>
              <a:latin typeface="Ubuntu"/>
              <a:ea typeface="Ubuntu"/>
              <a:cs typeface="Ubuntu"/>
              <a:sym typeface="Ubuntu"/>
            </a:endParaRPr>
          </a:p>
        </p:txBody>
      </p:sp>
      <p:grpSp>
        <p:nvGrpSpPr>
          <p:cNvPr id="1556" name="Google Shape;1556;p49"/>
          <p:cNvGrpSpPr/>
          <p:nvPr/>
        </p:nvGrpSpPr>
        <p:grpSpPr>
          <a:xfrm>
            <a:off x="6935171" y="696541"/>
            <a:ext cx="195284" cy="195284"/>
            <a:chOff x="5660400" y="238125"/>
            <a:chExt cx="481825" cy="481825"/>
          </a:xfrm>
        </p:grpSpPr>
        <p:sp>
          <p:nvSpPr>
            <p:cNvPr id="1557" name="Google Shape;1557;p49"/>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558" name="Google Shape;1558;p49"/>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1559" name="Google Shape;1559;p49">
            <a:hlinkClick r:id="rId8" action="ppaction://hlinksldjump"/>
          </p:cNvPr>
          <p:cNvSpPr/>
          <p:nvPr/>
        </p:nvSpPr>
        <p:spPr>
          <a:xfrm>
            <a:off x="6934475" y="681975"/>
            <a:ext cx="195900" cy="215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49">
            <a:hlinkClick r:id="rId9" action="ppaction://hlinksldjump"/>
          </p:cNvPr>
          <p:cNvSpPr/>
          <p:nvPr/>
        </p:nvSpPr>
        <p:spPr>
          <a:xfrm>
            <a:off x="7246284" y="695850"/>
            <a:ext cx="213106" cy="195722"/>
          </a:xfrm>
          <a:custGeom>
            <a:avLst/>
            <a:gdLst/>
            <a:ahLst/>
            <a:cxnLst/>
            <a:rect l="l" t="t" r="r" b="b"/>
            <a:pathLst>
              <a:path w="34372" h="31568" extrusionOk="0">
                <a:moveTo>
                  <a:pt x="17158" y="1"/>
                </a:moveTo>
                <a:cubicBezTo>
                  <a:pt x="11439" y="3246"/>
                  <a:pt x="5719" y="6490"/>
                  <a:pt x="0" y="9735"/>
                </a:cubicBezTo>
                <a:lnTo>
                  <a:pt x="2750" y="9735"/>
                </a:lnTo>
                <a:lnTo>
                  <a:pt x="2750" y="31567"/>
                </a:lnTo>
                <a:lnTo>
                  <a:pt x="11659" y="31567"/>
                </a:lnTo>
                <a:lnTo>
                  <a:pt x="11659" y="17379"/>
                </a:lnTo>
                <a:lnTo>
                  <a:pt x="23373" y="17379"/>
                </a:lnTo>
                <a:lnTo>
                  <a:pt x="23373" y="31567"/>
                </a:lnTo>
                <a:lnTo>
                  <a:pt x="31622" y="31567"/>
                </a:lnTo>
                <a:lnTo>
                  <a:pt x="31622" y="9735"/>
                </a:lnTo>
                <a:lnTo>
                  <a:pt x="34371" y="9735"/>
                </a:lnTo>
                <a:cubicBezTo>
                  <a:pt x="28597" y="6490"/>
                  <a:pt x="22878" y="3246"/>
                  <a:pt x="1715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49">
            <a:hlinkClick r:id="" action="ppaction://hlinkshowjump?jump=nextslide"/>
          </p:cNvPr>
          <p:cNvSpPr/>
          <p:nvPr/>
        </p:nvSpPr>
        <p:spPr>
          <a:xfrm>
            <a:off x="7870218" y="695853"/>
            <a:ext cx="145409" cy="215293"/>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49">
            <a:hlinkClick r:id="" action="ppaction://hlinkshowjump?jump=previousslide"/>
          </p:cNvPr>
          <p:cNvSpPr/>
          <p:nvPr/>
        </p:nvSpPr>
        <p:spPr>
          <a:xfrm rot="10800000">
            <a:off x="7575225" y="695855"/>
            <a:ext cx="145409" cy="215293"/>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301;p46"/>
          <p:cNvSpPr txBox="1">
            <a:spLocks noGrp="1"/>
          </p:cNvSpPr>
          <p:nvPr>
            <p:ph type="subTitle" idx="1"/>
          </p:nvPr>
        </p:nvSpPr>
        <p:spPr>
          <a:xfrm>
            <a:off x="708098" y="1073548"/>
            <a:ext cx="7589362" cy="1327090"/>
          </a:xfrm>
          <a:prstGeom prst="rect">
            <a:avLst/>
          </a:prstGeom>
        </p:spPr>
        <p:txBody>
          <a:bodyPr spcFirstLastPara="1" wrap="square" lIns="91425" tIns="91425" rIns="91425" bIns="91425" anchor="ctr" anchorCtr="0">
            <a:noAutofit/>
          </a:bodyPr>
          <a:lstStyle/>
          <a:p>
            <a:pPr marL="0" lvl="0" indent="0" algn="l"/>
            <a:r>
              <a:rPr lang="vi-VN" b="0" dirty="0">
                <a:solidFill>
                  <a:schemeClr val="dk1"/>
                </a:solidFill>
              </a:rPr>
              <a:t>Đối với kiểu này thì chúng ta sử dụng như đối với binding class, nhưng chỉ khác là giá trị lúc này sẽ không phải true false nữa, mà giá trị sẽ là giá trị của thuộc tính chúng ta cần style cho nó. Nếu như không muốn hiển thị thuộc tính đó nữa thì chỉ việc đổi giá trị của nó thành false.</a:t>
            </a:r>
            <a:endParaRPr lang="en-US" b="0" dirty="0">
              <a:solidFill>
                <a:schemeClr val="dk1"/>
              </a:solidFill>
            </a:endParaRPr>
          </a:p>
        </p:txBody>
      </p:sp>
    </p:spTree>
    <p:extLst>
      <p:ext uri="{BB962C8B-B14F-4D97-AF65-F5344CB8AC3E}">
        <p14:creationId xmlns:p14="http://schemas.microsoft.com/office/powerpoint/2010/main" val="253654016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2">
                                            <p:txEl>
                                              <p:pRg st="0" end="0"/>
                                            </p:txEl>
                                          </p:spTgt>
                                        </p:tgtEl>
                                        <p:attrNameLst>
                                          <p:attrName>style.visibility</p:attrName>
                                        </p:attrNameLst>
                                      </p:cBhvr>
                                      <p:to>
                                        <p:strVal val="visible"/>
                                      </p:to>
                                    </p:set>
                                    <p:animEffect transition="in" filter="fade">
                                      <p:cBhvr>
                                        <p:cTn id="7" dur="500"/>
                                        <p:tgtEl>
                                          <p:spTgt spid="10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 grpId="0" build="p"/>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1474"/>
        <p:cNvGrpSpPr/>
        <p:nvPr/>
      </p:nvGrpSpPr>
      <p:grpSpPr>
        <a:xfrm>
          <a:off x="0" y="0"/>
          <a:ext cx="0" cy="0"/>
          <a:chOff x="0" y="0"/>
          <a:chExt cx="0" cy="0"/>
        </a:xfrm>
      </p:grpSpPr>
      <p:sp>
        <p:nvSpPr>
          <p:cNvPr id="1478" name="Google Shape;1478;p49"/>
          <p:cNvSpPr txBox="1">
            <a:spLocks noGrp="1"/>
          </p:cNvSpPr>
          <p:nvPr>
            <p:ph type="title"/>
          </p:nvPr>
        </p:nvSpPr>
        <p:spPr>
          <a:xfrm>
            <a:off x="1543659" y="540116"/>
            <a:ext cx="5872200" cy="478200"/>
          </a:xfrm>
          <a:prstGeom prst="rect">
            <a:avLst/>
          </a:prstGeom>
        </p:spPr>
        <p:txBody>
          <a:bodyPr spcFirstLastPara="1" wrap="square" lIns="91425" tIns="91425" rIns="91425" bIns="91425" anchor="ctr" anchorCtr="0">
            <a:noAutofit/>
          </a:bodyPr>
          <a:lstStyle/>
          <a:p>
            <a:pPr lvl="0"/>
            <a:r>
              <a:rPr lang="en-US" sz="2400" dirty="0">
                <a:solidFill>
                  <a:schemeClr val="accent2"/>
                </a:solidFill>
              </a:rPr>
              <a:t>a</a:t>
            </a:r>
            <a:r>
              <a:rPr lang="en-US" sz="2400" dirty="0" smtClean="0">
                <a:solidFill>
                  <a:schemeClr val="accent2"/>
                </a:solidFill>
              </a:rPr>
              <a:t>. </a:t>
            </a:r>
            <a:r>
              <a:rPr lang="en-US" sz="2400" dirty="0" err="1" smtClean="0">
                <a:solidFill>
                  <a:schemeClr val="accent2"/>
                </a:solidFill>
              </a:rPr>
              <a:t>Kiểu</a:t>
            </a:r>
            <a:r>
              <a:rPr lang="en-US" sz="2400" dirty="0" smtClean="0">
                <a:solidFill>
                  <a:schemeClr val="accent2"/>
                </a:solidFill>
              </a:rPr>
              <a:t> Object.</a:t>
            </a:r>
            <a:endParaRPr sz="2400" b="1" dirty="0">
              <a:solidFill>
                <a:schemeClr val="accent2"/>
              </a:solidFill>
            </a:endParaRPr>
          </a:p>
        </p:txBody>
      </p:sp>
      <p:sp>
        <p:nvSpPr>
          <p:cNvPr id="1546" name="Google Shape;1546;p49">
            <a:hlinkClick r:id="rId3" action="ppaction://hlinksldjump"/>
          </p:cNvPr>
          <p:cNvSpPr/>
          <p:nvPr/>
        </p:nvSpPr>
        <p:spPr>
          <a:xfrm rot="5400000">
            <a:off x="8135450" y="1556928"/>
            <a:ext cx="950100" cy="62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49">
            <a:hlinkClick r:id="rId4" action="ppaction://hlinksldjump"/>
          </p:cNvPr>
          <p:cNvSpPr/>
          <p:nvPr/>
        </p:nvSpPr>
        <p:spPr>
          <a:xfrm rot="5400000">
            <a:off x="8100942" y="589675"/>
            <a:ext cx="1019100" cy="62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49">
            <a:hlinkClick r:id="rId5" action="ppaction://hlinksldjump"/>
          </p:cNvPr>
          <p:cNvSpPr/>
          <p:nvPr/>
        </p:nvSpPr>
        <p:spPr>
          <a:xfrm rot="5400000">
            <a:off x="8089092" y="2537633"/>
            <a:ext cx="1042800" cy="62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49">
            <a:hlinkClick r:id="rId6" action="ppaction://hlinksldjump"/>
          </p:cNvPr>
          <p:cNvSpPr/>
          <p:nvPr/>
        </p:nvSpPr>
        <p:spPr>
          <a:xfrm rot="5400000">
            <a:off x="8100942" y="4501251"/>
            <a:ext cx="1019100" cy="62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49">
            <a:hlinkClick r:id="rId7" action="ppaction://hlinksldjump"/>
          </p:cNvPr>
          <p:cNvSpPr/>
          <p:nvPr/>
        </p:nvSpPr>
        <p:spPr>
          <a:xfrm rot="5400000">
            <a:off x="8141446" y="3528444"/>
            <a:ext cx="938100" cy="624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49">
            <a:hlinkClick r:id="rId4" action="ppaction://hlinksldjump"/>
          </p:cNvPr>
          <p:cNvSpPr txBox="1"/>
          <p:nvPr/>
        </p:nvSpPr>
        <p:spPr>
          <a:xfrm>
            <a:off x="8189650" y="470225"/>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4"/>
                </a:solidFill>
                <a:latin typeface="Ubuntu"/>
                <a:ea typeface="Ubuntu"/>
                <a:cs typeface="Ubuntu"/>
                <a:sym typeface="Ubuntu"/>
              </a:rPr>
              <a:t>M</a:t>
            </a:r>
            <a:endParaRPr b="1">
              <a:solidFill>
                <a:schemeClr val="accent4"/>
              </a:solidFill>
              <a:latin typeface="Ubuntu"/>
              <a:ea typeface="Ubuntu"/>
              <a:cs typeface="Ubuntu"/>
              <a:sym typeface="Ubuntu"/>
            </a:endParaRPr>
          </a:p>
        </p:txBody>
      </p:sp>
      <p:sp>
        <p:nvSpPr>
          <p:cNvPr id="1552" name="Google Shape;1552;p49">
            <a:hlinkClick r:id="rId3" action="ppaction://hlinksldjump"/>
          </p:cNvPr>
          <p:cNvSpPr txBox="1"/>
          <p:nvPr/>
        </p:nvSpPr>
        <p:spPr>
          <a:xfrm>
            <a:off x="8189650" y="1476316"/>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2"/>
                </a:solidFill>
                <a:latin typeface="Ubuntu"/>
                <a:ea typeface="Ubuntu"/>
                <a:cs typeface="Ubuntu"/>
                <a:sym typeface="Ubuntu"/>
              </a:rPr>
              <a:t>T</a:t>
            </a:r>
            <a:endParaRPr b="1">
              <a:solidFill>
                <a:schemeClr val="accent2"/>
              </a:solidFill>
              <a:latin typeface="Ubuntu"/>
              <a:ea typeface="Ubuntu"/>
              <a:cs typeface="Ubuntu"/>
              <a:sym typeface="Ubuntu"/>
            </a:endParaRPr>
          </a:p>
        </p:txBody>
      </p:sp>
      <p:sp>
        <p:nvSpPr>
          <p:cNvPr id="1553" name="Google Shape;1553;p49">
            <a:hlinkClick r:id="rId5" action="ppaction://hlinksldjump"/>
          </p:cNvPr>
          <p:cNvSpPr txBox="1"/>
          <p:nvPr/>
        </p:nvSpPr>
        <p:spPr>
          <a:xfrm>
            <a:off x="8189650" y="2400638"/>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1"/>
                </a:solidFill>
                <a:latin typeface="Ubuntu"/>
                <a:ea typeface="Ubuntu"/>
                <a:cs typeface="Ubuntu"/>
                <a:sym typeface="Ubuntu"/>
              </a:rPr>
              <a:t>X</a:t>
            </a:r>
            <a:endParaRPr b="1">
              <a:solidFill>
                <a:schemeClr val="accent1"/>
              </a:solidFill>
              <a:latin typeface="Ubuntu"/>
              <a:ea typeface="Ubuntu"/>
              <a:cs typeface="Ubuntu"/>
              <a:sym typeface="Ubuntu"/>
            </a:endParaRPr>
          </a:p>
        </p:txBody>
      </p:sp>
      <p:sp>
        <p:nvSpPr>
          <p:cNvPr id="1554" name="Google Shape;1554;p49">
            <a:hlinkClick r:id="rId7" action="ppaction://hlinksldjump"/>
          </p:cNvPr>
          <p:cNvSpPr txBox="1"/>
          <p:nvPr/>
        </p:nvSpPr>
        <p:spPr>
          <a:xfrm>
            <a:off x="8189650" y="3423511"/>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3"/>
                </a:solidFill>
                <a:latin typeface="Ubuntu"/>
                <a:ea typeface="Ubuntu"/>
                <a:cs typeface="Ubuntu"/>
                <a:sym typeface="Ubuntu"/>
              </a:rPr>
              <a:t>T</a:t>
            </a:r>
            <a:endParaRPr b="1">
              <a:solidFill>
                <a:schemeClr val="accent3"/>
              </a:solidFill>
              <a:latin typeface="Ubuntu"/>
              <a:ea typeface="Ubuntu"/>
              <a:cs typeface="Ubuntu"/>
              <a:sym typeface="Ubuntu"/>
            </a:endParaRPr>
          </a:p>
        </p:txBody>
      </p:sp>
      <p:sp>
        <p:nvSpPr>
          <p:cNvPr id="1555" name="Google Shape;1555;p49">
            <a:hlinkClick r:id="rId6" action="ppaction://hlinksldjump"/>
          </p:cNvPr>
          <p:cNvSpPr txBox="1"/>
          <p:nvPr/>
        </p:nvSpPr>
        <p:spPr>
          <a:xfrm>
            <a:off x="8189650" y="4362805"/>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4"/>
                </a:solidFill>
                <a:latin typeface="Ubuntu"/>
                <a:ea typeface="Ubuntu"/>
                <a:cs typeface="Ubuntu"/>
                <a:sym typeface="Ubuntu"/>
              </a:rPr>
              <a:t>F</a:t>
            </a:r>
            <a:endParaRPr b="1">
              <a:solidFill>
                <a:schemeClr val="accent4"/>
              </a:solidFill>
              <a:latin typeface="Ubuntu"/>
              <a:ea typeface="Ubuntu"/>
              <a:cs typeface="Ubuntu"/>
              <a:sym typeface="Ubuntu"/>
            </a:endParaRPr>
          </a:p>
        </p:txBody>
      </p:sp>
      <p:grpSp>
        <p:nvGrpSpPr>
          <p:cNvPr id="1556" name="Google Shape;1556;p49"/>
          <p:cNvGrpSpPr/>
          <p:nvPr/>
        </p:nvGrpSpPr>
        <p:grpSpPr>
          <a:xfrm>
            <a:off x="6935171" y="696541"/>
            <a:ext cx="195284" cy="195284"/>
            <a:chOff x="5660400" y="238125"/>
            <a:chExt cx="481825" cy="481825"/>
          </a:xfrm>
        </p:grpSpPr>
        <p:sp>
          <p:nvSpPr>
            <p:cNvPr id="1557" name="Google Shape;1557;p49"/>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558" name="Google Shape;1558;p49"/>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1559" name="Google Shape;1559;p49">
            <a:hlinkClick r:id="rId8" action="ppaction://hlinksldjump"/>
          </p:cNvPr>
          <p:cNvSpPr/>
          <p:nvPr/>
        </p:nvSpPr>
        <p:spPr>
          <a:xfrm>
            <a:off x="6934475" y="681975"/>
            <a:ext cx="195900" cy="215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49">
            <a:hlinkClick r:id="rId9" action="ppaction://hlinksldjump"/>
          </p:cNvPr>
          <p:cNvSpPr/>
          <p:nvPr/>
        </p:nvSpPr>
        <p:spPr>
          <a:xfrm>
            <a:off x="7246284" y="695850"/>
            <a:ext cx="213106" cy="195722"/>
          </a:xfrm>
          <a:custGeom>
            <a:avLst/>
            <a:gdLst/>
            <a:ahLst/>
            <a:cxnLst/>
            <a:rect l="l" t="t" r="r" b="b"/>
            <a:pathLst>
              <a:path w="34372" h="31568" extrusionOk="0">
                <a:moveTo>
                  <a:pt x="17158" y="1"/>
                </a:moveTo>
                <a:cubicBezTo>
                  <a:pt x="11439" y="3246"/>
                  <a:pt x="5719" y="6490"/>
                  <a:pt x="0" y="9735"/>
                </a:cubicBezTo>
                <a:lnTo>
                  <a:pt x="2750" y="9735"/>
                </a:lnTo>
                <a:lnTo>
                  <a:pt x="2750" y="31567"/>
                </a:lnTo>
                <a:lnTo>
                  <a:pt x="11659" y="31567"/>
                </a:lnTo>
                <a:lnTo>
                  <a:pt x="11659" y="17379"/>
                </a:lnTo>
                <a:lnTo>
                  <a:pt x="23373" y="17379"/>
                </a:lnTo>
                <a:lnTo>
                  <a:pt x="23373" y="31567"/>
                </a:lnTo>
                <a:lnTo>
                  <a:pt x="31622" y="31567"/>
                </a:lnTo>
                <a:lnTo>
                  <a:pt x="31622" y="9735"/>
                </a:lnTo>
                <a:lnTo>
                  <a:pt x="34371" y="9735"/>
                </a:lnTo>
                <a:cubicBezTo>
                  <a:pt x="28597" y="6490"/>
                  <a:pt x="22878" y="3246"/>
                  <a:pt x="1715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49">
            <a:hlinkClick r:id="" action="ppaction://hlinkshowjump?jump=nextslide"/>
          </p:cNvPr>
          <p:cNvSpPr/>
          <p:nvPr/>
        </p:nvSpPr>
        <p:spPr>
          <a:xfrm>
            <a:off x="7870218" y="695853"/>
            <a:ext cx="145409" cy="215293"/>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49">
            <a:hlinkClick r:id="" action="ppaction://hlinkshowjump?jump=previousslide"/>
          </p:cNvPr>
          <p:cNvSpPr/>
          <p:nvPr/>
        </p:nvSpPr>
        <p:spPr>
          <a:xfrm rot="10800000">
            <a:off x="7575225" y="695855"/>
            <a:ext cx="145409" cy="215293"/>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301;p46"/>
          <p:cNvSpPr txBox="1">
            <a:spLocks noGrp="1"/>
          </p:cNvSpPr>
          <p:nvPr>
            <p:ph type="subTitle" idx="1"/>
          </p:nvPr>
        </p:nvSpPr>
        <p:spPr>
          <a:xfrm>
            <a:off x="708098" y="1073548"/>
            <a:ext cx="7589362" cy="200836"/>
          </a:xfrm>
          <a:prstGeom prst="rect">
            <a:avLst/>
          </a:prstGeom>
        </p:spPr>
        <p:txBody>
          <a:bodyPr spcFirstLastPara="1" wrap="square" lIns="91425" tIns="91425" rIns="91425" bIns="91425" anchor="ctr" anchorCtr="0">
            <a:noAutofit/>
          </a:bodyPr>
          <a:lstStyle/>
          <a:p>
            <a:pPr marL="0" lvl="0" indent="0" algn="l"/>
            <a:r>
              <a:rPr lang="en-US" b="0" dirty="0" smtClean="0">
                <a:solidFill>
                  <a:schemeClr val="dk1"/>
                </a:solidFill>
              </a:rPr>
              <a:t>VD:</a:t>
            </a:r>
            <a:endParaRPr lang="en-US" b="0" dirty="0">
              <a:solidFill>
                <a:schemeClr val="dk1"/>
              </a:solidFill>
            </a:endParaRPr>
          </a:p>
        </p:txBody>
      </p:sp>
      <p:pic>
        <p:nvPicPr>
          <p:cNvPr id="2" name="Picture 1"/>
          <p:cNvPicPr>
            <a:picLocks noChangeAspect="1"/>
          </p:cNvPicPr>
          <p:nvPr/>
        </p:nvPicPr>
        <p:blipFill>
          <a:blip r:embed="rId10"/>
          <a:stretch>
            <a:fillRect/>
          </a:stretch>
        </p:blipFill>
        <p:spPr>
          <a:xfrm>
            <a:off x="935743" y="1329616"/>
            <a:ext cx="6934475" cy="3683940"/>
          </a:xfrm>
          <a:prstGeom prst="rect">
            <a:avLst/>
          </a:prstGeom>
        </p:spPr>
      </p:pic>
    </p:spTree>
    <p:extLst>
      <p:ext uri="{BB962C8B-B14F-4D97-AF65-F5344CB8AC3E}">
        <p14:creationId xmlns:p14="http://schemas.microsoft.com/office/powerpoint/2010/main" val="264398490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2">
                                            <p:txEl>
                                              <p:pRg st="0" end="0"/>
                                            </p:txEl>
                                          </p:spTgt>
                                        </p:tgtEl>
                                        <p:attrNameLst>
                                          <p:attrName>style.visibility</p:attrName>
                                        </p:attrNameLst>
                                      </p:cBhvr>
                                      <p:to>
                                        <p:strVal val="visible"/>
                                      </p:to>
                                    </p:set>
                                    <p:animEffect transition="in" filter="fade">
                                      <p:cBhvr>
                                        <p:cTn id="7" dur="500"/>
                                        <p:tgtEl>
                                          <p:spTgt spid="10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 grpId="0" build="p"/>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1474"/>
        <p:cNvGrpSpPr/>
        <p:nvPr/>
      </p:nvGrpSpPr>
      <p:grpSpPr>
        <a:xfrm>
          <a:off x="0" y="0"/>
          <a:ext cx="0" cy="0"/>
          <a:chOff x="0" y="0"/>
          <a:chExt cx="0" cy="0"/>
        </a:xfrm>
      </p:grpSpPr>
      <p:sp>
        <p:nvSpPr>
          <p:cNvPr id="1478" name="Google Shape;1478;p49"/>
          <p:cNvSpPr txBox="1">
            <a:spLocks noGrp="1"/>
          </p:cNvSpPr>
          <p:nvPr>
            <p:ph type="title"/>
          </p:nvPr>
        </p:nvSpPr>
        <p:spPr>
          <a:xfrm>
            <a:off x="1543659" y="540116"/>
            <a:ext cx="5872200" cy="478200"/>
          </a:xfrm>
          <a:prstGeom prst="rect">
            <a:avLst/>
          </a:prstGeom>
        </p:spPr>
        <p:txBody>
          <a:bodyPr spcFirstLastPara="1" wrap="square" lIns="91425" tIns="91425" rIns="91425" bIns="91425" anchor="ctr" anchorCtr="0">
            <a:noAutofit/>
          </a:bodyPr>
          <a:lstStyle/>
          <a:p>
            <a:pPr lvl="0"/>
            <a:r>
              <a:rPr lang="en-US" sz="2400" dirty="0">
                <a:solidFill>
                  <a:schemeClr val="accent2"/>
                </a:solidFill>
              </a:rPr>
              <a:t>a</a:t>
            </a:r>
            <a:r>
              <a:rPr lang="en-US" sz="2400" dirty="0" smtClean="0">
                <a:solidFill>
                  <a:schemeClr val="accent2"/>
                </a:solidFill>
              </a:rPr>
              <a:t>. </a:t>
            </a:r>
            <a:r>
              <a:rPr lang="en-US" sz="2400" dirty="0" err="1" smtClean="0">
                <a:solidFill>
                  <a:schemeClr val="accent2"/>
                </a:solidFill>
              </a:rPr>
              <a:t>Kiểu</a:t>
            </a:r>
            <a:r>
              <a:rPr lang="en-US" sz="2400" dirty="0" smtClean="0">
                <a:solidFill>
                  <a:schemeClr val="accent2"/>
                </a:solidFill>
              </a:rPr>
              <a:t> Object.</a:t>
            </a:r>
            <a:endParaRPr sz="2400" b="1" dirty="0">
              <a:solidFill>
                <a:schemeClr val="accent2"/>
              </a:solidFill>
            </a:endParaRPr>
          </a:p>
        </p:txBody>
      </p:sp>
      <p:sp>
        <p:nvSpPr>
          <p:cNvPr id="1546" name="Google Shape;1546;p49">
            <a:hlinkClick r:id="rId3" action="ppaction://hlinksldjump"/>
          </p:cNvPr>
          <p:cNvSpPr/>
          <p:nvPr/>
        </p:nvSpPr>
        <p:spPr>
          <a:xfrm rot="5400000">
            <a:off x="8135450" y="1556928"/>
            <a:ext cx="950100" cy="62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49">
            <a:hlinkClick r:id="rId4" action="ppaction://hlinksldjump"/>
          </p:cNvPr>
          <p:cNvSpPr/>
          <p:nvPr/>
        </p:nvSpPr>
        <p:spPr>
          <a:xfrm rot="5400000">
            <a:off x="8100942" y="589675"/>
            <a:ext cx="1019100" cy="62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49">
            <a:hlinkClick r:id="rId5" action="ppaction://hlinksldjump"/>
          </p:cNvPr>
          <p:cNvSpPr/>
          <p:nvPr/>
        </p:nvSpPr>
        <p:spPr>
          <a:xfrm rot="5400000">
            <a:off x="8089092" y="2537633"/>
            <a:ext cx="1042800" cy="62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49">
            <a:hlinkClick r:id="rId6" action="ppaction://hlinksldjump"/>
          </p:cNvPr>
          <p:cNvSpPr/>
          <p:nvPr/>
        </p:nvSpPr>
        <p:spPr>
          <a:xfrm rot="5400000">
            <a:off x="8100942" y="4501251"/>
            <a:ext cx="1019100" cy="62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49">
            <a:hlinkClick r:id="rId7" action="ppaction://hlinksldjump"/>
          </p:cNvPr>
          <p:cNvSpPr/>
          <p:nvPr/>
        </p:nvSpPr>
        <p:spPr>
          <a:xfrm rot="5400000">
            <a:off x="8141446" y="3528444"/>
            <a:ext cx="938100" cy="624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49">
            <a:hlinkClick r:id="rId4" action="ppaction://hlinksldjump"/>
          </p:cNvPr>
          <p:cNvSpPr txBox="1"/>
          <p:nvPr/>
        </p:nvSpPr>
        <p:spPr>
          <a:xfrm>
            <a:off x="8189650" y="470225"/>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4"/>
                </a:solidFill>
                <a:latin typeface="Ubuntu"/>
                <a:ea typeface="Ubuntu"/>
                <a:cs typeface="Ubuntu"/>
                <a:sym typeface="Ubuntu"/>
              </a:rPr>
              <a:t>M</a:t>
            </a:r>
            <a:endParaRPr b="1">
              <a:solidFill>
                <a:schemeClr val="accent4"/>
              </a:solidFill>
              <a:latin typeface="Ubuntu"/>
              <a:ea typeface="Ubuntu"/>
              <a:cs typeface="Ubuntu"/>
              <a:sym typeface="Ubuntu"/>
            </a:endParaRPr>
          </a:p>
        </p:txBody>
      </p:sp>
      <p:sp>
        <p:nvSpPr>
          <p:cNvPr id="1552" name="Google Shape;1552;p49">
            <a:hlinkClick r:id="rId3" action="ppaction://hlinksldjump"/>
          </p:cNvPr>
          <p:cNvSpPr txBox="1"/>
          <p:nvPr/>
        </p:nvSpPr>
        <p:spPr>
          <a:xfrm>
            <a:off x="8189650" y="1476316"/>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2"/>
                </a:solidFill>
                <a:latin typeface="Ubuntu"/>
                <a:ea typeface="Ubuntu"/>
                <a:cs typeface="Ubuntu"/>
                <a:sym typeface="Ubuntu"/>
              </a:rPr>
              <a:t>T</a:t>
            </a:r>
            <a:endParaRPr b="1">
              <a:solidFill>
                <a:schemeClr val="accent2"/>
              </a:solidFill>
              <a:latin typeface="Ubuntu"/>
              <a:ea typeface="Ubuntu"/>
              <a:cs typeface="Ubuntu"/>
              <a:sym typeface="Ubuntu"/>
            </a:endParaRPr>
          </a:p>
        </p:txBody>
      </p:sp>
      <p:sp>
        <p:nvSpPr>
          <p:cNvPr id="1553" name="Google Shape;1553;p49">
            <a:hlinkClick r:id="rId5" action="ppaction://hlinksldjump"/>
          </p:cNvPr>
          <p:cNvSpPr txBox="1"/>
          <p:nvPr/>
        </p:nvSpPr>
        <p:spPr>
          <a:xfrm>
            <a:off x="8189650" y="2400638"/>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1"/>
                </a:solidFill>
                <a:latin typeface="Ubuntu"/>
                <a:ea typeface="Ubuntu"/>
                <a:cs typeface="Ubuntu"/>
                <a:sym typeface="Ubuntu"/>
              </a:rPr>
              <a:t>X</a:t>
            </a:r>
            <a:endParaRPr b="1">
              <a:solidFill>
                <a:schemeClr val="accent1"/>
              </a:solidFill>
              <a:latin typeface="Ubuntu"/>
              <a:ea typeface="Ubuntu"/>
              <a:cs typeface="Ubuntu"/>
              <a:sym typeface="Ubuntu"/>
            </a:endParaRPr>
          </a:p>
        </p:txBody>
      </p:sp>
      <p:sp>
        <p:nvSpPr>
          <p:cNvPr id="1554" name="Google Shape;1554;p49">
            <a:hlinkClick r:id="rId7" action="ppaction://hlinksldjump"/>
          </p:cNvPr>
          <p:cNvSpPr txBox="1"/>
          <p:nvPr/>
        </p:nvSpPr>
        <p:spPr>
          <a:xfrm>
            <a:off x="8189650" y="3423511"/>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3"/>
                </a:solidFill>
                <a:latin typeface="Ubuntu"/>
                <a:ea typeface="Ubuntu"/>
                <a:cs typeface="Ubuntu"/>
                <a:sym typeface="Ubuntu"/>
              </a:rPr>
              <a:t>T</a:t>
            </a:r>
            <a:endParaRPr b="1">
              <a:solidFill>
                <a:schemeClr val="accent3"/>
              </a:solidFill>
              <a:latin typeface="Ubuntu"/>
              <a:ea typeface="Ubuntu"/>
              <a:cs typeface="Ubuntu"/>
              <a:sym typeface="Ubuntu"/>
            </a:endParaRPr>
          </a:p>
        </p:txBody>
      </p:sp>
      <p:sp>
        <p:nvSpPr>
          <p:cNvPr id="1555" name="Google Shape;1555;p49">
            <a:hlinkClick r:id="rId6" action="ppaction://hlinksldjump"/>
          </p:cNvPr>
          <p:cNvSpPr txBox="1"/>
          <p:nvPr/>
        </p:nvSpPr>
        <p:spPr>
          <a:xfrm>
            <a:off x="8189650" y="4362805"/>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4"/>
                </a:solidFill>
                <a:latin typeface="Ubuntu"/>
                <a:ea typeface="Ubuntu"/>
                <a:cs typeface="Ubuntu"/>
                <a:sym typeface="Ubuntu"/>
              </a:rPr>
              <a:t>F</a:t>
            </a:r>
            <a:endParaRPr b="1">
              <a:solidFill>
                <a:schemeClr val="accent4"/>
              </a:solidFill>
              <a:latin typeface="Ubuntu"/>
              <a:ea typeface="Ubuntu"/>
              <a:cs typeface="Ubuntu"/>
              <a:sym typeface="Ubuntu"/>
            </a:endParaRPr>
          </a:p>
        </p:txBody>
      </p:sp>
      <p:grpSp>
        <p:nvGrpSpPr>
          <p:cNvPr id="1556" name="Google Shape;1556;p49"/>
          <p:cNvGrpSpPr/>
          <p:nvPr/>
        </p:nvGrpSpPr>
        <p:grpSpPr>
          <a:xfrm>
            <a:off x="6935171" y="696541"/>
            <a:ext cx="195284" cy="195284"/>
            <a:chOff x="5660400" y="238125"/>
            <a:chExt cx="481825" cy="481825"/>
          </a:xfrm>
        </p:grpSpPr>
        <p:sp>
          <p:nvSpPr>
            <p:cNvPr id="1557" name="Google Shape;1557;p49"/>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558" name="Google Shape;1558;p49"/>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1559" name="Google Shape;1559;p49">
            <a:hlinkClick r:id="rId8" action="ppaction://hlinksldjump"/>
          </p:cNvPr>
          <p:cNvSpPr/>
          <p:nvPr/>
        </p:nvSpPr>
        <p:spPr>
          <a:xfrm>
            <a:off x="6934475" y="681975"/>
            <a:ext cx="195900" cy="215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49">
            <a:hlinkClick r:id="rId9" action="ppaction://hlinksldjump"/>
          </p:cNvPr>
          <p:cNvSpPr/>
          <p:nvPr/>
        </p:nvSpPr>
        <p:spPr>
          <a:xfrm>
            <a:off x="7246284" y="695850"/>
            <a:ext cx="213106" cy="195722"/>
          </a:xfrm>
          <a:custGeom>
            <a:avLst/>
            <a:gdLst/>
            <a:ahLst/>
            <a:cxnLst/>
            <a:rect l="l" t="t" r="r" b="b"/>
            <a:pathLst>
              <a:path w="34372" h="31568" extrusionOk="0">
                <a:moveTo>
                  <a:pt x="17158" y="1"/>
                </a:moveTo>
                <a:cubicBezTo>
                  <a:pt x="11439" y="3246"/>
                  <a:pt x="5719" y="6490"/>
                  <a:pt x="0" y="9735"/>
                </a:cubicBezTo>
                <a:lnTo>
                  <a:pt x="2750" y="9735"/>
                </a:lnTo>
                <a:lnTo>
                  <a:pt x="2750" y="31567"/>
                </a:lnTo>
                <a:lnTo>
                  <a:pt x="11659" y="31567"/>
                </a:lnTo>
                <a:lnTo>
                  <a:pt x="11659" y="17379"/>
                </a:lnTo>
                <a:lnTo>
                  <a:pt x="23373" y="17379"/>
                </a:lnTo>
                <a:lnTo>
                  <a:pt x="23373" y="31567"/>
                </a:lnTo>
                <a:lnTo>
                  <a:pt x="31622" y="31567"/>
                </a:lnTo>
                <a:lnTo>
                  <a:pt x="31622" y="9735"/>
                </a:lnTo>
                <a:lnTo>
                  <a:pt x="34371" y="9735"/>
                </a:lnTo>
                <a:cubicBezTo>
                  <a:pt x="28597" y="6490"/>
                  <a:pt x="22878" y="3246"/>
                  <a:pt x="1715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49">
            <a:hlinkClick r:id="" action="ppaction://hlinkshowjump?jump=nextslide"/>
          </p:cNvPr>
          <p:cNvSpPr/>
          <p:nvPr/>
        </p:nvSpPr>
        <p:spPr>
          <a:xfrm>
            <a:off x="7870218" y="695853"/>
            <a:ext cx="145409" cy="215293"/>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49">
            <a:hlinkClick r:id="" action="ppaction://hlinkshowjump?jump=previousslide"/>
          </p:cNvPr>
          <p:cNvSpPr/>
          <p:nvPr/>
        </p:nvSpPr>
        <p:spPr>
          <a:xfrm rot="10800000">
            <a:off x="7575225" y="695855"/>
            <a:ext cx="145409" cy="215293"/>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301;p46"/>
          <p:cNvSpPr txBox="1">
            <a:spLocks noGrp="1"/>
          </p:cNvSpPr>
          <p:nvPr>
            <p:ph type="subTitle" idx="1"/>
          </p:nvPr>
        </p:nvSpPr>
        <p:spPr>
          <a:xfrm>
            <a:off x="795105" y="1174050"/>
            <a:ext cx="7589362" cy="1872853"/>
          </a:xfrm>
          <a:prstGeom prst="rect">
            <a:avLst/>
          </a:prstGeom>
        </p:spPr>
        <p:txBody>
          <a:bodyPr spcFirstLastPara="1" wrap="square" lIns="91425" tIns="91425" rIns="91425" bIns="91425" anchor="ctr" anchorCtr="0">
            <a:noAutofit/>
          </a:bodyPr>
          <a:lstStyle/>
          <a:p>
            <a:pPr marL="0" lvl="0" indent="0" algn="l"/>
            <a:r>
              <a:rPr lang="vi-VN" b="0" dirty="0">
                <a:solidFill>
                  <a:schemeClr val="dk1"/>
                </a:solidFill>
              </a:rPr>
              <a:t>Đối với cách này thì các thuộc tính có từ hai từ trở lên, ví dụ như text-align, border-bottom,... thì vue.js cung cấp cho chúng ta 2 cách viết nó là có thể viết dưới dạng camelCase hoặc viết dưới dạng bình thường là snake_case, nhưng đối với dạng này thì chúng ta phải bao ngoài nó là cặp dấu nháy </a:t>
            </a:r>
            <a:r>
              <a:rPr lang="vi-VN" b="0" dirty="0" smtClean="0">
                <a:solidFill>
                  <a:schemeClr val="dk1"/>
                </a:solidFill>
              </a:rPr>
              <a:t>‘</a:t>
            </a:r>
            <a:endParaRPr lang="en-US" b="0" dirty="0" smtClean="0">
              <a:solidFill>
                <a:schemeClr val="dk1"/>
              </a:solidFill>
            </a:endParaRPr>
          </a:p>
          <a:p>
            <a:pPr marL="0" lvl="0" indent="0" algn="l"/>
            <a:endParaRPr lang="en-US" b="0" dirty="0">
              <a:solidFill>
                <a:schemeClr val="dk1"/>
              </a:solidFill>
            </a:endParaRPr>
          </a:p>
          <a:p>
            <a:pPr marL="0" lvl="0" indent="0" algn="l"/>
            <a:r>
              <a:rPr lang="en-US" b="0" dirty="0" smtClean="0">
                <a:solidFill>
                  <a:schemeClr val="dk1"/>
                </a:solidFill>
              </a:rPr>
              <a:t>VD:</a:t>
            </a:r>
            <a:endParaRPr lang="en-US" b="0" dirty="0">
              <a:solidFill>
                <a:schemeClr val="dk1"/>
              </a:solidFill>
            </a:endParaRPr>
          </a:p>
        </p:txBody>
      </p:sp>
      <p:pic>
        <p:nvPicPr>
          <p:cNvPr id="2" name="Picture 1"/>
          <p:cNvPicPr>
            <a:picLocks noChangeAspect="1"/>
          </p:cNvPicPr>
          <p:nvPr/>
        </p:nvPicPr>
        <p:blipFill>
          <a:blip r:embed="rId10"/>
          <a:stretch>
            <a:fillRect/>
          </a:stretch>
        </p:blipFill>
        <p:spPr>
          <a:xfrm>
            <a:off x="816089" y="3128375"/>
            <a:ext cx="6314286" cy="695238"/>
          </a:xfrm>
          <a:prstGeom prst="rect">
            <a:avLst/>
          </a:prstGeom>
        </p:spPr>
      </p:pic>
    </p:spTree>
    <p:extLst>
      <p:ext uri="{BB962C8B-B14F-4D97-AF65-F5344CB8AC3E}">
        <p14:creationId xmlns:p14="http://schemas.microsoft.com/office/powerpoint/2010/main" val="79215279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2">
                                            <p:txEl>
                                              <p:pRg st="0" end="0"/>
                                            </p:txEl>
                                          </p:spTgt>
                                        </p:tgtEl>
                                        <p:attrNameLst>
                                          <p:attrName>style.visibility</p:attrName>
                                        </p:attrNameLst>
                                      </p:cBhvr>
                                      <p:to>
                                        <p:strVal val="visible"/>
                                      </p:to>
                                    </p:set>
                                    <p:animEffect transition="in" filter="fade">
                                      <p:cBhvr>
                                        <p:cTn id="7" dur="500"/>
                                        <p:tgtEl>
                                          <p:spTgt spid="10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2">
                                            <p:txEl>
                                              <p:pRg st="2" end="2"/>
                                            </p:txEl>
                                          </p:spTgt>
                                        </p:tgtEl>
                                        <p:attrNameLst>
                                          <p:attrName>style.visibility</p:attrName>
                                        </p:attrNameLst>
                                      </p:cBhvr>
                                      <p:to>
                                        <p:strVal val="visible"/>
                                      </p:to>
                                    </p:set>
                                    <p:animEffect transition="in" filter="fade">
                                      <p:cBhvr>
                                        <p:cTn id="12" dur="500"/>
                                        <p:tgtEl>
                                          <p:spTgt spid="102">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 grpId="0" build="p"/>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1474"/>
        <p:cNvGrpSpPr/>
        <p:nvPr/>
      </p:nvGrpSpPr>
      <p:grpSpPr>
        <a:xfrm>
          <a:off x="0" y="0"/>
          <a:ext cx="0" cy="0"/>
          <a:chOff x="0" y="0"/>
          <a:chExt cx="0" cy="0"/>
        </a:xfrm>
      </p:grpSpPr>
      <p:sp>
        <p:nvSpPr>
          <p:cNvPr id="1478" name="Google Shape;1478;p49"/>
          <p:cNvSpPr txBox="1">
            <a:spLocks noGrp="1"/>
          </p:cNvSpPr>
          <p:nvPr>
            <p:ph type="title"/>
          </p:nvPr>
        </p:nvSpPr>
        <p:spPr>
          <a:xfrm>
            <a:off x="1543659" y="540116"/>
            <a:ext cx="5872200" cy="478200"/>
          </a:xfrm>
          <a:prstGeom prst="rect">
            <a:avLst/>
          </a:prstGeom>
        </p:spPr>
        <p:txBody>
          <a:bodyPr spcFirstLastPara="1" wrap="square" lIns="91425" tIns="91425" rIns="91425" bIns="91425" anchor="ctr" anchorCtr="0">
            <a:noAutofit/>
          </a:bodyPr>
          <a:lstStyle/>
          <a:p>
            <a:pPr lvl="0"/>
            <a:r>
              <a:rPr lang="en-US" sz="2400" dirty="0" smtClean="0">
                <a:solidFill>
                  <a:schemeClr val="accent2"/>
                </a:solidFill>
              </a:rPr>
              <a:t>b. </a:t>
            </a:r>
            <a:r>
              <a:rPr lang="en-US" sz="2400" dirty="0" err="1" smtClean="0">
                <a:solidFill>
                  <a:schemeClr val="accent2"/>
                </a:solidFill>
              </a:rPr>
              <a:t>Kiểu</a:t>
            </a:r>
            <a:r>
              <a:rPr lang="en-US" sz="2400" dirty="0">
                <a:solidFill>
                  <a:schemeClr val="accent2"/>
                </a:solidFill>
              </a:rPr>
              <a:t> </a:t>
            </a:r>
            <a:r>
              <a:rPr lang="en-US" sz="2400" dirty="0" smtClean="0">
                <a:solidFill>
                  <a:schemeClr val="accent2"/>
                </a:solidFill>
              </a:rPr>
              <a:t>Array.</a:t>
            </a:r>
            <a:endParaRPr sz="2400" b="1" dirty="0">
              <a:solidFill>
                <a:schemeClr val="accent2"/>
              </a:solidFill>
            </a:endParaRPr>
          </a:p>
        </p:txBody>
      </p:sp>
      <p:sp>
        <p:nvSpPr>
          <p:cNvPr id="1546" name="Google Shape;1546;p49">
            <a:hlinkClick r:id="rId3" action="ppaction://hlinksldjump"/>
          </p:cNvPr>
          <p:cNvSpPr/>
          <p:nvPr/>
        </p:nvSpPr>
        <p:spPr>
          <a:xfrm rot="5400000">
            <a:off x="8135450" y="1556928"/>
            <a:ext cx="950100" cy="62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49">
            <a:hlinkClick r:id="rId4" action="ppaction://hlinksldjump"/>
          </p:cNvPr>
          <p:cNvSpPr/>
          <p:nvPr/>
        </p:nvSpPr>
        <p:spPr>
          <a:xfrm rot="5400000">
            <a:off x="8100942" y="589675"/>
            <a:ext cx="1019100" cy="62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49">
            <a:hlinkClick r:id="rId5" action="ppaction://hlinksldjump"/>
          </p:cNvPr>
          <p:cNvSpPr/>
          <p:nvPr/>
        </p:nvSpPr>
        <p:spPr>
          <a:xfrm rot="5400000">
            <a:off x="8089092" y="2537633"/>
            <a:ext cx="1042800" cy="62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49">
            <a:hlinkClick r:id="rId6" action="ppaction://hlinksldjump"/>
          </p:cNvPr>
          <p:cNvSpPr/>
          <p:nvPr/>
        </p:nvSpPr>
        <p:spPr>
          <a:xfrm rot="5400000">
            <a:off x="8100942" y="4501251"/>
            <a:ext cx="1019100" cy="62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49">
            <a:hlinkClick r:id="rId7" action="ppaction://hlinksldjump"/>
          </p:cNvPr>
          <p:cNvSpPr/>
          <p:nvPr/>
        </p:nvSpPr>
        <p:spPr>
          <a:xfrm rot="5400000">
            <a:off x="8141446" y="3528444"/>
            <a:ext cx="938100" cy="624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49">
            <a:hlinkClick r:id="rId4" action="ppaction://hlinksldjump"/>
          </p:cNvPr>
          <p:cNvSpPr txBox="1"/>
          <p:nvPr/>
        </p:nvSpPr>
        <p:spPr>
          <a:xfrm>
            <a:off x="8189650" y="470225"/>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4"/>
                </a:solidFill>
                <a:latin typeface="Ubuntu"/>
                <a:ea typeface="Ubuntu"/>
                <a:cs typeface="Ubuntu"/>
                <a:sym typeface="Ubuntu"/>
              </a:rPr>
              <a:t>M</a:t>
            </a:r>
            <a:endParaRPr b="1">
              <a:solidFill>
                <a:schemeClr val="accent4"/>
              </a:solidFill>
              <a:latin typeface="Ubuntu"/>
              <a:ea typeface="Ubuntu"/>
              <a:cs typeface="Ubuntu"/>
              <a:sym typeface="Ubuntu"/>
            </a:endParaRPr>
          </a:p>
        </p:txBody>
      </p:sp>
      <p:sp>
        <p:nvSpPr>
          <p:cNvPr id="1552" name="Google Shape;1552;p49">
            <a:hlinkClick r:id="rId3" action="ppaction://hlinksldjump"/>
          </p:cNvPr>
          <p:cNvSpPr txBox="1"/>
          <p:nvPr/>
        </p:nvSpPr>
        <p:spPr>
          <a:xfrm>
            <a:off x="8189650" y="1476316"/>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2"/>
                </a:solidFill>
                <a:latin typeface="Ubuntu"/>
                <a:ea typeface="Ubuntu"/>
                <a:cs typeface="Ubuntu"/>
                <a:sym typeface="Ubuntu"/>
              </a:rPr>
              <a:t>T</a:t>
            </a:r>
            <a:endParaRPr b="1">
              <a:solidFill>
                <a:schemeClr val="accent2"/>
              </a:solidFill>
              <a:latin typeface="Ubuntu"/>
              <a:ea typeface="Ubuntu"/>
              <a:cs typeface="Ubuntu"/>
              <a:sym typeface="Ubuntu"/>
            </a:endParaRPr>
          </a:p>
        </p:txBody>
      </p:sp>
      <p:sp>
        <p:nvSpPr>
          <p:cNvPr id="1553" name="Google Shape;1553;p49">
            <a:hlinkClick r:id="rId5" action="ppaction://hlinksldjump"/>
          </p:cNvPr>
          <p:cNvSpPr txBox="1"/>
          <p:nvPr/>
        </p:nvSpPr>
        <p:spPr>
          <a:xfrm>
            <a:off x="8189650" y="2400638"/>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1"/>
                </a:solidFill>
                <a:latin typeface="Ubuntu"/>
                <a:ea typeface="Ubuntu"/>
                <a:cs typeface="Ubuntu"/>
                <a:sym typeface="Ubuntu"/>
              </a:rPr>
              <a:t>X</a:t>
            </a:r>
            <a:endParaRPr b="1">
              <a:solidFill>
                <a:schemeClr val="accent1"/>
              </a:solidFill>
              <a:latin typeface="Ubuntu"/>
              <a:ea typeface="Ubuntu"/>
              <a:cs typeface="Ubuntu"/>
              <a:sym typeface="Ubuntu"/>
            </a:endParaRPr>
          </a:p>
        </p:txBody>
      </p:sp>
      <p:sp>
        <p:nvSpPr>
          <p:cNvPr id="1554" name="Google Shape;1554;p49">
            <a:hlinkClick r:id="rId7" action="ppaction://hlinksldjump"/>
          </p:cNvPr>
          <p:cNvSpPr txBox="1"/>
          <p:nvPr/>
        </p:nvSpPr>
        <p:spPr>
          <a:xfrm>
            <a:off x="8189650" y="3423511"/>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3"/>
                </a:solidFill>
                <a:latin typeface="Ubuntu"/>
                <a:ea typeface="Ubuntu"/>
                <a:cs typeface="Ubuntu"/>
                <a:sym typeface="Ubuntu"/>
              </a:rPr>
              <a:t>T</a:t>
            </a:r>
            <a:endParaRPr b="1">
              <a:solidFill>
                <a:schemeClr val="accent3"/>
              </a:solidFill>
              <a:latin typeface="Ubuntu"/>
              <a:ea typeface="Ubuntu"/>
              <a:cs typeface="Ubuntu"/>
              <a:sym typeface="Ubuntu"/>
            </a:endParaRPr>
          </a:p>
        </p:txBody>
      </p:sp>
      <p:sp>
        <p:nvSpPr>
          <p:cNvPr id="1555" name="Google Shape;1555;p49">
            <a:hlinkClick r:id="rId6" action="ppaction://hlinksldjump"/>
          </p:cNvPr>
          <p:cNvSpPr txBox="1"/>
          <p:nvPr/>
        </p:nvSpPr>
        <p:spPr>
          <a:xfrm>
            <a:off x="8189650" y="4362805"/>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4"/>
                </a:solidFill>
                <a:latin typeface="Ubuntu"/>
                <a:ea typeface="Ubuntu"/>
                <a:cs typeface="Ubuntu"/>
                <a:sym typeface="Ubuntu"/>
              </a:rPr>
              <a:t>F</a:t>
            </a:r>
            <a:endParaRPr b="1">
              <a:solidFill>
                <a:schemeClr val="accent4"/>
              </a:solidFill>
              <a:latin typeface="Ubuntu"/>
              <a:ea typeface="Ubuntu"/>
              <a:cs typeface="Ubuntu"/>
              <a:sym typeface="Ubuntu"/>
            </a:endParaRPr>
          </a:p>
        </p:txBody>
      </p:sp>
      <p:grpSp>
        <p:nvGrpSpPr>
          <p:cNvPr id="1556" name="Google Shape;1556;p49"/>
          <p:cNvGrpSpPr/>
          <p:nvPr/>
        </p:nvGrpSpPr>
        <p:grpSpPr>
          <a:xfrm>
            <a:off x="6935171" y="696541"/>
            <a:ext cx="195284" cy="195284"/>
            <a:chOff x="5660400" y="238125"/>
            <a:chExt cx="481825" cy="481825"/>
          </a:xfrm>
        </p:grpSpPr>
        <p:sp>
          <p:nvSpPr>
            <p:cNvPr id="1557" name="Google Shape;1557;p49"/>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558" name="Google Shape;1558;p49"/>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1559" name="Google Shape;1559;p49">
            <a:hlinkClick r:id="rId8" action="ppaction://hlinksldjump"/>
          </p:cNvPr>
          <p:cNvSpPr/>
          <p:nvPr/>
        </p:nvSpPr>
        <p:spPr>
          <a:xfrm>
            <a:off x="6934475" y="681975"/>
            <a:ext cx="195900" cy="215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49">
            <a:hlinkClick r:id="rId9" action="ppaction://hlinksldjump"/>
          </p:cNvPr>
          <p:cNvSpPr/>
          <p:nvPr/>
        </p:nvSpPr>
        <p:spPr>
          <a:xfrm>
            <a:off x="7246284" y="695850"/>
            <a:ext cx="213106" cy="195722"/>
          </a:xfrm>
          <a:custGeom>
            <a:avLst/>
            <a:gdLst/>
            <a:ahLst/>
            <a:cxnLst/>
            <a:rect l="l" t="t" r="r" b="b"/>
            <a:pathLst>
              <a:path w="34372" h="31568" extrusionOk="0">
                <a:moveTo>
                  <a:pt x="17158" y="1"/>
                </a:moveTo>
                <a:cubicBezTo>
                  <a:pt x="11439" y="3246"/>
                  <a:pt x="5719" y="6490"/>
                  <a:pt x="0" y="9735"/>
                </a:cubicBezTo>
                <a:lnTo>
                  <a:pt x="2750" y="9735"/>
                </a:lnTo>
                <a:lnTo>
                  <a:pt x="2750" y="31567"/>
                </a:lnTo>
                <a:lnTo>
                  <a:pt x="11659" y="31567"/>
                </a:lnTo>
                <a:lnTo>
                  <a:pt x="11659" y="17379"/>
                </a:lnTo>
                <a:lnTo>
                  <a:pt x="23373" y="17379"/>
                </a:lnTo>
                <a:lnTo>
                  <a:pt x="23373" y="31567"/>
                </a:lnTo>
                <a:lnTo>
                  <a:pt x="31622" y="31567"/>
                </a:lnTo>
                <a:lnTo>
                  <a:pt x="31622" y="9735"/>
                </a:lnTo>
                <a:lnTo>
                  <a:pt x="34371" y="9735"/>
                </a:lnTo>
                <a:cubicBezTo>
                  <a:pt x="28597" y="6490"/>
                  <a:pt x="22878" y="3246"/>
                  <a:pt x="1715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49">
            <a:hlinkClick r:id="" action="ppaction://hlinkshowjump?jump=nextslide"/>
          </p:cNvPr>
          <p:cNvSpPr/>
          <p:nvPr/>
        </p:nvSpPr>
        <p:spPr>
          <a:xfrm>
            <a:off x="7870218" y="695853"/>
            <a:ext cx="145409" cy="215293"/>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49">
            <a:hlinkClick r:id="" action="ppaction://hlinkshowjump?jump=previousslide"/>
          </p:cNvPr>
          <p:cNvSpPr/>
          <p:nvPr/>
        </p:nvSpPr>
        <p:spPr>
          <a:xfrm rot="10800000">
            <a:off x="7575225" y="695855"/>
            <a:ext cx="145409" cy="215293"/>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301;p46"/>
          <p:cNvSpPr txBox="1">
            <a:spLocks noGrp="1"/>
          </p:cNvSpPr>
          <p:nvPr>
            <p:ph type="subTitle" idx="1"/>
          </p:nvPr>
        </p:nvSpPr>
        <p:spPr>
          <a:xfrm>
            <a:off x="708098" y="1073548"/>
            <a:ext cx="7589362" cy="496092"/>
          </a:xfrm>
          <a:prstGeom prst="rect">
            <a:avLst/>
          </a:prstGeom>
        </p:spPr>
        <p:txBody>
          <a:bodyPr spcFirstLastPara="1" wrap="square" lIns="91425" tIns="91425" rIns="91425" bIns="91425" anchor="ctr" anchorCtr="0">
            <a:noAutofit/>
          </a:bodyPr>
          <a:lstStyle/>
          <a:p>
            <a:pPr marL="0" lvl="0" indent="0" algn="l"/>
            <a:r>
              <a:rPr lang="vi-VN" b="0" dirty="0">
                <a:solidFill>
                  <a:schemeClr val="dk1"/>
                </a:solidFill>
              </a:rPr>
              <a:t>Đối với kiểu array cũng tương tự như đối với binding class và vue.js cũng hỗ trợ chúng ta kiểu object trong kiểu array.</a:t>
            </a:r>
            <a:endParaRPr lang="en-US" b="0" dirty="0">
              <a:solidFill>
                <a:schemeClr val="dk1"/>
              </a:solidFill>
            </a:endParaRPr>
          </a:p>
        </p:txBody>
      </p:sp>
      <p:pic>
        <p:nvPicPr>
          <p:cNvPr id="3" name="Picture 2"/>
          <p:cNvPicPr>
            <a:picLocks noChangeAspect="1"/>
          </p:cNvPicPr>
          <p:nvPr/>
        </p:nvPicPr>
        <p:blipFill>
          <a:blip r:embed="rId10"/>
          <a:stretch>
            <a:fillRect/>
          </a:stretch>
        </p:blipFill>
        <p:spPr>
          <a:xfrm>
            <a:off x="1215609" y="1616716"/>
            <a:ext cx="6359616" cy="3368609"/>
          </a:xfrm>
          <a:prstGeom prst="rect">
            <a:avLst/>
          </a:prstGeom>
        </p:spPr>
      </p:pic>
    </p:spTree>
    <p:extLst>
      <p:ext uri="{BB962C8B-B14F-4D97-AF65-F5344CB8AC3E}">
        <p14:creationId xmlns:p14="http://schemas.microsoft.com/office/powerpoint/2010/main" val="120529922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2">
                                            <p:txEl>
                                              <p:pRg st="0" end="0"/>
                                            </p:txEl>
                                          </p:spTgt>
                                        </p:tgtEl>
                                        <p:attrNameLst>
                                          <p:attrName>style.visibility</p:attrName>
                                        </p:attrNameLst>
                                      </p:cBhvr>
                                      <p:to>
                                        <p:strVal val="visible"/>
                                      </p:to>
                                    </p:set>
                                    <p:animEffect transition="in" filter="fade">
                                      <p:cBhvr>
                                        <p:cTn id="7" dur="500"/>
                                        <p:tgtEl>
                                          <p:spTgt spid="10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 grpId="0" build="p"/>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779"/>
        <p:cNvGrpSpPr/>
        <p:nvPr/>
      </p:nvGrpSpPr>
      <p:grpSpPr>
        <a:xfrm>
          <a:off x="0" y="0"/>
          <a:ext cx="0" cy="0"/>
          <a:chOff x="0" y="0"/>
          <a:chExt cx="0" cy="0"/>
        </a:xfrm>
      </p:grpSpPr>
      <p:sp>
        <p:nvSpPr>
          <p:cNvPr id="781" name="Google Shape;781;p40"/>
          <p:cNvSpPr txBox="1">
            <a:spLocks noGrp="1"/>
          </p:cNvSpPr>
          <p:nvPr>
            <p:ph type="title"/>
          </p:nvPr>
        </p:nvSpPr>
        <p:spPr>
          <a:xfrm>
            <a:off x="1541075" y="542045"/>
            <a:ext cx="6486900" cy="478200"/>
          </a:xfrm>
          <a:prstGeom prst="rect">
            <a:avLst/>
          </a:prstGeom>
        </p:spPr>
        <p:txBody>
          <a:bodyPr spcFirstLastPara="1" wrap="square" lIns="91425" tIns="91425" rIns="91425" bIns="91425" anchor="ctr" anchorCtr="0">
            <a:noAutofit/>
          </a:bodyPr>
          <a:lstStyle/>
          <a:p>
            <a:pPr lvl="0"/>
            <a:r>
              <a:rPr lang="en-US" sz="2400" dirty="0" smtClean="0"/>
              <a:t>VI. Conditional rendering </a:t>
            </a:r>
            <a:r>
              <a:rPr lang="en-US" sz="2400" dirty="0" err="1" smtClean="0"/>
              <a:t>trong</a:t>
            </a:r>
            <a:r>
              <a:rPr lang="en-US" sz="2400" dirty="0" smtClean="0"/>
              <a:t> Vue.js</a:t>
            </a:r>
            <a:endParaRPr sz="2400" dirty="0"/>
          </a:p>
        </p:txBody>
      </p:sp>
      <p:sp>
        <p:nvSpPr>
          <p:cNvPr id="863" name="Google Shape;863;p40">
            <a:hlinkClick r:id="rId3" action="ppaction://hlinksldjump"/>
          </p:cNvPr>
          <p:cNvSpPr/>
          <p:nvPr/>
        </p:nvSpPr>
        <p:spPr>
          <a:xfrm rot="5400000">
            <a:off x="7392625" y="2482400"/>
            <a:ext cx="2442000" cy="59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40">
            <a:hlinkClick r:id="rId4" action="ppaction://hlinksldjump"/>
          </p:cNvPr>
          <p:cNvSpPr/>
          <p:nvPr/>
        </p:nvSpPr>
        <p:spPr>
          <a:xfrm rot="5400000">
            <a:off x="7971777" y="1899711"/>
            <a:ext cx="1283700" cy="59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40">
            <a:hlinkClick r:id="rId5" action="ppaction://hlinksldjump"/>
          </p:cNvPr>
          <p:cNvSpPr/>
          <p:nvPr/>
        </p:nvSpPr>
        <p:spPr>
          <a:xfrm rot="5400000">
            <a:off x="7956627" y="4353677"/>
            <a:ext cx="13140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40">
            <a:hlinkClick r:id="rId4" action="ppaction://hlinksldjump"/>
          </p:cNvPr>
          <p:cNvSpPr txBox="1"/>
          <p:nvPr/>
        </p:nvSpPr>
        <p:spPr>
          <a:xfrm>
            <a:off x="8264833" y="1859014"/>
            <a:ext cx="440400" cy="23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4"/>
                </a:solidFill>
                <a:latin typeface="Ubuntu"/>
                <a:ea typeface="Ubuntu"/>
                <a:cs typeface="Ubuntu"/>
                <a:sym typeface="Ubuntu"/>
              </a:rPr>
              <a:t>2</a:t>
            </a:r>
            <a:endParaRPr b="1">
              <a:solidFill>
                <a:schemeClr val="accent4"/>
              </a:solidFill>
              <a:latin typeface="Ubuntu"/>
              <a:ea typeface="Ubuntu"/>
              <a:cs typeface="Ubuntu"/>
              <a:sym typeface="Ubuntu"/>
            </a:endParaRPr>
          </a:p>
        </p:txBody>
      </p:sp>
      <p:sp>
        <p:nvSpPr>
          <p:cNvPr id="867" name="Google Shape;867;p40">
            <a:hlinkClick r:id="rId3" action="ppaction://hlinksldjump"/>
          </p:cNvPr>
          <p:cNvSpPr txBox="1"/>
          <p:nvPr/>
        </p:nvSpPr>
        <p:spPr>
          <a:xfrm>
            <a:off x="8264833" y="3062914"/>
            <a:ext cx="440400" cy="23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2"/>
                </a:solidFill>
                <a:latin typeface="Ubuntu"/>
                <a:ea typeface="Ubuntu"/>
                <a:cs typeface="Ubuntu"/>
                <a:sym typeface="Ubuntu"/>
              </a:rPr>
              <a:t>3</a:t>
            </a:r>
            <a:endParaRPr b="1">
              <a:solidFill>
                <a:schemeClr val="accent2"/>
              </a:solidFill>
              <a:latin typeface="Ubuntu"/>
              <a:ea typeface="Ubuntu"/>
              <a:cs typeface="Ubuntu"/>
              <a:sym typeface="Ubuntu"/>
            </a:endParaRPr>
          </a:p>
        </p:txBody>
      </p:sp>
      <p:sp>
        <p:nvSpPr>
          <p:cNvPr id="868" name="Google Shape;868;p40">
            <a:hlinkClick r:id="rId5" action="ppaction://hlinksldjump"/>
          </p:cNvPr>
          <p:cNvSpPr txBox="1"/>
          <p:nvPr/>
        </p:nvSpPr>
        <p:spPr>
          <a:xfrm>
            <a:off x="8264833" y="4257591"/>
            <a:ext cx="440400" cy="23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1"/>
                </a:solidFill>
                <a:latin typeface="Ubuntu"/>
                <a:ea typeface="Ubuntu"/>
                <a:cs typeface="Ubuntu"/>
                <a:sym typeface="Ubuntu"/>
              </a:rPr>
              <a:t>4</a:t>
            </a:r>
            <a:endParaRPr b="1">
              <a:solidFill>
                <a:schemeClr val="accent1"/>
              </a:solidFill>
              <a:latin typeface="Ubuntu"/>
              <a:ea typeface="Ubuntu"/>
              <a:cs typeface="Ubuntu"/>
              <a:sym typeface="Ubuntu"/>
            </a:endParaRPr>
          </a:p>
        </p:txBody>
      </p:sp>
      <p:sp>
        <p:nvSpPr>
          <p:cNvPr id="869" name="Google Shape;869;p40">
            <a:hlinkClick r:id="rId6" action="ppaction://hlinksldjump"/>
          </p:cNvPr>
          <p:cNvSpPr/>
          <p:nvPr/>
        </p:nvSpPr>
        <p:spPr>
          <a:xfrm>
            <a:off x="7246284" y="695850"/>
            <a:ext cx="213106" cy="195722"/>
          </a:xfrm>
          <a:custGeom>
            <a:avLst/>
            <a:gdLst/>
            <a:ahLst/>
            <a:cxnLst/>
            <a:rect l="l" t="t" r="r" b="b"/>
            <a:pathLst>
              <a:path w="34372" h="31568" extrusionOk="0">
                <a:moveTo>
                  <a:pt x="17158" y="1"/>
                </a:moveTo>
                <a:cubicBezTo>
                  <a:pt x="11439" y="3246"/>
                  <a:pt x="5719" y="6490"/>
                  <a:pt x="0" y="9735"/>
                </a:cubicBezTo>
                <a:lnTo>
                  <a:pt x="2750" y="9735"/>
                </a:lnTo>
                <a:lnTo>
                  <a:pt x="2750" y="31567"/>
                </a:lnTo>
                <a:lnTo>
                  <a:pt x="11659" y="31567"/>
                </a:lnTo>
                <a:lnTo>
                  <a:pt x="11659" y="17379"/>
                </a:lnTo>
                <a:lnTo>
                  <a:pt x="23373" y="17379"/>
                </a:lnTo>
                <a:lnTo>
                  <a:pt x="23373" y="31567"/>
                </a:lnTo>
                <a:lnTo>
                  <a:pt x="31622" y="31567"/>
                </a:lnTo>
                <a:lnTo>
                  <a:pt x="31622" y="9735"/>
                </a:lnTo>
                <a:lnTo>
                  <a:pt x="34371" y="9735"/>
                </a:lnTo>
                <a:cubicBezTo>
                  <a:pt x="28597" y="6490"/>
                  <a:pt x="22878" y="3246"/>
                  <a:pt x="1715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40">
            <a:hlinkClick r:id="rId7" action="ppaction://hlinksldjump"/>
          </p:cNvPr>
          <p:cNvSpPr/>
          <p:nvPr/>
        </p:nvSpPr>
        <p:spPr>
          <a:xfrm rot="5400000">
            <a:off x="8026975" y="670125"/>
            <a:ext cx="1173300" cy="594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40">
            <a:hlinkClick r:id="rId7" action="ppaction://hlinksldjump"/>
          </p:cNvPr>
          <p:cNvSpPr txBox="1"/>
          <p:nvPr/>
        </p:nvSpPr>
        <p:spPr>
          <a:xfrm>
            <a:off x="8264833" y="655114"/>
            <a:ext cx="440400" cy="23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3"/>
                </a:solidFill>
                <a:latin typeface="Ubuntu"/>
                <a:ea typeface="Ubuntu"/>
                <a:cs typeface="Ubuntu"/>
                <a:sym typeface="Ubuntu"/>
              </a:rPr>
              <a:t>1</a:t>
            </a:r>
            <a:endParaRPr b="1">
              <a:solidFill>
                <a:schemeClr val="accent3"/>
              </a:solidFill>
              <a:latin typeface="Ubuntu"/>
              <a:ea typeface="Ubuntu"/>
              <a:cs typeface="Ubuntu"/>
              <a:sym typeface="Ubuntu"/>
            </a:endParaRPr>
          </a:p>
        </p:txBody>
      </p:sp>
      <p:grpSp>
        <p:nvGrpSpPr>
          <p:cNvPr id="872" name="Google Shape;872;p40"/>
          <p:cNvGrpSpPr/>
          <p:nvPr/>
        </p:nvGrpSpPr>
        <p:grpSpPr>
          <a:xfrm>
            <a:off x="6935171" y="696541"/>
            <a:ext cx="195284" cy="195284"/>
            <a:chOff x="5660400" y="238125"/>
            <a:chExt cx="481825" cy="481825"/>
          </a:xfrm>
        </p:grpSpPr>
        <p:sp>
          <p:nvSpPr>
            <p:cNvPr id="873" name="Google Shape;873;p40"/>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4" name="Google Shape;874;p40"/>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875" name="Google Shape;875;p40">
            <a:hlinkClick r:id="rId8" action="ppaction://hlinksldjump"/>
          </p:cNvPr>
          <p:cNvSpPr/>
          <p:nvPr/>
        </p:nvSpPr>
        <p:spPr>
          <a:xfrm>
            <a:off x="6934475" y="681975"/>
            <a:ext cx="195900" cy="215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40">
            <a:hlinkClick r:id="" action="ppaction://hlinkshowjump?jump=nextslide"/>
          </p:cNvPr>
          <p:cNvSpPr/>
          <p:nvPr/>
        </p:nvSpPr>
        <p:spPr>
          <a:xfrm>
            <a:off x="7870218" y="695853"/>
            <a:ext cx="145409" cy="215293"/>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40">
            <a:hlinkClick r:id="" action="ppaction://hlinkshowjump?jump=previousslide"/>
          </p:cNvPr>
          <p:cNvSpPr/>
          <p:nvPr/>
        </p:nvSpPr>
        <p:spPr>
          <a:xfrm rot="10800000">
            <a:off x="7575225" y="695855"/>
            <a:ext cx="145409" cy="215293"/>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2" name="Google Shape;3606;p66"/>
          <p:cNvGrpSpPr/>
          <p:nvPr/>
        </p:nvGrpSpPr>
        <p:grpSpPr>
          <a:xfrm>
            <a:off x="1018725" y="1676946"/>
            <a:ext cx="3132775" cy="305215"/>
            <a:chOff x="1384025" y="1945908"/>
            <a:chExt cx="3132775" cy="305215"/>
          </a:xfrm>
        </p:grpSpPr>
        <p:sp>
          <p:nvSpPr>
            <p:cNvPr id="103" name="Google Shape;3607;p66"/>
            <p:cNvSpPr/>
            <p:nvPr/>
          </p:nvSpPr>
          <p:spPr>
            <a:xfrm>
              <a:off x="1389900" y="1950823"/>
              <a:ext cx="3126900" cy="300300"/>
            </a:xfrm>
            <a:prstGeom prst="roundRect">
              <a:avLst>
                <a:gd name="adj" fmla="val 50000"/>
              </a:avLst>
            </a:prstGeom>
            <a:solidFill>
              <a:schemeClr val="accent5"/>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3608;p66"/>
            <p:cNvSpPr/>
            <p:nvPr/>
          </p:nvSpPr>
          <p:spPr>
            <a:xfrm>
              <a:off x="1384025" y="1945908"/>
              <a:ext cx="300900" cy="3009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 name="Google Shape;3609;p66"/>
          <p:cNvGrpSpPr/>
          <p:nvPr/>
        </p:nvGrpSpPr>
        <p:grpSpPr>
          <a:xfrm>
            <a:off x="1018726" y="2214943"/>
            <a:ext cx="3132774" cy="307218"/>
            <a:chOff x="1384026" y="2431680"/>
            <a:chExt cx="3132774" cy="307218"/>
          </a:xfrm>
        </p:grpSpPr>
        <p:sp>
          <p:nvSpPr>
            <p:cNvPr id="106" name="Google Shape;3610;p66"/>
            <p:cNvSpPr/>
            <p:nvPr/>
          </p:nvSpPr>
          <p:spPr>
            <a:xfrm>
              <a:off x="1389900" y="2431680"/>
              <a:ext cx="3126900" cy="301800"/>
            </a:xfrm>
            <a:prstGeom prst="roundRect">
              <a:avLst>
                <a:gd name="adj" fmla="val 50000"/>
              </a:avLst>
            </a:prstGeom>
            <a:solidFill>
              <a:schemeClr val="accent5"/>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3611;p66"/>
            <p:cNvSpPr/>
            <p:nvPr/>
          </p:nvSpPr>
          <p:spPr>
            <a:xfrm>
              <a:off x="1384026" y="2437099"/>
              <a:ext cx="301800" cy="3018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 name="Google Shape;3612;p66"/>
          <p:cNvGrpSpPr/>
          <p:nvPr/>
        </p:nvGrpSpPr>
        <p:grpSpPr>
          <a:xfrm>
            <a:off x="1018726" y="2754931"/>
            <a:ext cx="3132774" cy="307223"/>
            <a:chOff x="1384026" y="2887116"/>
            <a:chExt cx="3132774" cy="307223"/>
          </a:xfrm>
        </p:grpSpPr>
        <p:sp>
          <p:nvSpPr>
            <p:cNvPr id="109" name="Google Shape;3613;p66"/>
            <p:cNvSpPr/>
            <p:nvPr/>
          </p:nvSpPr>
          <p:spPr>
            <a:xfrm>
              <a:off x="1389900" y="2887116"/>
              <a:ext cx="3126900" cy="301800"/>
            </a:xfrm>
            <a:prstGeom prst="roundRect">
              <a:avLst>
                <a:gd name="adj" fmla="val 50000"/>
              </a:avLst>
            </a:prstGeom>
            <a:solidFill>
              <a:schemeClr val="accent5"/>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3614;p66"/>
            <p:cNvSpPr/>
            <p:nvPr/>
          </p:nvSpPr>
          <p:spPr>
            <a:xfrm>
              <a:off x="1384026" y="2892539"/>
              <a:ext cx="301800" cy="3018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1" name="Google Shape;3618;p66"/>
          <p:cNvSpPr txBox="1">
            <a:spLocks noGrp="1"/>
          </p:cNvSpPr>
          <p:nvPr>
            <p:ph type="subTitle" idx="1"/>
          </p:nvPr>
        </p:nvSpPr>
        <p:spPr>
          <a:xfrm>
            <a:off x="1281513" y="2789742"/>
            <a:ext cx="2736300" cy="237600"/>
          </a:xfrm>
          <a:prstGeom prst="rect">
            <a:avLst/>
          </a:prstGeom>
        </p:spPr>
        <p:txBody>
          <a:bodyPr spcFirstLastPara="1" wrap="square" lIns="91425" tIns="91425" rIns="91425" bIns="91425" anchor="ctr" anchorCtr="0">
            <a:noAutofit/>
          </a:bodyPr>
          <a:lstStyle/>
          <a:p>
            <a:pPr marL="0" indent="0" algn="l"/>
            <a:r>
              <a:rPr lang="en-US" sz="1600" b="0" dirty="0" smtClean="0">
                <a:solidFill>
                  <a:schemeClr val="dk2"/>
                </a:solidFill>
              </a:rPr>
              <a:t>3. v-if vs v-show.</a:t>
            </a:r>
            <a:endParaRPr sz="1600" b="0" dirty="0">
              <a:solidFill>
                <a:schemeClr val="dk2"/>
              </a:solidFill>
            </a:endParaRPr>
          </a:p>
        </p:txBody>
      </p:sp>
      <p:sp>
        <p:nvSpPr>
          <p:cNvPr id="112" name="Google Shape;3620;p66"/>
          <p:cNvSpPr txBox="1">
            <a:spLocks noGrp="1"/>
          </p:cNvSpPr>
          <p:nvPr>
            <p:ph type="subTitle" idx="4294967295"/>
          </p:nvPr>
        </p:nvSpPr>
        <p:spPr>
          <a:xfrm>
            <a:off x="1281513" y="2249752"/>
            <a:ext cx="2736300" cy="237600"/>
          </a:xfrm>
          <a:prstGeom prst="rect">
            <a:avLst/>
          </a:prstGeom>
        </p:spPr>
        <p:txBody>
          <a:bodyPr spcFirstLastPara="1" wrap="square" lIns="91425" tIns="91425" rIns="91425" bIns="91425" anchor="ctr" anchorCtr="0">
            <a:noAutofit/>
          </a:bodyPr>
          <a:lstStyle/>
          <a:p>
            <a:pPr marL="0" lvl="0" indent="0" algn="l">
              <a:buNone/>
            </a:pPr>
            <a:r>
              <a:rPr lang="en-US" sz="1600" b="0" dirty="0" smtClean="0">
                <a:solidFill>
                  <a:schemeClr val="dk2"/>
                </a:solidFill>
              </a:rPr>
              <a:t>2. v-show.</a:t>
            </a:r>
            <a:endParaRPr sz="1600" b="0" dirty="0">
              <a:solidFill>
                <a:schemeClr val="dk2"/>
              </a:solidFill>
            </a:endParaRPr>
          </a:p>
        </p:txBody>
      </p:sp>
      <p:sp>
        <p:nvSpPr>
          <p:cNvPr id="113" name="Google Shape;3621;p66"/>
          <p:cNvSpPr txBox="1">
            <a:spLocks noGrp="1"/>
          </p:cNvSpPr>
          <p:nvPr>
            <p:ph type="subTitle" idx="4294967295"/>
          </p:nvPr>
        </p:nvSpPr>
        <p:spPr>
          <a:xfrm>
            <a:off x="1281513" y="1710753"/>
            <a:ext cx="2736300" cy="237600"/>
          </a:xfrm>
          <a:prstGeom prst="rect">
            <a:avLst/>
          </a:prstGeom>
        </p:spPr>
        <p:txBody>
          <a:bodyPr spcFirstLastPara="1" wrap="square" lIns="91425" tIns="91425" rIns="91425" bIns="91425" anchor="ctr" anchorCtr="0">
            <a:noAutofit/>
          </a:bodyPr>
          <a:lstStyle/>
          <a:p>
            <a:pPr marL="0" lvl="0" indent="0" algn="l">
              <a:buNone/>
            </a:pPr>
            <a:r>
              <a:rPr lang="en-US" sz="1600" dirty="0" smtClean="0">
                <a:solidFill>
                  <a:schemeClr val="dk2"/>
                </a:solidFill>
              </a:rPr>
              <a:t>1. v-if.</a:t>
            </a:r>
            <a:endParaRPr dirty="0"/>
          </a:p>
        </p:txBody>
      </p:sp>
      <p:grpSp>
        <p:nvGrpSpPr>
          <p:cNvPr id="114" name="Google Shape;786;p40"/>
          <p:cNvGrpSpPr/>
          <p:nvPr/>
        </p:nvGrpSpPr>
        <p:grpSpPr>
          <a:xfrm>
            <a:off x="4733195" y="2470041"/>
            <a:ext cx="3384596" cy="2613032"/>
            <a:chOff x="4733195" y="2470041"/>
            <a:chExt cx="3384596" cy="2613032"/>
          </a:xfrm>
        </p:grpSpPr>
        <p:sp>
          <p:nvSpPr>
            <p:cNvPr id="115" name="Google Shape;787;p40"/>
            <p:cNvSpPr/>
            <p:nvPr/>
          </p:nvSpPr>
          <p:spPr>
            <a:xfrm>
              <a:off x="5800730" y="2859760"/>
              <a:ext cx="497754" cy="186220"/>
            </a:xfrm>
            <a:custGeom>
              <a:avLst/>
              <a:gdLst/>
              <a:ahLst/>
              <a:cxnLst/>
              <a:rect l="l" t="t" r="r" b="b"/>
              <a:pathLst>
                <a:path w="28007" h="10478" extrusionOk="0">
                  <a:moveTo>
                    <a:pt x="1119" y="0"/>
                  </a:moveTo>
                  <a:cubicBezTo>
                    <a:pt x="484" y="0"/>
                    <a:pt x="0" y="484"/>
                    <a:pt x="0" y="1089"/>
                  </a:cubicBezTo>
                  <a:lnTo>
                    <a:pt x="0" y="7259"/>
                  </a:lnTo>
                  <a:lnTo>
                    <a:pt x="0" y="10313"/>
                  </a:lnTo>
                  <a:cubicBezTo>
                    <a:pt x="0" y="10416"/>
                    <a:pt x="84" y="10477"/>
                    <a:pt x="166" y="10477"/>
                  </a:cubicBezTo>
                  <a:cubicBezTo>
                    <a:pt x="205" y="10477"/>
                    <a:pt x="243" y="10463"/>
                    <a:pt x="272" y="10434"/>
                  </a:cubicBezTo>
                  <a:lnTo>
                    <a:pt x="1694" y="8771"/>
                  </a:lnTo>
                  <a:lnTo>
                    <a:pt x="26918" y="8771"/>
                  </a:lnTo>
                  <a:cubicBezTo>
                    <a:pt x="27523" y="8771"/>
                    <a:pt x="28007" y="8287"/>
                    <a:pt x="28007" y="7682"/>
                  </a:cubicBezTo>
                  <a:lnTo>
                    <a:pt x="28007" y="1089"/>
                  </a:lnTo>
                  <a:cubicBezTo>
                    <a:pt x="28007" y="484"/>
                    <a:pt x="27523" y="0"/>
                    <a:pt x="269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788;p40"/>
            <p:cNvSpPr/>
            <p:nvPr/>
          </p:nvSpPr>
          <p:spPr>
            <a:xfrm>
              <a:off x="5882965" y="2914571"/>
              <a:ext cx="337589" cy="2719"/>
            </a:xfrm>
            <a:custGeom>
              <a:avLst/>
              <a:gdLst/>
              <a:ahLst/>
              <a:cxnLst/>
              <a:rect l="l" t="t" r="r" b="b"/>
              <a:pathLst>
                <a:path w="18995" h="153" extrusionOk="0">
                  <a:moveTo>
                    <a:pt x="91" y="1"/>
                  </a:moveTo>
                  <a:cubicBezTo>
                    <a:pt x="61" y="1"/>
                    <a:pt x="1" y="31"/>
                    <a:pt x="1" y="61"/>
                  </a:cubicBezTo>
                  <a:cubicBezTo>
                    <a:pt x="1" y="122"/>
                    <a:pt x="61" y="152"/>
                    <a:pt x="91" y="152"/>
                  </a:cubicBezTo>
                  <a:lnTo>
                    <a:pt x="18903" y="152"/>
                  </a:lnTo>
                  <a:cubicBezTo>
                    <a:pt x="18964" y="152"/>
                    <a:pt x="18994" y="122"/>
                    <a:pt x="18994" y="61"/>
                  </a:cubicBezTo>
                  <a:cubicBezTo>
                    <a:pt x="18994" y="31"/>
                    <a:pt x="18964" y="1"/>
                    <a:pt x="1890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789;p40"/>
            <p:cNvSpPr/>
            <p:nvPr/>
          </p:nvSpPr>
          <p:spPr>
            <a:xfrm>
              <a:off x="5882965" y="2960816"/>
              <a:ext cx="171487" cy="2701"/>
            </a:xfrm>
            <a:custGeom>
              <a:avLst/>
              <a:gdLst/>
              <a:ahLst/>
              <a:cxnLst/>
              <a:rect l="l" t="t" r="r" b="b"/>
              <a:pathLst>
                <a:path w="9649" h="152" extrusionOk="0">
                  <a:moveTo>
                    <a:pt x="91" y="0"/>
                  </a:moveTo>
                  <a:cubicBezTo>
                    <a:pt x="61" y="0"/>
                    <a:pt x="1" y="30"/>
                    <a:pt x="1" y="91"/>
                  </a:cubicBezTo>
                  <a:cubicBezTo>
                    <a:pt x="1" y="121"/>
                    <a:pt x="61" y="151"/>
                    <a:pt x="91" y="151"/>
                  </a:cubicBezTo>
                  <a:lnTo>
                    <a:pt x="9558" y="151"/>
                  </a:lnTo>
                  <a:cubicBezTo>
                    <a:pt x="9588" y="151"/>
                    <a:pt x="9649" y="121"/>
                    <a:pt x="9649" y="91"/>
                  </a:cubicBezTo>
                  <a:cubicBezTo>
                    <a:pt x="9649" y="30"/>
                    <a:pt x="9588" y="0"/>
                    <a:pt x="955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790;p40"/>
            <p:cNvSpPr/>
            <p:nvPr/>
          </p:nvSpPr>
          <p:spPr>
            <a:xfrm>
              <a:off x="6763070" y="2600450"/>
              <a:ext cx="424123" cy="424123"/>
            </a:xfrm>
            <a:custGeom>
              <a:avLst/>
              <a:gdLst/>
              <a:ahLst/>
              <a:cxnLst/>
              <a:rect l="l" t="t" r="r" b="b"/>
              <a:pathLst>
                <a:path w="23864" h="23864" extrusionOk="0">
                  <a:moveTo>
                    <a:pt x="11947" y="1"/>
                  </a:moveTo>
                  <a:cubicBezTo>
                    <a:pt x="5354" y="1"/>
                    <a:pt x="0" y="5324"/>
                    <a:pt x="0" y="11917"/>
                  </a:cubicBezTo>
                  <a:cubicBezTo>
                    <a:pt x="0" y="18511"/>
                    <a:pt x="5354" y="23864"/>
                    <a:pt x="11947" y="23864"/>
                  </a:cubicBezTo>
                  <a:cubicBezTo>
                    <a:pt x="18540" y="23864"/>
                    <a:pt x="23863" y="18511"/>
                    <a:pt x="23863" y="11917"/>
                  </a:cubicBezTo>
                  <a:cubicBezTo>
                    <a:pt x="23863" y="5324"/>
                    <a:pt x="18540" y="1"/>
                    <a:pt x="1194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791;p40"/>
            <p:cNvSpPr/>
            <p:nvPr/>
          </p:nvSpPr>
          <p:spPr>
            <a:xfrm>
              <a:off x="6928090" y="2725161"/>
              <a:ext cx="136013" cy="170421"/>
            </a:xfrm>
            <a:custGeom>
              <a:avLst/>
              <a:gdLst/>
              <a:ahLst/>
              <a:cxnLst/>
              <a:rect l="l" t="t" r="r" b="b"/>
              <a:pathLst>
                <a:path w="7653" h="9589" extrusionOk="0">
                  <a:moveTo>
                    <a:pt x="1" y="1"/>
                  </a:moveTo>
                  <a:lnTo>
                    <a:pt x="1" y="9588"/>
                  </a:lnTo>
                  <a:lnTo>
                    <a:pt x="7652" y="4810"/>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792;p40"/>
            <p:cNvSpPr/>
            <p:nvPr/>
          </p:nvSpPr>
          <p:spPr>
            <a:xfrm>
              <a:off x="5221269" y="3075308"/>
              <a:ext cx="437026" cy="593868"/>
            </a:xfrm>
            <a:custGeom>
              <a:avLst/>
              <a:gdLst/>
              <a:ahLst/>
              <a:cxnLst/>
              <a:rect l="l" t="t" r="r" b="b"/>
              <a:pathLst>
                <a:path w="24590" h="33415" extrusionOk="0">
                  <a:moveTo>
                    <a:pt x="8832" y="0"/>
                  </a:moveTo>
                  <a:lnTo>
                    <a:pt x="1" y="5111"/>
                  </a:lnTo>
                  <a:lnTo>
                    <a:pt x="15032" y="31061"/>
                  </a:lnTo>
                  <a:cubicBezTo>
                    <a:pt x="15899" y="32556"/>
                    <a:pt x="17479" y="33414"/>
                    <a:pt x="19118" y="33414"/>
                  </a:cubicBezTo>
                  <a:cubicBezTo>
                    <a:pt x="19767" y="33414"/>
                    <a:pt x="20425" y="33280"/>
                    <a:pt x="21051" y="32997"/>
                  </a:cubicBezTo>
                  <a:cubicBezTo>
                    <a:pt x="23561" y="31878"/>
                    <a:pt x="24589" y="28853"/>
                    <a:pt x="23259" y="26434"/>
                  </a:cubicBezTo>
                  <a:lnTo>
                    <a:pt x="8832" y="0"/>
                  </a:lnTo>
                  <a:close/>
                </a:path>
              </a:pathLst>
            </a:custGeom>
            <a:solidFill>
              <a:srgbClr val="FDB5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793;p40"/>
            <p:cNvSpPr/>
            <p:nvPr/>
          </p:nvSpPr>
          <p:spPr>
            <a:xfrm>
              <a:off x="5183111" y="3063027"/>
              <a:ext cx="324135" cy="354686"/>
            </a:xfrm>
            <a:custGeom>
              <a:avLst/>
              <a:gdLst/>
              <a:ahLst/>
              <a:cxnLst/>
              <a:rect l="l" t="t" r="r" b="b"/>
              <a:pathLst>
                <a:path w="18238" h="19957" extrusionOk="0">
                  <a:moveTo>
                    <a:pt x="9180" y="0"/>
                  </a:moveTo>
                  <a:cubicBezTo>
                    <a:pt x="8529" y="0"/>
                    <a:pt x="7856" y="175"/>
                    <a:pt x="7168" y="570"/>
                  </a:cubicBezTo>
                  <a:cubicBezTo>
                    <a:pt x="0" y="4714"/>
                    <a:pt x="8136" y="19957"/>
                    <a:pt x="8136" y="19957"/>
                  </a:cubicBezTo>
                  <a:lnTo>
                    <a:pt x="18238" y="11125"/>
                  </a:lnTo>
                  <a:cubicBezTo>
                    <a:pt x="18238" y="11125"/>
                    <a:pt x="14370" y="0"/>
                    <a:pt x="918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794;p40"/>
            <p:cNvSpPr/>
            <p:nvPr/>
          </p:nvSpPr>
          <p:spPr>
            <a:xfrm>
              <a:off x="6024329" y="3318384"/>
              <a:ext cx="125261" cy="86979"/>
            </a:xfrm>
            <a:custGeom>
              <a:avLst/>
              <a:gdLst/>
              <a:ahLst/>
              <a:cxnLst/>
              <a:rect l="l" t="t" r="r" b="b"/>
              <a:pathLst>
                <a:path w="7048" h="4894" extrusionOk="0">
                  <a:moveTo>
                    <a:pt x="6471" y="0"/>
                  </a:moveTo>
                  <a:cubicBezTo>
                    <a:pt x="6392" y="0"/>
                    <a:pt x="6311" y="17"/>
                    <a:pt x="6231" y="54"/>
                  </a:cubicBezTo>
                  <a:lnTo>
                    <a:pt x="4084" y="1022"/>
                  </a:lnTo>
                  <a:cubicBezTo>
                    <a:pt x="3509" y="1264"/>
                    <a:pt x="2965" y="1657"/>
                    <a:pt x="2511" y="2141"/>
                  </a:cubicBezTo>
                  <a:lnTo>
                    <a:pt x="1" y="4893"/>
                  </a:lnTo>
                  <a:lnTo>
                    <a:pt x="1" y="4893"/>
                  </a:lnTo>
                  <a:lnTo>
                    <a:pt x="3630" y="2897"/>
                  </a:lnTo>
                  <a:lnTo>
                    <a:pt x="6745" y="1052"/>
                  </a:lnTo>
                  <a:cubicBezTo>
                    <a:pt x="6927" y="961"/>
                    <a:pt x="7018" y="780"/>
                    <a:pt x="7048" y="598"/>
                  </a:cubicBezTo>
                  <a:cubicBezTo>
                    <a:pt x="7048" y="261"/>
                    <a:pt x="6779" y="0"/>
                    <a:pt x="6471" y="0"/>
                  </a:cubicBezTo>
                  <a:close/>
                </a:path>
              </a:pathLst>
            </a:custGeom>
            <a:solidFill>
              <a:srgbClr val="E9A5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795;p40"/>
            <p:cNvSpPr/>
            <p:nvPr/>
          </p:nvSpPr>
          <p:spPr>
            <a:xfrm>
              <a:off x="5547558" y="3432219"/>
              <a:ext cx="411753" cy="229532"/>
            </a:xfrm>
            <a:custGeom>
              <a:avLst/>
              <a:gdLst/>
              <a:ahLst/>
              <a:cxnLst/>
              <a:rect l="l" t="t" r="r" b="b"/>
              <a:pathLst>
                <a:path w="23168" h="12915" extrusionOk="0">
                  <a:moveTo>
                    <a:pt x="22653" y="0"/>
                  </a:moveTo>
                  <a:lnTo>
                    <a:pt x="0" y="5021"/>
                  </a:lnTo>
                  <a:lnTo>
                    <a:pt x="2692" y="12915"/>
                  </a:lnTo>
                  <a:lnTo>
                    <a:pt x="23167" y="3720"/>
                  </a:lnTo>
                  <a:lnTo>
                    <a:pt x="22653" y="0"/>
                  </a:lnTo>
                  <a:close/>
                </a:path>
              </a:pathLst>
            </a:custGeom>
            <a:solidFill>
              <a:srgbClr val="FDB5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796;p40"/>
            <p:cNvSpPr/>
            <p:nvPr/>
          </p:nvSpPr>
          <p:spPr>
            <a:xfrm>
              <a:off x="5944778" y="3318189"/>
              <a:ext cx="214247" cy="180160"/>
            </a:xfrm>
            <a:custGeom>
              <a:avLst/>
              <a:gdLst/>
              <a:ahLst/>
              <a:cxnLst/>
              <a:rect l="l" t="t" r="r" b="b"/>
              <a:pathLst>
                <a:path w="12055" h="10137" extrusionOk="0">
                  <a:moveTo>
                    <a:pt x="11390" y="0"/>
                  </a:moveTo>
                  <a:cubicBezTo>
                    <a:pt x="11324" y="0"/>
                    <a:pt x="11257" y="11"/>
                    <a:pt x="11191" y="35"/>
                  </a:cubicBezTo>
                  <a:lnTo>
                    <a:pt x="7350" y="1305"/>
                  </a:lnTo>
                  <a:cubicBezTo>
                    <a:pt x="6957" y="1426"/>
                    <a:pt x="6564" y="1607"/>
                    <a:pt x="6201" y="1849"/>
                  </a:cubicBezTo>
                  <a:lnTo>
                    <a:pt x="1" y="6537"/>
                  </a:lnTo>
                  <a:lnTo>
                    <a:pt x="817" y="10136"/>
                  </a:lnTo>
                  <a:cubicBezTo>
                    <a:pt x="817" y="10136"/>
                    <a:pt x="7411" y="8412"/>
                    <a:pt x="7834" y="2999"/>
                  </a:cubicBezTo>
                  <a:lnTo>
                    <a:pt x="11645" y="1184"/>
                  </a:lnTo>
                  <a:cubicBezTo>
                    <a:pt x="11826" y="1093"/>
                    <a:pt x="11947" y="912"/>
                    <a:pt x="11978" y="730"/>
                  </a:cubicBezTo>
                  <a:cubicBezTo>
                    <a:pt x="12054" y="322"/>
                    <a:pt x="11743" y="0"/>
                    <a:pt x="11390" y="0"/>
                  </a:cubicBezTo>
                  <a:close/>
                </a:path>
              </a:pathLst>
            </a:custGeom>
            <a:solidFill>
              <a:srgbClr val="FDB5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797;p40"/>
            <p:cNvSpPr/>
            <p:nvPr/>
          </p:nvSpPr>
          <p:spPr>
            <a:xfrm>
              <a:off x="5617974" y="3656368"/>
              <a:ext cx="406368" cy="39793"/>
            </a:xfrm>
            <a:custGeom>
              <a:avLst/>
              <a:gdLst/>
              <a:ahLst/>
              <a:cxnLst/>
              <a:rect l="l" t="t" r="r" b="b"/>
              <a:pathLst>
                <a:path w="22865" h="2239" extrusionOk="0">
                  <a:moveTo>
                    <a:pt x="2238" y="0"/>
                  </a:moveTo>
                  <a:cubicBezTo>
                    <a:pt x="998" y="0"/>
                    <a:pt x="0" y="998"/>
                    <a:pt x="0" y="2238"/>
                  </a:cubicBezTo>
                  <a:lnTo>
                    <a:pt x="19689" y="2238"/>
                  </a:lnTo>
                  <a:lnTo>
                    <a:pt x="2286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798;p40"/>
            <p:cNvSpPr/>
            <p:nvPr/>
          </p:nvSpPr>
          <p:spPr>
            <a:xfrm>
              <a:off x="5959298" y="3210753"/>
              <a:ext cx="778347" cy="485403"/>
            </a:xfrm>
            <a:custGeom>
              <a:avLst/>
              <a:gdLst/>
              <a:ahLst/>
              <a:cxnLst/>
              <a:rect l="l" t="t" r="r" b="b"/>
              <a:pathLst>
                <a:path w="43795" h="27312" extrusionOk="0">
                  <a:moveTo>
                    <a:pt x="11100" y="1"/>
                  </a:moveTo>
                  <a:cubicBezTo>
                    <a:pt x="9981" y="1"/>
                    <a:pt x="9013" y="787"/>
                    <a:pt x="8771" y="1876"/>
                  </a:cubicBezTo>
                  <a:lnTo>
                    <a:pt x="0" y="27311"/>
                  </a:lnTo>
                  <a:lnTo>
                    <a:pt x="35205" y="27311"/>
                  </a:lnTo>
                  <a:lnTo>
                    <a:pt x="43552" y="2148"/>
                  </a:lnTo>
                  <a:cubicBezTo>
                    <a:pt x="43794" y="1059"/>
                    <a:pt x="42948" y="1"/>
                    <a:pt x="418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799;p40"/>
            <p:cNvSpPr/>
            <p:nvPr/>
          </p:nvSpPr>
          <p:spPr>
            <a:xfrm>
              <a:off x="6355985" y="3402876"/>
              <a:ext cx="107524" cy="106759"/>
            </a:xfrm>
            <a:custGeom>
              <a:avLst/>
              <a:gdLst/>
              <a:ahLst/>
              <a:cxnLst/>
              <a:rect l="l" t="t" r="r" b="b"/>
              <a:pathLst>
                <a:path w="6050" h="6007" extrusionOk="0">
                  <a:moveTo>
                    <a:pt x="3056" y="623"/>
                  </a:moveTo>
                  <a:cubicBezTo>
                    <a:pt x="3267" y="623"/>
                    <a:pt x="3509" y="653"/>
                    <a:pt x="3721" y="744"/>
                  </a:cubicBezTo>
                  <a:cubicBezTo>
                    <a:pt x="4840" y="1167"/>
                    <a:pt x="5354" y="2528"/>
                    <a:pt x="4870" y="3768"/>
                  </a:cubicBezTo>
                  <a:cubicBezTo>
                    <a:pt x="4483" y="4761"/>
                    <a:pt x="3591" y="5405"/>
                    <a:pt x="2677" y="5405"/>
                  </a:cubicBezTo>
                  <a:cubicBezTo>
                    <a:pt x="2449" y="5405"/>
                    <a:pt x="2220" y="5365"/>
                    <a:pt x="1997" y="5281"/>
                  </a:cubicBezTo>
                  <a:cubicBezTo>
                    <a:pt x="1483" y="5069"/>
                    <a:pt x="1059" y="4646"/>
                    <a:pt x="848" y="4071"/>
                  </a:cubicBezTo>
                  <a:cubicBezTo>
                    <a:pt x="636" y="3496"/>
                    <a:pt x="636" y="2861"/>
                    <a:pt x="848" y="2226"/>
                  </a:cubicBezTo>
                  <a:cubicBezTo>
                    <a:pt x="1241" y="1228"/>
                    <a:pt x="2148" y="623"/>
                    <a:pt x="3056" y="623"/>
                  </a:cubicBezTo>
                  <a:close/>
                  <a:moveTo>
                    <a:pt x="3049" y="1"/>
                  </a:moveTo>
                  <a:cubicBezTo>
                    <a:pt x="1891" y="1"/>
                    <a:pt x="757" y="771"/>
                    <a:pt x="303" y="2014"/>
                  </a:cubicBezTo>
                  <a:cubicBezTo>
                    <a:pt x="1" y="2770"/>
                    <a:pt x="1" y="3587"/>
                    <a:pt x="273" y="4283"/>
                  </a:cubicBezTo>
                  <a:cubicBezTo>
                    <a:pt x="545" y="5039"/>
                    <a:pt x="1090" y="5583"/>
                    <a:pt x="1785" y="5825"/>
                  </a:cubicBezTo>
                  <a:cubicBezTo>
                    <a:pt x="2088" y="5946"/>
                    <a:pt x="2390" y="6007"/>
                    <a:pt x="2693" y="6007"/>
                  </a:cubicBezTo>
                  <a:cubicBezTo>
                    <a:pt x="3842" y="6007"/>
                    <a:pt x="4961" y="5220"/>
                    <a:pt x="5445" y="3980"/>
                  </a:cubicBezTo>
                  <a:cubicBezTo>
                    <a:pt x="6050" y="2407"/>
                    <a:pt x="5384" y="714"/>
                    <a:pt x="3963" y="169"/>
                  </a:cubicBezTo>
                  <a:cubicBezTo>
                    <a:pt x="3665" y="55"/>
                    <a:pt x="3356" y="1"/>
                    <a:pt x="30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800;p40"/>
            <p:cNvSpPr/>
            <p:nvPr/>
          </p:nvSpPr>
          <p:spPr>
            <a:xfrm>
              <a:off x="5736215" y="3734834"/>
              <a:ext cx="19905" cy="1304039"/>
            </a:xfrm>
            <a:custGeom>
              <a:avLst/>
              <a:gdLst/>
              <a:ahLst/>
              <a:cxnLst/>
              <a:rect l="l" t="t" r="r" b="b"/>
              <a:pathLst>
                <a:path w="1120" h="73374" extrusionOk="0">
                  <a:moveTo>
                    <a:pt x="1" y="1"/>
                  </a:moveTo>
                  <a:lnTo>
                    <a:pt x="1" y="73374"/>
                  </a:lnTo>
                  <a:lnTo>
                    <a:pt x="1120" y="73374"/>
                  </a:lnTo>
                  <a:lnTo>
                    <a:pt x="112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801;p40"/>
            <p:cNvSpPr/>
            <p:nvPr/>
          </p:nvSpPr>
          <p:spPr>
            <a:xfrm>
              <a:off x="7028433" y="3734834"/>
              <a:ext cx="19905" cy="1304039"/>
            </a:xfrm>
            <a:custGeom>
              <a:avLst/>
              <a:gdLst/>
              <a:ahLst/>
              <a:cxnLst/>
              <a:rect l="l" t="t" r="r" b="b"/>
              <a:pathLst>
                <a:path w="1120" h="73374" extrusionOk="0">
                  <a:moveTo>
                    <a:pt x="1" y="1"/>
                  </a:moveTo>
                  <a:lnTo>
                    <a:pt x="1" y="73374"/>
                  </a:lnTo>
                  <a:lnTo>
                    <a:pt x="1120" y="73374"/>
                  </a:lnTo>
                  <a:lnTo>
                    <a:pt x="112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802;p40"/>
            <p:cNvSpPr/>
            <p:nvPr/>
          </p:nvSpPr>
          <p:spPr>
            <a:xfrm>
              <a:off x="5473375" y="3697760"/>
              <a:ext cx="1809312" cy="73649"/>
            </a:xfrm>
            <a:custGeom>
              <a:avLst/>
              <a:gdLst/>
              <a:ahLst/>
              <a:cxnLst/>
              <a:rect l="l" t="t" r="r" b="b"/>
              <a:pathLst>
                <a:path w="101804" h="4144" extrusionOk="0">
                  <a:moveTo>
                    <a:pt x="0" y="0"/>
                  </a:moveTo>
                  <a:lnTo>
                    <a:pt x="0" y="4144"/>
                  </a:lnTo>
                  <a:lnTo>
                    <a:pt x="101803" y="4144"/>
                  </a:lnTo>
                  <a:lnTo>
                    <a:pt x="10180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803;p40"/>
            <p:cNvSpPr/>
            <p:nvPr/>
          </p:nvSpPr>
          <p:spPr>
            <a:xfrm>
              <a:off x="6826819" y="3512835"/>
              <a:ext cx="263993" cy="184016"/>
            </a:xfrm>
            <a:custGeom>
              <a:avLst/>
              <a:gdLst/>
              <a:ahLst/>
              <a:cxnLst/>
              <a:rect l="l" t="t" r="r" b="b"/>
              <a:pathLst>
                <a:path w="14854" h="10354" extrusionOk="0">
                  <a:moveTo>
                    <a:pt x="1697" y="1"/>
                  </a:moveTo>
                  <a:cubicBezTo>
                    <a:pt x="1697" y="1"/>
                    <a:pt x="0" y="10354"/>
                    <a:pt x="7018" y="10354"/>
                  </a:cubicBezTo>
                  <a:cubicBezTo>
                    <a:pt x="7137" y="10354"/>
                    <a:pt x="7259" y="10351"/>
                    <a:pt x="7383" y="10345"/>
                  </a:cubicBezTo>
                  <a:cubicBezTo>
                    <a:pt x="14853" y="9982"/>
                    <a:pt x="13220" y="1"/>
                    <a:pt x="132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804;p40"/>
            <p:cNvSpPr/>
            <p:nvPr/>
          </p:nvSpPr>
          <p:spPr>
            <a:xfrm>
              <a:off x="6788164" y="3532705"/>
              <a:ext cx="116126" cy="114562"/>
            </a:xfrm>
            <a:custGeom>
              <a:avLst/>
              <a:gdLst/>
              <a:ahLst/>
              <a:cxnLst/>
              <a:rect l="l" t="t" r="r" b="b"/>
              <a:pathLst>
                <a:path w="6534" h="6446" extrusionOk="0">
                  <a:moveTo>
                    <a:pt x="3263" y="1030"/>
                  </a:moveTo>
                  <a:cubicBezTo>
                    <a:pt x="4447" y="1030"/>
                    <a:pt x="5415" y="1957"/>
                    <a:pt x="5444" y="3147"/>
                  </a:cubicBezTo>
                  <a:cubicBezTo>
                    <a:pt x="5505" y="4357"/>
                    <a:pt x="4537" y="5355"/>
                    <a:pt x="3327" y="5416"/>
                  </a:cubicBezTo>
                  <a:cubicBezTo>
                    <a:pt x="3309" y="5416"/>
                    <a:pt x="3290" y="5416"/>
                    <a:pt x="3272" y="5416"/>
                  </a:cubicBezTo>
                  <a:cubicBezTo>
                    <a:pt x="2087" y="5416"/>
                    <a:pt x="1119" y="4460"/>
                    <a:pt x="1059" y="3268"/>
                  </a:cubicBezTo>
                  <a:cubicBezTo>
                    <a:pt x="1029" y="2059"/>
                    <a:pt x="1997" y="1061"/>
                    <a:pt x="3206" y="1030"/>
                  </a:cubicBezTo>
                  <a:cubicBezTo>
                    <a:pt x="3225" y="1030"/>
                    <a:pt x="3244" y="1030"/>
                    <a:pt x="3263" y="1030"/>
                  </a:cubicBezTo>
                  <a:close/>
                  <a:moveTo>
                    <a:pt x="3286" y="0"/>
                  </a:moveTo>
                  <a:cubicBezTo>
                    <a:pt x="3250" y="0"/>
                    <a:pt x="3213" y="1"/>
                    <a:pt x="3176" y="2"/>
                  </a:cubicBezTo>
                  <a:cubicBezTo>
                    <a:pt x="1392" y="32"/>
                    <a:pt x="0" y="1544"/>
                    <a:pt x="31" y="3299"/>
                  </a:cubicBezTo>
                  <a:cubicBezTo>
                    <a:pt x="90" y="5046"/>
                    <a:pt x="1513" y="6446"/>
                    <a:pt x="3248" y="6446"/>
                  </a:cubicBezTo>
                  <a:cubicBezTo>
                    <a:pt x="3284" y="6446"/>
                    <a:pt x="3321" y="6445"/>
                    <a:pt x="3358" y="6444"/>
                  </a:cubicBezTo>
                  <a:cubicBezTo>
                    <a:pt x="5142" y="6384"/>
                    <a:pt x="6533" y="4902"/>
                    <a:pt x="6473" y="3117"/>
                  </a:cubicBezTo>
                  <a:cubicBezTo>
                    <a:pt x="6443" y="1370"/>
                    <a:pt x="4993" y="0"/>
                    <a:pt x="32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805;p40"/>
            <p:cNvSpPr/>
            <p:nvPr/>
          </p:nvSpPr>
          <p:spPr>
            <a:xfrm>
              <a:off x="4767603" y="3492699"/>
              <a:ext cx="350474" cy="471682"/>
            </a:xfrm>
            <a:custGeom>
              <a:avLst/>
              <a:gdLst/>
              <a:ahLst/>
              <a:cxnLst/>
              <a:rect l="l" t="t" r="r" b="b"/>
              <a:pathLst>
                <a:path w="19720" h="26540" extrusionOk="0">
                  <a:moveTo>
                    <a:pt x="9786" y="1"/>
                  </a:moveTo>
                  <a:cubicBezTo>
                    <a:pt x="4844" y="1"/>
                    <a:pt x="1101" y="3588"/>
                    <a:pt x="575" y="7606"/>
                  </a:cubicBezTo>
                  <a:cubicBezTo>
                    <a:pt x="0" y="11992"/>
                    <a:pt x="7289" y="24029"/>
                    <a:pt x="7319" y="24029"/>
                  </a:cubicBezTo>
                  <a:lnTo>
                    <a:pt x="19720" y="26539"/>
                  </a:lnTo>
                  <a:lnTo>
                    <a:pt x="19720" y="4733"/>
                  </a:lnTo>
                  <a:cubicBezTo>
                    <a:pt x="16268" y="1339"/>
                    <a:pt x="12803" y="1"/>
                    <a:pt x="978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806;p40"/>
            <p:cNvSpPr/>
            <p:nvPr/>
          </p:nvSpPr>
          <p:spPr>
            <a:xfrm>
              <a:off x="5654514" y="4640565"/>
              <a:ext cx="238685" cy="391102"/>
            </a:xfrm>
            <a:custGeom>
              <a:avLst/>
              <a:gdLst/>
              <a:ahLst/>
              <a:cxnLst/>
              <a:rect l="l" t="t" r="r" b="b"/>
              <a:pathLst>
                <a:path w="13430" h="22006" extrusionOk="0">
                  <a:moveTo>
                    <a:pt x="6655" y="1"/>
                  </a:moveTo>
                  <a:lnTo>
                    <a:pt x="575" y="17179"/>
                  </a:lnTo>
                  <a:cubicBezTo>
                    <a:pt x="1" y="18813"/>
                    <a:pt x="666" y="20597"/>
                    <a:pt x="2118" y="21474"/>
                  </a:cubicBezTo>
                  <a:cubicBezTo>
                    <a:pt x="2708" y="21836"/>
                    <a:pt x="3358" y="22006"/>
                    <a:pt x="3998" y="22006"/>
                  </a:cubicBezTo>
                  <a:cubicBezTo>
                    <a:pt x="5392" y="22006"/>
                    <a:pt x="6740" y="21199"/>
                    <a:pt x="7320" y="19811"/>
                  </a:cubicBezTo>
                  <a:lnTo>
                    <a:pt x="13429" y="5354"/>
                  </a:lnTo>
                  <a:lnTo>
                    <a:pt x="6655" y="1"/>
                  </a:lnTo>
                  <a:close/>
                </a:path>
              </a:pathLst>
            </a:custGeom>
            <a:solidFill>
              <a:srgbClr val="FDB5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807;p40"/>
            <p:cNvSpPr/>
            <p:nvPr/>
          </p:nvSpPr>
          <p:spPr>
            <a:xfrm>
              <a:off x="5709876" y="4866332"/>
              <a:ext cx="290278" cy="152133"/>
            </a:xfrm>
            <a:custGeom>
              <a:avLst/>
              <a:gdLst/>
              <a:ahLst/>
              <a:cxnLst/>
              <a:rect l="l" t="t" r="r" b="b"/>
              <a:pathLst>
                <a:path w="16333" h="8560" extrusionOk="0">
                  <a:moveTo>
                    <a:pt x="1755" y="0"/>
                  </a:moveTo>
                  <a:lnTo>
                    <a:pt x="1" y="8559"/>
                  </a:lnTo>
                  <a:lnTo>
                    <a:pt x="16333" y="8559"/>
                  </a:lnTo>
                  <a:lnTo>
                    <a:pt x="16333" y="4537"/>
                  </a:lnTo>
                  <a:lnTo>
                    <a:pt x="1755" y="0"/>
                  </a:lnTo>
                  <a:close/>
                </a:path>
              </a:pathLst>
            </a:custGeom>
            <a:solidFill>
              <a:srgbClr val="FDB5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808;p40"/>
            <p:cNvSpPr/>
            <p:nvPr/>
          </p:nvSpPr>
          <p:spPr>
            <a:xfrm>
              <a:off x="5781909" y="4893204"/>
              <a:ext cx="282760" cy="145681"/>
            </a:xfrm>
            <a:custGeom>
              <a:avLst/>
              <a:gdLst/>
              <a:ahLst/>
              <a:cxnLst/>
              <a:rect l="l" t="t" r="r" b="b"/>
              <a:pathLst>
                <a:path w="15910" h="8197" extrusionOk="0">
                  <a:moveTo>
                    <a:pt x="4779" y="1"/>
                  </a:moveTo>
                  <a:cubicBezTo>
                    <a:pt x="4779" y="1"/>
                    <a:pt x="1120" y="1603"/>
                    <a:pt x="1" y="8076"/>
                  </a:cubicBezTo>
                  <a:lnTo>
                    <a:pt x="13369" y="8197"/>
                  </a:lnTo>
                  <a:cubicBezTo>
                    <a:pt x="14851" y="8197"/>
                    <a:pt x="15909" y="6624"/>
                    <a:pt x="15909" y="5172"/>
                  </a:cubicBezTo>
                  <a:cubicBezTo>
                    <a:pt x="15909" y="3418"/>
                    <a:pt x="14397" y="2027"/>
                    <a:pt x="13127" y="1755"/>
                  </a:cubicBezTo>
                  <a:lnTo>
                    <a:pt x="477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809;p40"/>
            <p:cNvSpPr/>
            <p:nvPr/>
          </p:nvSpPr>
          <p:spPr>
            <a:xfrm>
              <a:off x="5649147" y="3964901"/>
              <a:ext cx="527861" cy="820805"/>
            </a:xfrm>
            <a:custGeom>
              <a:avLst/>
              <a:gdLst/>
              <a:ahLst/>
              <a:cxnLst/>
              <a:rect l="l" t="t" r="r" b="b"/>
              <a:pathLst>
                <a:path w="29701" h="46184" extrusionOk="0">
                  <a:moveTo>
                    <a:pt x="13701" y="0"/>
                  </a:moveTo>
                  <a:lnTo>
                    <a:pt x="0" y="42706"/>
                  </a:lnTo>
                  <a:lnTo>
                    <a:pt x="16332" y="46184"/>
                  </a:lnTo>
                  <a:lnTo>
                    <a:pt x="29700" y="6473"/>
                  </a:lnTo>
                  <a:lnTo>
                    <a:pt x="1370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810;p40"/>
            <p:cNvSpPr/>
            <p:nvPr/>
          </p:nvSpPr>
          <p:spPr>
            <a:xfrm>
              <a:off x="4843937" y="3697760"/>
              <a:ext cx="1364235" cy="474632"/>
            </a:xfrm>
            <a:custGeom>
              <a:avLst/>
              <a:gdLst/>
              <a:ahLst/>
              <a:cxnLst/>
              <a:rect l="l" t="t" r="r" b="b"/>
              <a:pathLst>
                <a:path w="76761" h="26706" extrusionOk="0">
                  <a:moveTo>
                    <a:pt x="14699" y="0"/>
                  </a:moveTo>
                  <a:cubicBezTo>
                    <a:pt x="14699" y="0"/>
                    <a:pt x="0" y="20778"/>
                    <a:pt x="18237" y="26706"/>
                  </a:cubicBezTo>
                  <a:lnTo>
                    <a:pt x="67476" y="26706"/>
                  </a:lnTo>
                  <a:cubicBezTo>
                    <a:pt x="70802" y="26706"/>
                    <a:pt x="73797" y="24649"/>
                    <a:pt x="75006" y="21504"/>
                  </a:cubicBezTo>
                  <a:cubicBezTo>
                    <a:pt x="76761" y="16846"/>
                    <a:pt x="73918" y="11735"/>
                    <a:pt x="69018" y="10767"/>
                  </a:cubicBezTo>
                  <a:lnTo>
                    <a:pt x="25194" y="4627"/>
                  </a:lnTo>
                  <a:lnTo>
                    <a:pt x="2658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811;p40"/>
            <p:cNvSpPr/>
            <p:nvPr/>
          </p:nvSpPr>
          <p:spPr>
            <a:xfrm>
              <a:off x="4744481" y="3697760"/>
              <a:ext cx="1364786" cy="474632"/>
            </a:xfrm>
            <a:custGeom>
              <a:avLst/>
              <a:gdLst/>
              <a:ahLst/>
              <a:cxnLst/>
              <a:rect l="l" t="t" r="r" b="b"/>
              <a:pathLst>
                <a:path w="76792" h="26706" extrusionOk="0">
                  <a:moveTo>
                    <a:pt x="14730" y="0"/>
                  </a:moveTo>
                  <a:cubicBezTo>
                    <a:pt x="14730" y="0"/>
                    <a:pt x="1" y="20778"/>
                    <a:pt x="18238" y="26706"/>
                  </a:cubicBezTo>
                  <a:lnTo>
                    <a:pt x="67507" y="26706"/>
                  </a:lnTo>
                  <a:cubicBezTo>
                    <a:pt x="70833" y="26706"/>
                    <a:pt x="73828" y="24649"/>
                    <a:pt x="75007" y="21504"/>
                  </a:cubicBezTo>
                  <a:cubicBezTo>
                    <a:pt x="76792" y="16846"/>
                    <a:pt x="73888" y="10949"/>
                    <a:pt x="68989" y="9981"/>
                  </a:cubicBezTo>
                  <a:lnTo>
                    <a:pt x="35659" y="5323"/>
                  </a:lnTo>
                  <a:lnTo>
                    <a:pt x="3354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812;p40"/>
            <p:cNvSpPr/>
            <p:nvPr/>
          </p:nvSpPr>
          <p:spPr>
            <a:xfrm>
              <a:off x="6121083" y="4670672"/>
              <a:ext cx="264490" cy="347666"/>
            </a:xfrm>
            <a:custGeom>
              <a:avLst/>
              <a:gdLst/>
              <a:ahLst/>
              <a:cxnLst/>
              <a:rect l="l" t="t" r="r" b="b"/>
              <a:pathLst>
                <a:path w="14882" h="19562" extrusionOk="0">
                  <a:moveTo>
                    <a:pt x="8621" y="0"/>
                  </a:moveTo>
                  <a:lnTo>
                    <a:pt x="1" y="756"/>
                  </a:lnTo>
                  <a:lnTo>
                    <a:pt x="7441" y="17421"/>
                  </a:lnTo>
                  <a:cubicBezTo>
                    <a:pt x="8029" y="18750"/>
                    <a:pt x="9330" y="19561"/>
                    <a:pt x="10723" y="19561"/>
                  </a:cubicBezTo>
                  <a:cubicBezTo>
                    <a:pt x="10978" y="19561"/>
                    <a:pt x="11236" y="19534"/>
                    <a:pt x="11494" y="19478"/>
                  </a:cubicBezTo>
                  <a:cubicBezTo>
                    <a:pt x="13641" y="19024"/>
                    <a:pt x="14881" y="16756"/>
                    <a:pt x="14125" y="14669"/>
                  </a:cubicBezTo>
                  <a:lnTo>
                    <a:pt x="8621" y="0"/>
                  </a:lnTo>
                  <a:close/>
                </a:path>
              </a:pathLst>
            </a:custGeom>
            <a:solidFill>
              <a:srgbClr val="FDB5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813;p40"/>
            <p:cNvSpPr/>
            <p:nvPr/>
          </p:nvSpPr>
          <p:spPr>
            <a:xfrm>
              <a:off x="6304924" y="4866332"/>
              <a:ext cx="290278" cy="152133"/>
            </a:xfrm>
            <a:custGeom>
              <a:avLst/>
              <a:gdLst/>
              <a:ahLst/>
              <a:cxnLst/>
              <a:rect l="l" t="t" r="r" b="b"/>
              <a:pathLst>
                <a:path w="16333" h="8560" extrusionOk="0">
                  <a:moveTo>
                    <a:pt x="1755" y="0"/>
                  </a:moveTo>
                  <a:lnTo>
                    <a:pt x="1" y="8559"/>
                  </a:lnTo>
                  <a:lnTo>
                    <a:pt x="16333" y="8559"/>
                  </a:lnTo>
                  <a:lnTo>
                    <a:pt x="16333" y="4537"/>
                  </a:lnTo>
                  <a:lnTo>
                    <a:pt x="1755" y="0"/>
                  </a:lnTo>
                  <a:close/>
                </a:path>
              </a:pathLst>
            </a:custGeom>
            <a:solidFill>
              <a:srgbClr val="FDB5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814;p40"/>
            <p:cNvSpPr/>
            <p:nvPr/>
          </p:nvSpPr>
          <p:spPr>
            <a:xfrm>
              <a:off x="6376424" y="4893204"/>
              <a:ext cx="283276" cy="145681"/>
            </a:xfrm>
            <a:custGeom>
              <a:avLst/>
              <a:gdLst/>
              <a:ahLst/>
              <a:cxnLst/>
              <a:rect l="l" t="t" r="r" b="b"/>
              <a:pathLst>
                <a:path w="15939" h="8197" extrusionOk="0">
                  <a:moveTo>
                    <a:pt x="4779" y="1"/>
                  </a:moveTo>
                  <a:cubicBezTo>
                    <a:pt x="4779" y="1"/>
                    <a:pt x="1119" y="1603"/>
                    <a:pt x="0" y="8076"/>
                  </a:cubicBezTo>
                  <a:lnTo>
                    <a:pt x="13398" y="8197"/>
                  </a:lnTo>
                  <a:cubicBezTo>
                    <a:pt x="14850" y="8197"/>
                    <a:pt x="15939" y="6624"/>
                    <a:pt x="15939" y="5172"/>
                  </a:cubicBezTo>
                  <a:cubicBezTo>
                    <a:pt x="15939" y="3418"/>
                    <a:pt x="14396" y="2027"/>
                    <a:pt x="13156" y="1755"/>
                  </a:cubicBezTo>
                  <a:lnTo>
                    <a:pt x="477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815;p40"/>
            <p:cNvSpPr/>
            <p:nvPr/>
          </p:nvSpPr>
          <p:spPr>
            <a:xfrm>
              <a:off x="5795345" y="3964901"/>
              <a:ext cx="585391" cy="897138"/>
            </a:xfrm>
            <a:custGeom>
              <a:avLst/>
              <a:gdLst/>
              <a:ahLst/>
              <a:cxnLst/>
              <a:rect l="l" t="t" r="r" b="b"/>
              <a:pathLst>
                <a:path w="32938" h="50479" extrusionOk="0">
                  <a:moveTo>
                    <a:pt x="15516" y="0"/>
                  </a:moveTo>
                  <a:lnTo>
                    <a:pt x="1" y="7592"/>
                  </a:lnTo>
                  <a:lnTo>
                    <a:pt x="17301" y="50478"/>
                  </a:lnTo>
                  <a:lnTo>
                    <a:pt x="32937" y="44944"/>
                  </a:lnTo>
                  <a:lnTo>
                    <a:pt x="155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816;p40"/>
            <p:cNvSpPr/>
            <p:nvPr/>
          </p:nvSpPr>
          <p:spPr>
            <a:xfrm>
              <a:off x="4733195" y="3627878"/>
              <a:ext cx="862748" cy="584289"/>
            </a:xfrm>
            <a:custGeom>
              <a:avLst/>
              <a:gdLst/>
              <a:ahLst/>
              <a:cxnLst/>
              <a:rect l="l" t="t" r="r" b="b"/>
              <a:pathLst>
                <a:path w="48544" h="32876" extrusionOk="0">
                  <a:moveTo>
                    <a:pt x="2511" y="0"/>
                  </a:moveTo>
                  <a:cubicBezTo>
                    <a:pt x="2511" y="1"/>
                    <a:pt x="1" y="18631"/>
                    <a:pt x="9407" y="28944"/>
                  </a:cubicBezTo>
                  <a:cubicBezTo>
                    <a:pt x="11463" y="31212"/>
                    <a:pt x="16635" y="32876"/>
                    <a:pt x="19690" y="32876"/>
                  </a:cubicBezTo>
                  <a:lnTo>
                    <a:pt x="44853" y="32876"/>
                  </a:lnTo>
                  <a:cubicBezTo>
                    <a:pt x="45942" y="32876"/>
                    <a:pt x="46880" y="32090"/>
                    <a:pt x="47061" y="31031"/>
                  </a:cubicBezTo>
                  <a:cubicBezTo>
                    <a:pt x="47878" y="26283"/>
                    <a:pt x="48543" y="13973"/>
                    <a:pt x="33935" y="12159"/>
                  </a:cubicBezTo>
                  <a:cubicBezTo>
                    <a:pt x="15788" y="9860"/>
                    <a:pt x="8651" y="12431"/>
                    <a:pt x="251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817;p40"/>
            <p:cNvSpPr/>
            <p:nvPr/>
          </p:nvSpPr>
          <p:spPr>
            <a:xfrm>
              <a:off x="5364784" y="4034783"/>
              <a:ext cx="205361" cy="1005710"/>
            </a:xfrm>
            <a:custGeom>
              <a:avLst/>
              <a:gdLst/>
              <a:ahLst/>
              <a:cxnLst/>
              <a:rect l="l" t="t" r="r" b="b"/>
              <a:pathLst>
                <a:path w="11555" h="56588" extrusionOk="0">
                  <a:moveTo>
                    <a:pt x="848" y="0"/>
                  </a:moveTo>
                  <a:lnTo>
                    <a:pt x="1" y="182"/>
                  </a:lnTo>
                  <a:lnTo>
                    <a:pt x="10708" y="56587"/>
                  </a:lnTo>
                  <a:lnTo>
                    <a:pt x="11554" y="56406"/>
                  </a:lnTo>
                  <a:lnTo>
                    <a:pt x="84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818;p40"/>
            <p:cNvSpPr/>
            <p:nvPr/>
          </p:nvSpPr>
          <p:spPr>
            <a:xfrm>
              <a:off x="4872409" y="4034783"/>
              <a:ext cx="205361" cy="1005710"/>
            </a:xfrm>
            <a:custGeom>
              <a:avLst/>
              <a:gdLst/>
              <a:ahLst/>
              <a:cxnLst/>
              <a:rect l="l" t="t" r="r" b="b"/>
              <a:pathLst>
                <a:path w="11555" h="56588" extrusionOk="0">
                  <a:moveTo>
                    <a:pt x="10708" y="0"/>
                  </a:moveTo>
                  <a:lnTo>
                    <a:pt x="1" y="56406"/>
                  </a:lnTo>
                  <a:lnTo>
                    <a:pt x="848" y="56587"/>
                  </a:lnTo>
                  <a:lnTo>
                    <a:pt x="11554" y="182"/>
                  </a:lnTo>
                  <a:lnTo>
                    <a:pt x="1070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819;p40"/>
            <p:cNvSpPr/>
            <p:nvPr/>
          </p:nvSpPr>
          <p:spPr>
            <a:xfrm>
              <a:off x="4913268" y="3022078"/>
              <a:ext cx="545598" cy="675693"/>
            </a:xfrm>
            <a:custGeom>
              <a:avLst/>
              <a:gdLst/>
              <a:ahLst/>
              <a:cxnLst/>
              <a:rect l="l" t="t" r="r" b="b"/>
              <a:pathLst>
                <a:path w="30699" h="38019" extrusionOk="0">
                  <a:moveTo>
                    <a:pt x="15909" y="1"/>
                  </a:moveTo>
                  <a:lnTo>
                    <a:pt x="9104" y="999"/>
                  </a:lnTo>
                  <a:cubicBezTo>
                    <a:pt x="9104" y="999"/>
                    <a:pt x="2723" y="2299"/>
                    <a:pt x="1362" y="7350"/>
                  </a:cubicBezTo>
                  <a:cubicBezTo>
                    <a:pt x="1" y="12431"/>
                    <a:pt x="5233" y="38018"/>
                    <a:pt x="5233" y="38018"/>
                  </a:cubicBezTo>
                  <a:lnTo>
                    <a:pt x="24045" y="38018"/>
                  </a:lnTo>
                  <a:lnTo>
                    <a:pt x="29701" y="21958"/>
                  </a:lnTo>
                  <a:cubicBezTo>
                    <a:pt x="30124" y="20658"/>
                    <a:pt x="30427" y="19327"/>
                    <a:pt x="30517" y="17966"/>
                  </a:cubicBezTo>
                  <a:cubicBezTo>
                    <a:pt x="30699" y="15093"/>
                    <a:pt x="30366" y="12129"/>
                    <a:pt x="29187" y="9558"/>
                  </a:cubicBezTo>
                  <a:lnTo>
                    <a:pt x="26041" y="2693"/>
                  </a:lnTo>
                  <a:lnTo>
                    <a:pt x="21021" y="545"/>
                  </a:lnTo>
                  <a:lnTo>
                    <a:pt x="1590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820;p40"/>
            <p:cNvSpPr/>
            <p:nvPr/>
          </p:nvSpPr>
          <p:spPr>
            <a:xfrm>
              <a:off x="5125599" y="3022078"/>
              <a:ext cx="253187" cy="100610"/>
            </a:xfrm>
            <a:custGeom>
              <a:avLst/>
              <a:gdLst/>
              <a:ahLst/>
              <a:cxnLst/>
              <a:rect l="l" t="t" r="r" b="b"/>
              <a:pathLst>
                <a:path w="14246" h="5661" extrusionOk="0">
                  <a:moveTo>
                    <a:pt x="3962" y="1"/>
                  </a:moveTo>
                  <a:lnTo>
                    <a:pt x="0" y="606"/>
                  </a:lnTo>
                  <a:cubicBezTo>
                    <a:pt x="1923" y="3865"/>
                    <a:pt x="5003" y="5661"/>
                    <a:pt x="8884" y="5661"/>
                  </a:cubicBezTo>
                  <a:cubicBezTo>
                    <a:pt x="9397" y="5661"/>
                    <a:pt x="9924" y="5629"/>
                    <a:pt x="10465" y="5566"/>
                  </a:cubicBezTo>
                  <a:cubicBezTo>
                    <a:pt x="14245" y="5142"/>
                    <a:pt x="11886" y="1755"/>
                    <a:pt x="11886" y="1755"/>
                  </a:cubicBezTo>
                  <a:lnTo>
                    <a:pt x="9557" y="757"/>
                  </a:lnTo>
                  <a:lnTo>
                    <a:pt x="3962" y="1"/>
                  </a:lnTo>
                  <a:close/>
                </a:path>
              </a:pathLst>
            </a:custGeom>
            <a:solidFill>
              <a:srgbClr val="FDB5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821;p40"/>
            <p:cNvSpPr/>
            <p:nvPr/>
          </p:nvSpPr>
          <p:spPr>
            <a:xfrm>
              <a:off x="5415311" y="3156778"/>
              <a:ext cx="42494" cy="149680"/>
            </a:xfrm>
            <a:custGeom>
              <a:avLst/>
              <a:gdLst/>
              <a:ahLst/>
              <a:cxnLst/>
              <a:rect l="l" t="t" r="r" b="b"/>
              <a:pathLst>
                <a:path w="2391" h="8422" extrusionOk="0">
                  <a:moveTo>
                    <a:pt x="94" y="1"/>
                  </a:moveTo>
                  <a:cubicBezTo>
                    <a:pt x="82" y="1"/>
                    <a:pt x="70" y="4"/>
                    <a:pt x="61" y="13"/>
                  </a:cubicBezTo>
                  <a:cubicBezTo>
                    <a:pt x="1" y="13"/>
                    <a:pt x="1" y="74"/>
                    <a:pt x="1" y="104"/>
                  </a:cubicBezTo>
                  <a:cubicBezTo>
                    <a:pt x="1634" y="4187"/>
                    <a:pt x="2209" y="8330"/>
                    <a:pt x="2239" y="8361"/>
                  </a:cubicBezTo>
                  <a:cubicBezTo>
                    <a:pt x="2239" y="8391"/>
                    <a:pt x="2269" y="8421"/>
                    <a:pt x="2300" y="8421"/>
                  </a:cubicBezTo>
                  <a:lnTo>
                    <a:pt x="2330" y="8421"/>
                  </a:lnTo>
                  <a:cubicBezTo>
                    <a:pt x="2360" y="8421"/>
                    <a:pt x="2390" y="8391"/>
                    <a:pt x="2390" y="8330"/>
                  </a:cubicBezTo>
                  <a:cubicBezTo>
                    <a:pt x="2390" y="8300"/>
                    <a:pt x="1785" y="4157"/>
                    <a:pt x="152" y="43"/>
                  </a:cubicBezTo>
                  <a:cubicBezTo>
                    <a:pt x="152" y="22"/>
                    <a:pt x="122" y="1"/>
                    <a:pt x="9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822;p40"/>
            <p:cNvSpPr/>
            <p:nvPr/>
          </p:nvSpPr>
          <p:spPr>
            <a:xfrm>
              <a:off x="5726547" y="3471372"/>
              <a:ext cx="134147" cy="73738"/>
            </a:xfrm>
            <a:custGeom>
              <a:avLst/>
              <a:gdLst/>
              <a:ahLst/>
              <a:cxnLst/>
              <a:rect l="l" t="t" r="r" b="b"/>
              <a:pathLst>
                <a:path w="7548" h="4149" extrusionOk="0">
                  <a:moveTo>
                    <a:pt x="6932" y="0"/>
                  </a:moveTo>
                  <a:cubicBezTo>
                    <a:pt x="6870" y="0"/>
                    <a:pt x="6807" y="12"/>
                    <a:pt x="6745" y="35"/>
                  </a:cubicBezTo>
                  <a:lnTo>
                    <a:pt x="4507" y="731"/>
                  </a:lnTo>
                  <a:cubicBezTo>
                    <a:pt x="3872" y="943"/>
                    <a:pt x="3297" y="1275"/>
                    <a:pt x="2813" y="1699"/>
                  </a:cubicBezTo>
                  <a:lnTo>
                    <a:pt x="1" y="4149"/>
                  </a:lnTo>
                  <a:lnTo>
                    <a:pt x="3811" y="2546"/>
                  </a:lnTo>
                  <a:lnTo>
                    <a:pt x="7138" y="1094"/>
                  </a:lnTo>
                  <a:cubicBezTo>
                    <a:pt x="7320" y="1003"/>
                    <a:pt x="7441" y="852"/>
                    <a:pt x="7471" y="671"/>
                  </a:cubicBezTo>
                  <a:cubicBezTo>
                    <a:pt x="7547" y="314"/>
                    <a:pt x="7259" y="0"/>
                    <a:pt x="6932" y="0"/>
                  </a:cubicBezTo>
                  <a:close/>
                </a:path>
              </a:pathLst>
            </a:custGeom>
            <a:solidFill>
              <a:srgbClr val="FDB5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823;p40"/>
            <p:cNvSpPr/>
            <p:nvPr/>
          </p:nvSpPr>
          <p:spPr>
            <a:xfrm>
              <a:off x="5236323" y="3589169"/>
              <a:ext cx="411220" cy="187073"/>
            </a:xfrm>
            <a:custGeom>
              <a:avLst/>
              <a:gdLst/>
              <a:ahLst/>
              <a:cxnLst/>
              <a:rect l="l" t="t" r="r" b="b"/>
              <a:pathLst>
                <a:path w="23138" h="10526" extrusionOk="0">
                  <a:moveTo>
                    <a:pt x="23077" y="1"/>
                  </a:moveTo>
                  <a:lnTo>
                    <a:pt x="1" y="2360"/>
                  </a:lnTo>
                  <a:lnTo>
                    <a:pt x="1755" y="10526"/>
                  </a:lnTo>
                  <a:lnTo>
                    <a:pt x="23138" y="3751"/>
                  </a:lnTo>
                  <a:lnTo>
                    <a:pt x="23077" y="1"/>
                  </a:lnTo>
                  <a:close/>
                </a:path>
              </a:pathLst>
            </a:custGeom>
            <a:solidFill>
              <a:srgbClr val="FDB5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824;p40"/>
            <p:cNvSpPr/>
            <p:nvPr/>
          </p:nvSpPr>
          <p:spPr>
            <a:xfrm>
              <a:off x="5641078" y="3498120"/>
              <a:ext cx="225533" cy="157713"/>
            </a:xfrm>
            <a:custGeom>
              <a:avLst/>
              <a:gdLst/>
              <a:ahLst/>
              <a:cxnLst/>
              <a:rect l="l" t="t" r="r" b="b"/>
              <a:pathLst>
                <a:path w="12690" h="8874" extrusionOk="0">
                  <a:moveTo>
                    <a:pt x="11957" y="0"/>
                  </a:moveTo>
                  <a:cubicBezTo>
                    <a:pt x="11915" y="0"/>
                    <a:pt x="11871" y="4"/>
                    <a:pt x="11826" y="12"/>
                  </a:cubicBezTo>
                  <a:lnTo>
                    <a:pt x="7894" y="829"/>
                  </a:lnTo>
                  <a:cubicBezTo>
                    <a:pt x="7471" y="920"/>
                    <a:pt x="7078" y="1071"/>
                    <a:pt x="6685" y="1283"/>
                  </a:cubicBezTo>
                  <a:lnTo>
                    <a:pt x="1" y="5184"/>
                  </a:lnTo>
                  <a:lnTo>
                    <a:pt x="364" y="8874"/>
                  </a:lnTo>
                  <a:cubicBezTo>
                    <a:pt x="364" y="8874"/>
                    <a:pt x="7138" y="7936"/>
                    <a:pt x="8197" y="2583"/>
                  </a:cubicBezTo>
                  <a:lnTo>
                    <a:pt x="12159" y="1222"/>
                  </a:lnTo>
                  <a:cubicBezTo>
                    <a:pt x="12371" y="1162"/>
                    <a:pt x="12522" y="1010"/>
                    <a:pt x="12552" y="799"/>
                  </a:cubicBezTo>
                  <a:cubicBezTo>
                    <a:pt x="12689" y="387"/>
                    <a:pt x="12378" y="0"/>
                    <a:pt x="11957" y="0"/>
                  </a:cubicBezTo>
                  <a:close/>
                </a:path>
              </a:pathLst>
            </a:custGeom>
            <a:solidFill>
              <a:srgbClr val="FDB5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825;p40"/>
            <p:cNvSpPr/>
            <p:nvPr/>
          </p:nvSpPr>
          <p:spPr>
            <a:xfrm>
              <a:off x="4953577" y="3168294"/>
              <a:ext cx="384881" cy="611854"/>
            </a:xfrm>
            <a:custGeom>
              <a:avLst/>
              <a:gdLst/>
              <a:ahLst/>
              <a:cxnLst/>
              <a:rect l="l" t="t" r="r" b="b"/>
              <a:pathLst>
                <a:path w="21656" h="34427" extrusionOk="0">
                  <a:moveTo>
                    <a:pt x="9346" y="0"/>
                  </a:moveTo>
                  <a:lnTo>
                    <a:pt x="1" y="4083"/>
                  </a:lnTo>
                  <a:lnTo>
                    <a:pt x="11917" y="31575"/>
                  </a:lnTo>
                  <a:cubicBezTo>
                    <a:pt x="12687" y="33355"/>
                    <a:pt x="14412" y="34427"/>
                    <a:pt x="16242" y="34427"/>
                  </a:cubicBezTo>
                  <a:cubicBezTo>
                    <a:pt x="16714" y="34427"/>
                    <a:pt x="17193" y="34356"/>
                    <a:pt x="17664" y="34207"/>
                  </a:cubicBezTo>
                  <a:cubicBezTo>
                    <a:pt x="20295" y="33390"/>
                    <a:pt x="21656" y="30487"/>
                    <a:pt x="20628" y="27946"/>
                  </a:cubicBezTo>
                  <a:lnTo>
                    <a:pt x="9346" y="0"/>
                  </a:lnTo>
                  <a:close/>
                </a:path>
              </a:pathLst>
            </a:custGeom>
            <a:solidFill>
              <a:srgbClr val="FDB5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826;p40"/>
            <p:cNvSpPr/>
            <p:nvPr/>
          </p:nvSpPr>
          <p:spPr>
            <a:xfrm>
              <a:off x="4877794" y="3085651"/>
              <a:ext cx="327369" cy="349798"/>
            </a:xfrm>
            <a:custGeom>
              <a:avLst/>
              <a:gdLst/>
              <a:ahLst/>
              <a:cxnLst/>
              <a:rect l="l" t="t" r="r" b="b"/>
              <a:pathLst>
                <a:path w="18420" h="19682" extrusionOk="0">
                  <a:moveTo>
                    <a:pt x="9268" y="1"/>
                  </a:moveTo>
                  <a:cubicBezTo>
                    <a:pt x="8737" y="1"/>
                    <a:pt x="8188" y="112"/>
                    <a:pt x="7622" y="356"/>
                  </a:cubicBezTo>
                  <a:cubicBezTo>
                    <a:pt x="0" y="3622"/>
                    <a:pt x="6473" y="19682"/>
                    <a:pt x="6473" y="19682"/>
                  </a:cubicBezTo>
                  <a:lnTo>
                    <a:pt x="18419" y="12363"/>
                  </a:lnTo>
                  <a:cubicBezTo>
                    <a:pt x="18419" y="12363"/>
                    <a:pt x="14862" y="1"/>
                    <a:pt x="92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827;p40"/>
            <p:cNvSpPr/>
            <p:nvPr/>
          </p:nvSpPr>
          <p:spPr>
            <a:xfrm>
              <a:off x="5137951" y="3144959"/>
              <a:ext cx="68833" cy="176534"/>
            </a:xfrm>
            <a:custGeom>
              <a:avLst/>
              <a:gdLst/>
              <a:ahLst/>
              <a:cxnLst/>
              <a:rect l="l" t="t" r="r" b="b"/>
              <a:pathLst>
                <a:path w="3873" h="9933" extrusionOk="0">
                  <a:moveTo>
                    <a:pt x="107" y="0"/>
                  </a:moveTo>
                  <a:cubicBezTo>
                    <a:pt x="94" y="0"/>
                    <a:pt x="79" y="4"/>
                    <a:pt x="61" y="13"/>
                  </a:cubicBezTo>
                  <a:cubicBezTo>
                    <a:pt x="31" y="13"/>
                    <a:pt x="1" y="73"/>
                    <a:pt x="31" y="104"/>
                  </a:cubicBezTo>
                  <a:lnTo>
                    <a:pt x="3660" y="8995"/>
                  </a:lnTo>
                  <a:lnTo>
                    <a:pt x="2360" y="9782"/>
                  </a:lnTo>
                  <a:cubicBezTo>
                    <a:pt x="2330" y="9812"/>
                    <a:pt x="2330" y="9872"/>
                    <a:pt x="2360" y="9903"/>
                  </a:cubicBezTo>
                  <a:cubicBezTo>
                    <a:pt x="2360" y="9933"/>
                    <a:pt x="2390" y="9933"/>
                    <a:pt x="2420" y="9933"/>
                  </a:cubicBezTo>
                  <a:lnTo>
                    <a:pt x="2451" y="9933"/>
                  </a:lnTo>
                  <a:lnTo>
                    <a:pt x="3812" y="9116"/>
                  </a:lnTo>
                  <a:cubicBezTo>
                    <a:pt x="3842" y="9086"/>
                    <a:pt x="3872" y="9026"/>
                    <a:pt x="3842" y="8995"/>
                  </a:cubicBezTo>
                  <a:lnTo>
                    <a:pt x="182" y="43"/>
                  </a:lnTo>
                  <a:cubicBezTo>
                    <a:pt x="161" y="22"/>
                    <a:pt x="139" y="0"/>
                    <a:pt x="10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828;p40"/>
            <p:cNvSpPr/>
            <p:nvPr/>
          </p:nvSpPr>
          <p:spPr>
            <a:xfrm>
              <a:off x="4966480" y="3338681"/>
              <a:ext cx="63448" cy="90320"/>
            </a:xfrm>
            <a:custGeom>
              <a:avLst/>
              <a:gdLst/>
              <a:ahLst/>
              <a:cxnLst/>
              <a:rect l="l" t="t" r="r" b="b"/>
              <a:pathLst>
                <a:path w="3570" h="5082" extrusionOk="0">
                  <a:moveTo>
                    <a:pt x="61" y="1"/>
                  </a:moveTo>
                  <a:cubicBezTo>
                    <a:pt x="1" y="31"/>
                    <a:pt x="1" y="92"/>
                    <a:pt x="1" y="122"/>
                  </a:cubicBezTo>
                  <a:lnTo>
                    <a:pt x="2118" y="5021"/>
                  </a:lnTo>
                  <a:cubicBezTo>
                    <a:pt x="2148" y="5052"/>
                    <a:pt x="2148" y="5052"/>
                    <a:pt x="2178" y="5082"/>
                  </a:cubicBezTo>
                  <a:lnTo>
                    <a:pt x="2209" y="5082"/>
                  </a:lnTo>
                  <a:cubicBezTo>
                    <a:pt x="2209" y="5082"/>
                    <a:pt x="2239" y="5082"/>
                    <a:pt x="2239" y="5052"/>
                  </a:cubicBezTo>
                  <a:lnTo>
                    <a:pt x="3509" y="4265"/>
                  </a:lnTo>
                  <a:cubicBezTo>
                    <a:pt x="3570" y="4265"/>
                    <a:pt x="3570" y="4205"/>
                    <a:pt x="3539" y="4175"/>
                  </a:cubicBezTo>
                  <a:cubicBezTo>
                    <a:pt x="3539" y="4139"/>
                    <a:pt x="3519" y="4124"/>
                    <a:pt x="3495" y="4124"/>
                  </a:cubicBezTo>
                  <a:cubicBezTo>
                    <a:pt x="3479" y="4124"/>
                    <a:pt x="3461" y="4132"/>
                    <a:pt x="3449" y="4144"/>
                  </a:cubicBezTo>
                  <a:lnTo>
                    <a:pt x="2239" y="4870"/>
                  </a:lnTo>
                  <a:lnTo>
                    <a:pt x="152" y="61"/>
                  </a:lnTo>
                  <a:cubicBezTo>
                    <a:pt x="152" y="1"/>
                    <a:pt x="92" y="1"/>
                    <a:pt x="6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829;p40"/>
            <p:cNvSpPr/>
            <p:nvPr/>
          </p:nvSpPr>
          <p:spPr>
            <a:xfrm>
              <a:off x="4879944" y="2679830"/>
              <a:ext cx="355326" cy="318483"/>
            </a:xfrm>
            <a:custGeom>
              <a:avLst/>
              <a:gdLst/>
              <a:ahLst/>
              <a:cxnLst/>
              <a:rect l="l" t="t" r="r" b="b"/>
              <a:pathLst>
                <a:path w="19993" h="17920" extrusionOk="0">
                  <a:moveTo>
                    <a:pt x="9997" y="0"/>
                  </a:moveTo>
                  <a:cubicBezTo>
                    <a:pt x="7511" y="0"/>
                    <a:pt x="5038" y="1030"/>
                    <a:pt x="3267" y="3047"/>
                  </a:cubicBezTo>
                  <a:cubicBezTo>
                    <a:pt x="1" y="6767"/>
                    <a:pt x="364" y="12423"/>
                    <a:pt x="4084" y="15689"/>
                  </a:cubicBezTo>
                  <a:cubicBezTo>
                    <a:pt x="5787" y="17185"/>
                    <a:pt x="7896" y="17919"/>
                    <a:pt x="9996" y="17919"/>
                  </a:cubicBezTo>
                  <a:cubicBezTo>
                    <a:pt x="12482" y="17919"/>
                    <a:pt x="14955" y="16889"/>
                    <a:pt x="16726" y="14872"/>
                  </a:cubicBezTo>
                  <a:cubicBezTo>
                    <a:pt x="19993" y="11152"/>
                    <a:pt x="19630" y="5497"/>
                    <a:pt x="15910" y="2230"/>
                  </a:cubicBezTo>
                  <a:cubicBezTo>
                    <a:pt x="14206" y="735"/>
                    <a:pt x="12097" y="0"/>
                    <a:pt x="999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830;p40"/>
            <p:cNvSpPr/>
            <p:nvPr/>
          </p:nvSpPr>
          <p:spPr>
            <a:xfrm>
              <a:off x="5292768" y="2493163"/>
              <a:ext cx="237601" cy="148365"/>
            </a:xfrm>
            <a:custGeom>
              <a:avLst/>
              <a:gdLst/>
              <a:ahLst/>
              <a:cxnLst/>
              <a:rect l="l" t="t" r="r" b="b"/>
              <a:pathLst>
                <a:path w="13369" h="8348" extrusionOk="0">
                  <a:moveTo>
                    <a:pt x="5142" y="0"/>
                  </a:moveTo>
                  <a:lnTo>
                    <a:pt x="1" y="1785"/>
                  </a:lnTo>
                  <a:lnTo>
                    <a:pt x="8923" y="8348"/>
                  </a:lnTo>
                  <a:cubicBezTo>
                    <a:pt x="13369" y="2420"/>
                    <a:pt x="5142" y="0"/>
                    <a:pt x="514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831;p40"/>
            <p:cNvSpPr/>
            <p:nvPr/>
          </p:nvSpPr>
          <p:spPr>
            <a:xfrm>
              <a:off x="4994453" y="2470041"/>
              <a:ext cx="389715" cy="348341"/>
            </a:xfrm>
            <a:custGeom>
              <a:avLst/>
              <a:gdLst/>
              <a:ahLst/>
              <a:cxnLst/>
              <a:rect l="l" t="t" r="r" b="b"/>
              <a:pathLst>
                <a:path w="21928" h="19600" extrusionOk="0">
                  <a:moveTo>
                    <a:pt x="14257" y="0"/>
                  </a:moveTo>
                  <a:cubicBezTo>
                    <a:pt x="11484" y="0"/>
                    <a:pt x="8573" y="633"/>
                    <a:pt x="6684" y="2783"/>
                  </a:cubicBezTo>
                  <a:cubicBezTo>
                    <a:pt x="0" y="10344"/>
                    <a:pt x="11584" y="19599"/>
                    <a:pt x="11584" y="19599"/>
                  </a:cubicBezTo>
                  <a:lnTo>
                    <a:pt x="21927" y="1301"/>
                  </a:lnTo>
                  <a:cubicBezTo>
                    <a:pt x="21927" y="1301"/>
                    <a:pt x="18233" y="0"/>
                    <a:pt x="1425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832;p40"/>
            <p:cNvSpPr/>
            <p:nvPr/>
          </p:nvSpPr>
          <p:spPr>
            <a:xfrm>
              <a:off x="5371288" y="2704552"/>
              <a:ext cx="117689" cy="96114"/>
            </a:xfrm>
            <a:custGeom>
              <a:avLst/>
              <a:gdLst/>
              <a:ahLst/>
              <a:cxnLst/>
              <a:rect l="l" t="t" r="r" b="b"/>
              <a:pathLst>
                <a:path w="6622" h="5408" extrusionOk="0">
                  <a:moveTo>
                    <a:pt x="3385" y="1"/>
                  </a:moveTo>
                  <a:cubicBezTo>
                    <a:pt x="2481" y="1"/>
                    <a:pt x="1751" y="788"/>
                    <a:pt x="1208" y="1626"/>
                  </a:cubicBezTo>
                  <a:cubicBezTo>
                    <a:pt x="663" y="2442"/>
                    <a:pt x="300" y="3350"/>
                    <a:pt x="119" y="4257"/>
                  </a:cubicBezTo>
                  <a:cubicBezTo>
                    <a:pt x="1" y="4846"/>
                    <a:pt x="573" y="5407"/>
                    <a:pt x="1274" y="5407"/>
                  </a:cubicBezTo>
                  <a:cubicBezTo>
                    <a:pt x="1292" y="5407"/>
                    <a:pt x="1310" y="5407"/>
                    <a:pt x="1329" y="5406"/>
                  </a:cubicBezTo>
                  <a:cubicBezTo>
                    <a:pt x="3839" y="5376"/>
                    <a:pt x="6621" y="1686"/>
                    <a:pt x="4353" y="295"/>
                  </a:cubicBezTo>
                  <a:cubicBezTo>
                    <a:pt x="4011" y="90"/>
                    <a:pt x="3688" y="1"/>
                    <a:pt x="3385" y="1"/>
                  </a:cubicBezTo>
                  <a:close/>
                </a:path>
              </a:pathLst>
            </a:custGeom>
            <a:solidFill>
              <a:srgbClr val="FDB5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833;p40"/>
            <p:cNvSpPr/>
            <p:nvPr/>
          </p:nvSpPr>
          <p:spPr>
            <a:xfrm>
              <a:off x="5163223" y="2785577"/>
              <a:ext cx="153750" cy="302630"/>
            </a:xfrm>
            <a:custGeom>
              <a:avLst/>
              <a:gdLst/>
              <a:ahLst/>
              <a:cxnLst/>
              <a:rect l="l" t="t" r="r" b="b"/>
              <a:pathLst>
                <a:path w="8651" h="17028" extrusionOk="0">
                  <a:moveTo>
                    <a:pt x="3357" y="0"/>
                  </a:moveTo>
                  <a:lnTo>
                    <a:pt x="0" y="14518"/>
                  </a:lnTo>
                  <a:lnTo>
                    <a:pt x="7410" y="17028"/>
                  </a:lnTo>
                  <a:lnTo>
                    <a:pt x="8650" y="3418"/>
                  </a:lnTo>
                  <a:lnTo>
                    <a:pt x="3357" y="0"/>
                  </a:lnTo>
                  <a:close/>
                </a:path>
              </a:pathLst>
            </a:custGeom>
            <a:solidFill>
              <a:srgbClr val="FDB5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834;p40"/>
            <p:cNvSpPr/>
            <p:nvPr/>
          </p:nvSpPr>
          <p:spPr>
            <a:xfrm>
              <a:off x="5215902" y="2873730"/>
              <a:ext cx="98371" cy="118809"/>
            </a:xfrm>
            <a:custGeom>
              <a:avLst/>
              <a:gdLst/>
              <a:ahLst/>
              <a:cxnLst/>
              <a:rect l="l" t="t" r="r" b="b"/>
              <a:pathLst>
                <a:path w="5535" h="6685" extrusionOk="0">
                  <a:moveTo>
                    <a:pt x="0" y="0"/>
                  </a:moveTo>
                  <a:lnTo>
                    <a:pt x="4930" y="6684"/>
                  </a:lnTo>
                  <a:lnTo>
                    <a:pt x="5535" y="1392"/>
                  </a:lnTo>
                  <a:lnTo>
                    <a:pt x="0" y="0"/>
                  </a:lnTo>
                  <a:close/>
                </a:path>
              </a:pathLst>
            </a:custGeom>
            <a:solidFill>
              <a:srgbClr val="FDB5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835;p40"/>
            <p:cNvSpPr/>
            <p:nvPr/>
          </p:nvSpPr>
          <p:spPr>
            <a:xfrm>
              <a:off x="5116997" y="2513211"/>
              <a:ext cx="348856" cy="400557"/>
            </a:xfrm>
            <a:custGeom>
              <a:avLst/>
              <a:gdLst/>
              <a:ahLst/>
              <a:cxnLst/>
              <a:rect l="l" t="t" r="r" b="b"/>
              <a:pathLst>
                <a:path w="19629" h="22538" extrusionOk="0">
                  <a:moveTo>
                    <a:pt x="9836" y="0"/>
                  </a:moveTo>
                  <a:cubicBezTo>
                    <a:pt x="1" y="0"/>
                    <a:pt x="2178" y="9730"/>
                    <a:pt x="2178" y="9730"/>
                  </a:cubicBezTo>
                  <a:lnTo>
                    <a:pt x="2843" y="12694"/>
                  </a:lnTo>
                  <a:cubicBezTo>
                    <a:pt x="2873" y="14267"/>
                    <a:pt x="2450" y="15235"/>
                    <a:pt x="4628" y="19015"/>
                  </a:cubicBezTo>
                  <a:cubicBezTo>
                    <a:pt x="6100" y="21557"/>
                    <a:pt x="8426" y="22538"/>
                    <a:pt x="10263" y="22538"/>
                  </a:cubicBezTo>
                  <a:cubicBezTo>
                    <a:pt x="10917" y="22538"/>
                    <a:pt x="11508" y="22413"/>
                    <a:pt x="11977" y="22191"/>
                  </a:cubicBezTo>
                  <a:cubicBezTo>
                    <a:pt x="16514" y="20043"/>
                    <a:pt x="17724" y="15658"/>
                    <a:pt x="18722" y="7734"/>
                  </a:cubicBezTo>
                  <a:cubicBezTo>
                    <a:pt x="19629" y="536"/>
                    <a:pt x="11765" y="112"/>
                    <a:pt x="11765" y="112"/>
                  </a:cubicBezTo>
                  <a:cubicBezTo>
                    <a:pt x="11076" y="36"/>
                    <a:pt x="10434" y="0"/>
                    <a:pt x="9836" y="0"/>
                  </a:cubicBezTo>
                  <a:close/>
                </a:path>
              </a:pathLst>
            </a:custGeom>
            <a:solidFill>
              <a:srgbClr val="FDB5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836;p40"/>
            <p:cNvSpPr/>
            <p:nvPr/>
          </p:nvSpPr>
          <p:spPr>
            <a:xfrm rot="1364483">
              <a:off x="5345969" y="2739653"/>
              <a:ext cx="18287" cy="44091"/>
            </a:xfrm>
            <a:custGeom>
              <a:avLst/>
              <a:gdLst/>
              <a:ahLst/>
              <a:cxnLst/>
              <a:rect l="l" t="t" r="r" b="b"/>
              <a:pathLst>
                <a:path w="1029" h="2481" extrusionOk="0">
                  <a:moveTo>
                    <a:pt x="333" y="1"/>
                  </a:moveTo>
                  <a:cubicBezTo>
                    <a:pt x="303" y="31"/>
                    <a:pt x="273" y="61"/>
                    <a:pt x="273" y="122"/>
                  </a:cubicBezTo>
                  <a:lnTo>
                    <a:pt x="847" y="1785"/>
                  </a:lnTo>
                  <a:lnTo>
                    <a:pt x="31" y="2330"/>
                  </a:lnTo>
                  <a:cubicBezTo>
                    <a:pt x="0" y="2360"/>
                    <a:pt x="0" y="2390"/>
                    <a:pt x="31" y="2451"/>
                  </a:cubicBezTo>
                  <a:cubicBezTo>
                    <a:pt x="31" y="2451"/>
                    <a:pt x="61" y="2481"/>
                    <a:pt x="91" y="2481"/>
                  </a:cubicBezTo>
                  <a:cubicBezTo>
                    <a:pt x="121" y="2481"/>
                    <a:pt x="121" y="2481"/>
                    <a:pt x="152" y="2451"/>
                  </a:cubicBezTo>
                  <a:lnTo>
                    <a:pt x="998" y="1876"/>
                  </a:lnTo>
                  <a:cubicBezTo>
                    <a:pt x="1029" y="1846"/>
                    <a:pt x="1029" y="1816"/>
                    <a:pt x="1029" y="1785"/>
                  </a:cubicBezTo>
                  <a:lnTo>
                    <a:pt x="454" y="61"/>
                  </a:lnTo>
                  <a:cubicBezTo>
                    <a:pt x="424" y="1"/>
                    <a:pt x="363" y="1"/>
                    <a:pt x="333" y="1"/>
                  </a:cubicBezTo>
                  <a:close/>
                </a:path>
              </a:pathLst>
            </a:custGeom>
            <a:solidFill>
              <a:srgbClr val="ED97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837;p40"/>
            <p:cNvSpPr/>
            <p:nvPr/>
          </p:nvSpPr>
          <p:spPr>
            <a:xfrm>
              <a:off x="5390056" y="2654308"/>
              <a:ext cx="59698" cy="46884"/>
            </a:xfrm>
            <a:custGeom>
              <a:avLst/>
              <a:gdLst/>
              <a:ahLst/>
              <a:cxnLst/>
              <a:rect l="l" t="t" r="r" b="b"/>
              <a:pathLst>
                <a:path w="3359" h="2638" extrusionOk="0">
                  <a:moveTo>
                    <a:pt x="1430" y="1"/>
                  </a:moveTo>
                  <a:cubicBezTo>
                    <a:pt x="707" y="1"/>
                    <a:pt x="1" y="460"/>
                    <a:pt x="1" y="460"/>
                  </a:cubicBezTo>
                  <a:lnTo>
                    <a:pt x="3358" y="2638"/>
                  </a:lnTo>
                  <a:cubicBezTo>
                    <a:pt x="3358" y="2638"/>
                    <a:pt x="3025" y="793"/>
                    <a:pt x="2179" y="218"/>
                  </a:cubicBezTo>
                  <a:cubicBezTo>
                    <a:pt x="1948" y="59"/>
                    <a:pt x="1688" y="1"/>
                    <a:pt x="1430" y="1"/>
                  </a:cubicBezTo>
                  <a:close/>
                </a:path>
              </a:pathLst>
            </a:custGeom>
            <a:solidFill>
              <a:srgbClr val="203B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838;p40"/>
            <p:cNvSpPr/>
            <p:nvPr/>
          </p:nvSpPr>
          <p:spPr>
            <a:xfrm>
              <a:off x="5229337" y="2634154"/>
              <a:ext cx="104840" cy="40166"/>
            </a:xfrm>
            <a:custGeom>
              <a:avLst/>
              <a:gdLst/>
              <a:ahLst/>
              <a:cxnLst/>
              <a:rect l="l" t="t" r="r" b="b"/>
              <a:pathLst>
                <a:path w="5899" h="2260" extrusionOk="0">
                  <a:moveTo>
                    <a:pt x="3704" y="0"/>
                  </a:moveTo>
                  <a:cubicBezTo>
                    <a:pt x="3486" y="0"/>
                    <a:pt x="3259" y="25"/>
                    <a:pt x="3025" y="82"/>
                  </a:cubicBezTo>
                  <a:cubicBezTo>
                    <a:pt x="1453" y="506"/>
                    <a:pt x="1" y="2260"/>
                    <a:pt x="1" y="2260"/>
                  </a:cubicBezTo>
                  <a:lnTo>
                    <a:pt x="5899" y="838"/>
                  </a:lnTo>
                  <a:cubicBezTo>
                    <a:pt x="5899" y="838"/>
                    <a:pt x="4972" y="0"/>
                    <a:pt x="3704" y="0"/>
                  </a:cubicBezTo>
                  <a:close/>
                </a:path>
              </a:pathLst>
            </a:custGeom>
            <a:solidFill>
              <a:srgbClr val="203B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839;p40"/>
            <p:cNvSpPr/>
            <p:nvPr/>
          </p:nvSpPr>
          <p:spPr>
            <a:xfrm>
              <a:off x="5292769" y="2809233"/>
              <a:ext cx="55379" cy="20225"/>
            </a:xfrm>
            <a:custGeom>
              <a:avLst/>
              <a:gdLst/>
              <a:ahLst/>
              <a:cxnLst/>
              <a:rect l="l" t="t" r="r" b="b"/>
              <a:pathLst>
                <a:path w="3116" h="1138" extrusionOk="0">
                  <a:moveTo>
                    <a:pt x="3114" y="997"/>
                  </a:moveTo>
                  <a:cubicBezTo>
                    <a:pt x="3115" y="998"/>
                    <a:pt x="3115" y="998"/>
                    <a:pt x="3115" y="998"/>
                  </a:cubicBezTo>
                  <a:cubicBezTo>
                    <a:pt x="3115" y="998"/>
                    <a:pt x="3115" y="997"/>
                    <a:pt x="3114" y="997"/>
                  </a:cubicBezTo>
                  <a:close/>
                  <a:moveTo>
                    <a:pt x="0" y="0"/>
                  </a:moveTo>
                  <a:lnTo>
                    <a:pt x="0" y="0"/>
                  </a:lnTo>
                  <a:cubicBezTo>
                    <a:pt x="1124" y="929"/>
                    <a:pt x="1941" y="1138"/>
                    <a:pt x="2456" y="1138"/>
                  </a:cubicBezTo>
                  <a:cubicBezTo>
                    <a:pt x="2877" y="1138"/>
                    <a:pt x="3096" y="997"/>
                    <a:pt x="3114" y="997"/>
                  </a:cubicBezTo>
                  <a:cubicBezTo>
                    <a:pt x="3114" y="997"/>
                    <a:pt x="3114" y="997"/>
                    <a:pt x="3114" y="997"/>
                  </a:cubicBezTo>
                  <a:lnTo>
                    <a:pt x="3114" y="997"/>
                  </a:lnTo>
                  <a:cubicBezTo>
                    <a:pt x="2086" y="212"/>
                    <a:pt x="0" y="0"/>
                    <a:pt x="0" y="0"/>
                  </a:cubicBezTo>
                  <a:close/>
                </a:path>
              </a:pathLst>
            </a:custGeom>
            <a:solidFill>
              <a:srgbClr val="E871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840;p40"/>
            <p:cNvSpPr/>
            <p:nvPr/>
          </p:nvSpPr>
          <p:spPr>
            <a:xfrm>
              <a:off x="5292769" y="2809233"/>
              <a:ext cx="55841" cy="29804"/>
            </a:xfrm>
            <a:custGeom>
              <a:avLst/>
              <a:gdLst/>
              <a:ahLst/>
              <a:cxnLst/>
              <a:rect l="l" t="t" r="r" b="b"/>
              <a:pathLst>
                <a:path w="3142" h="1677" extrusionOk="0">
                  <a:moveTo>
                    <a:pt x="0" y="0"/>
                  </a:moveTo>
                  <a:cubicBezTo>
                    <a:pt x="0" y="0"/>
                    <a:pt x="303" y="1512"/>
                    <a:pt x="1906" y="1664"/>
                  </a:cubicBezTo>
                  <a:cubicBezTo>
                    <a:pt x="1994" y="1672"/>
                    <a:pt x="2076" y="1676"/>
                    <a:pt x="2152" y="1676"/>
                  </a:cubicBezTo>
                  <a:cubicBezTo>
                    <a:pt x="3141" y="1676"/>
                    <a:pt x="3115" y="998"/>
                    <a:pt x="3115" y="998"/>
                  </a:cubicBezTo>
                  <a:lnTo>
                    <a:pt x="0" y="0"/>
                  </a:lnTo>
                  <a:close/>
                </a:path>
              </a:pathLst>
            </a:custGeom>
            <a:solidFill>
              <a:srgbClr val="E871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841;p40"/>
            <p:cNvSpPr/>
            <p:nvPr/>
          </p:nvSpPr>
          <p:spPr>
            <a:xfrm>
              <a:off x="5104093" y="2491706"/>
              <a:ext cx="279544" cy="179929"/>
            </a:xfrm>
            <a:custGeom>
              <a:avLst/>
              <a:gdLst/>
              <a:ahLst/>
              <a:cxnLst/>
              <a:rect l="l" t="t" r="r" b="b"/>
              <a:pathLst>
                <a:path w="15729" h="10124" extrusionOk="0">
                  <a:moveTo>
                    <a:pt x="12213" y="1"/>
                  </a:moveTo>
                  <a:cubicBezTo>
                    <a:pt x="10352" y="1"/>
                    <a:pt x="7933" y="438"/>
                    <a:pt x="5415" y="2079"/>
                  </a:cubicBezTo>
                  <a:cubicBezTo>
                    <a:pt x="1" y="5557"/>
                    <a:pt x="2753" y="10124"/>
                    <a:pt x="2753" y="10124"/>
                  </a:cubicBezTo>
                  <a:cubicBezTo>
                    <a:pt x="2753" y="10124"/>
                    <a:pt x="2755" y="10124"/>
                    <a:pt x="2759" y="10124"/>
                  </a:cubicBezTo>
                  <a:cubicBezTo>
                    <a:pt x="3045" y="10124"/>
                    <a:pt x="14593" y="10065"/>
                    <a:pt x="15728" y="566"/>
                  </a:cubicBezTo>
                  <a:cubicBezTo>
                    <a:pt x="15728" y="566"/>
                    <a:pt x="14331" y="1"/>
                    <a:pt x="1221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842;p40"/>
            <p:cNvSpPr/>
            <p:nvPr/>
          </p:nvSpPr>
          <p:spPr>
            <a:xfrm>
              <a:off x="5128815" y="2631844"/>
              <a:ext cx="69899" cy="98389"/>
            </a:xfrm>
            <a:custGeom>
              <a:avLst/>
              <a:gdLst/>
              <a:ahLst/>
              <a:cxnLst/>
              <a:rect l="l" t="t" r="r" b="b"/>
              <a:pathLst>
                <a:path w="3933" h="5536" extrusionOk="0">
                  <a:moveTo>
                    <a:pt x="3932" y="0"/>
                  </a:moveTo>
                  <a:lnTo>
                    <a:pt x="1" y="2118"/>
                  </a:lnTo>
                  <a:lnTo>
                    <a:pt x="1846" y="5535"/>
                  </a:lnTo>
                  <a:lnTo>
                    <a:pt x="393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843;p40"/>
            <p:cNvSpPr/>
            <p:nvPr/>
          </p:nvSpPr>
          <p:spPr>
            <a:xfrm>
              <a:off x="5073454" y="2684113"/>
              <a:ext cx="101072" cy="105195"/>
            </a:xfrm>
            <a:custGeom>
              <a:avLst/>
              <a:gdLst/>
              <a:ahLst/>
              <a:cxnLst/>
              <a:rect l="l" t="t" r="r" b="b"/>
              <a:pathLst>
                <a:path w="5687" h="5919" extrusionOk="0">
                  <a:moveTo>
                    <a:pt x="3169" y="1"/>
                  </a:moveTo>
                  <a:cubicBezTo>
                    <a:pt x="2993" y="1"/>
                    <a:pt x="2804" y="27"/>
                    <a:pt x="2601" y="84"/>
                  </a:cubicBezTo>
                  <a:cubicBezTo>
                    <a:pt x="0" y="810"/>
                    <a:pt x="1724" y="5135"/>
                    <a:pt x="4114" y="5861"/>
                  </a:cubicBezTo>
                  <a:cubicBezTo>
                    <a:pt x="4249" y="5900"/>
                    <a:pt x="4385" y="5918"/>
                    <a:pt x="4518" y="5918"/>
                  </a:cubicBezTo>
                  <a:cubicBezTo>
                    <a:pt x="5096" y="5918"/>
                    <a:pt x="5601" y="5566"/>
                    <a:pt x="5626" y="5074"/>
                  </a:cubicBezTo>
                  <a:cubicBezTo>
                    <a:pt x="5686" y="4106"/>
                    <a:pt x="5596" y="3169"/>
                    <a:pt x="5263" y="2231"/>
                  </a:cubicBezTo>
                  <a:cubicBezTo>
                    <a:pt x="4922" y="1105"/>
                    <a:pt x="4310" y="1"/>
                    <a:pt x="3169" y="1"/>
                  </a:cubicBezTo>
                  <a:close/>
                </a:path>
              </a:pathLst>
            </a:custGeom>
            <a:solidFill>
              <a:srgbClr val="FDB5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844;p40"/>
            <p:cNvSpPr/>
            <p:nvPr/>
          </p:nvSpPr>
          <p:spPr>
            <a:xfrm>
              <a:off x="5121831" y="2714416"/>
              <a:ext cx="32275" cy="39455"/>
            </a:xfrm>
            <a:custGeom>
              <a:avLst/>
              <a:gdLst/>
              <a:ahLst/>
              <a:cxnLst/>
              <a:rect l="l" t="t" r="r" b="b"/>
              <a:pathLst>
                <a:path w="1816" h="2220" extrusionOk="0">
                  <a:moveTo>
                    <a:pt x="62" y="0"/>
                  </a:moveTo>
                  <a:cubicBezTo>
                    <a:pt x="33" y="0"/>
                    <a:pt x="0" y="28"/>
                    <a:pt x="0" y="73"/>
                  </a:cubicBezTo>
                  <a:cubicBezTo>
                    <a:pt x="0" y="103"/>
                    <a:pt x="31" y="133"/>
                    <a:pt x="61" y="163"/>
                  </a:cubicBezTo>
                  <a:cubicBezTo>
                    <a:pt x="121" y="163"/>
                    <a:pt x="1452" y="436"/>
                    <a:pt x="1664" y="2159"/>
                  </a:cubicBezTo>
                  <a:cubicBezTo>
                    <a:pt x="1664" y="2190"/>
                    <a:pt x="1694" y="2220"/>
                    <a:pt x="1755" y="2220"/>
                  </a:cubicBezTo>
                  <a:cubicBezTo>
                    <a:pt x="1785" y="2220"/>
                    <a:pt x="1815" y="2159"/>
                    <a:pt x="1815" y="2129"/>
                  </a:cubicBezTo>
                  <a:cubicBezTo>
                    <a:pt x="1573" y="315"/>
                    <a:pt x="121" y="12"/>
                    <a:pt x="91" y="12"/>
                  </a:cubicBezTo>
                  <a:cubicBezTo>
                    <a:pt x="83" y="4"/>
                    <a:pt x="73" y="0"/>
                    <a:pt x="6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845;p40"/>
            <p:cNvSpPr/>
            <p:nvPr/>
          </p:nvSpPr>
          <p:spPr>
            <a:xfrm>
              <a:off x="7332684" y="4441168"/>
              <a:ext cx="513874" cy="597725"/>
            </a:xfrm>
            <a:custGeom>
              <a:avLst/>
              <a:gdLst/>
              <a:ahLst/>
              <a:cxnLst/>
              <a:rect l="l" t="t" r="r" b="b"/>
              <a:pathLst>
                <a:path w="28914" h="33632" extrusionOk="0">
                  <a:moveTo>
                    <a:pt x="14699" y="0"/>
                  </a:moveTo>
                  <a:lnTo>
                    <a:pt x="2571" y="2208"/>
                  </a:lnTo>
                  <a:cubicBezTo>
                    <a:pt x="2934" y="2783"/>
                    <a:pt x="3266" y="3750"/>
                    <a:pt x="3539" y="4658"/>
                  </a:cubicBezTo>
                  <a:cubicBezTo>
                    <a:pt x="3962" y="6110"/>
                    <a:pt x="4144" y="7652"/>
                    <a:pt x="4083" y="9164"/>
                  </a:cubicBezTo>
                  <a:lnTo>
                    <a:pt x="3176" y="30728"/>
                  </a:lnTo>
                  <a:cubicBezTo>
                    <a:pt x="0" y="30728"/>
                    <a:pt x="272" y="33632"/>
                    <a:pt x="272" y="33632"/>
                  </a:cubicBezTo>
                  <a:lnTo>
                    <a:pt x="27341" y="33632"/>
                  </a:lnTo>
                  <a:cubicBezTo>
                    <a:pt x="28914" y="18147"/>
                    <a:pt x="21383" y="12310"/>
                    <a:pt x="17512" y="8559"/>
                  </a:cubicBezTo>
                  <a:cubicBezTo>
                    <a:pt x="13640" y="4839"/>
                    <a:pt x="14699" y="0"/>
                    <a:pt x="1469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846;p40"/>
            <p:cNvSpPr/>
            <p:nvPr/>
          </p:nvSpPr>
          <p:spPr>
            <a:xfrm rot="-9430309">
              <a:off x="7823689" y="4846006"/>
              <a:ext cx="267167" cy="192791"/>
            </a:xfrm>
            <a:custGeom>
              <a:avLst/>
              <a:gdLst/>
              <a:ahLst/>
              <a:cxnLst/>
              <a:rect l="l" t="t" r="r" b="b"/>
              <a:pathLst>
                <a:path w="15033" h="10848" extrusionOk="0">
                  <a:moveTo>
                    <a:pt x="13248" y="1"/>
                  </a:moveTo>
                  <a:cubicBezTo>
                    <a:pt x="12316" y="6095"/>
                    <a:pt x="9466" y="7544"/>
                    <a:pt x="6801" y="7544"/>
                  </a:cubicBezTo>
                  <a:cubicBezTo>
                    <a:pt x="5313" y="7544"/>
                    <a:pt x="3882" y="7092"/>
                    <a:pt x="2874" y="6745"/>
                  </a:cubicBezTo>
                  <a:cubicBezTo>
                    <a:pt x="2646" y="6673"/>
                    <a:pt x="2377" y="6622"/>
                    <a:pt x="2098" y="6622"/>
                  </a:cubicBezTo>
                  <a:cubicBezTo>
                    <a:pt x="1452" y="6622"/>
                    <a:pt x="753" y="6895"/>
                    <a:pt x="394" y="7804"/>
                  </a:cubicBezTo>
                  <a:cubicBezTo>
                    <a:pt x="1" y="8832"/>
                    <a:pt x="817" y="9951"/>
                    <a:pt x="1997" y="10284"/>
                  </a:cubicBezTo>
                  <a:cubicBezTo>
                    <a:pt x="3446" y="10674"/>
                    <a:pt x="4734" y="10847"/>
                    <a:pt x="5878" y="10847"/>
                  </a:cubicBezTo>
                  <a:cubicBezTo>
                    <a:pt x="14937" y="10847"/>
                    <a:pt x="15032" y="1"/>
                    <a:pt x="150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847;p40"/>
            <p:cNvSpPr/>
            <p:nvPr/>
          </p:nvSpPr>
          <p:spPr>
            <a:xfrm>
              <a:off x="7410617" y="4726527"/>
              <a:ext cx="347790" cy="313987"/>
            </a:xfrm>
            <a:custGeom>
              <a:avLst/>
              <a:gdLst/>
              <a:ahLst/>
              <a:cxnLst/>
              <a:rect l="l" t="t" r="r" b="b"/>
              <a:pathLst>
                <a:path w="19569" h="17667" extrusionOk="0">
                  <a:moveTo>
                    <a:pt x="10741" y="0"/>
                  </a:moveTo>
                  <a:cubicBezTo>
                    <a:pt x="9807" y="0"/>
                    <a:pt x="8807" y="192"/>
                    <a:pt x="7743" y="639"/>
                  </a:cubicBezTo>
                  <a:cubicBezTo>
                    <a:pt x="242" y="3784"/>
                    <a:pt x="3630" y="13493"/>
                    <a:pt x="4084" y="14703"/>
                  </a:cubicBezTo>
                  <a:cubicBezTo>
                    <a:pt x="3025" y="14733"/>
                    <a:pt x="2239" y="15035"/>
                    <a:pt x="1724" y="15610"/>
                  </a:cubicBezTo>
                  <a:cubicBezTo>
                    <a:pt x="999" y="16427"/>
                    <a:pt x="1089" y="17546"/>
                    <a:pt x="1089" y="17576"/>
                  </a:cubicBezTo>
                  <a:cubicBezTo>
                    <a:pt x="1120" y="17636"/>
                    <a:pt x="1150" y="17667"/>
                    <a:pt x="1180" y="17667"/>
                  </a:cubicBezTo>
                  <a:lnTo>
                    <a:pt x="1210" y="17667"/>
                  </a:lnTo>
                  <a:cubicBezTo>
                    <a:pt x="1241" y="17667"/>
                    <a:pt x="1271" y="17606"/>
                    <a:pt x="1271" y="17546"/>
                  </a:cubicBezTo>
                  <a:cubicBezTo>
                    <a:pt x="1271" y="17546"/>
                    <a:pt x="1180" y="16487"/>
                    <a:pt x="1876" y="15731"/>
                  </a:cubicBezTo>
                  <a:cubicBezTo>
                    <a:pt x="2360" y="15156"/>
                    <a:pt x="3146" y="14884"/>
                    <a:pt x="4204" y="14884"/>
                  </a:cubicBezTo>
                  <a:cubicBezTo>
                    <a:pt x="4235" y="14884"/>
                    <a:pt x="4265" y="14854"/>
                    <a:pt x="4295" y="14854"/>
                  </a:cubicBezTo>
                  <a:cubicBezTo>
                    <a:pt x="4295" y="14824"/>
                    <a:pt x="4295" y="14793"/>
                    <a:pt x="4295" y="14763"/>
                  </a:cubicBezTo>
                  <a:cubicBezTo>
                    <a:pt x="4235" y="14642"/>
                    <a:pt x="1" y="4087"/>
                    <a:pt x="7834" y="790"/>
                  </a:cubicBezTo>
                  <a:cubicBezTo>
                    <a:pt x="8860" y="361"/>
                    <a:pt x="9827" y="177"/>
                    <a:pt x="10731" y="177"/>
                  </a:cubicBezTo>
                  <a:cubicBezTo>
                    <a:pt x="16196" y="177"/>
                    <a:pt x="19361" y="6913"/>
                    <a:pt x="19387" y="6990"/>
                  </a:cubicBezTo>
                  <a:cubicBezTo>
                    <a:pt x="19417" y="7051"/>
                    <a:pt x="19478" y="7051"/>
                    <a:pt x="19508" y="7051"/>
                  </a:cubicBezTo>
                  <a:cubicBezTo>
                    <a:pt x="19569" y="7021"/>
                    <a:pt x="19569" y="6960"/>
                    <a:pt x="19569" y="6930"/>
                  </a:cubicBezTo>
                  <a:cubicBezTo>
                    <a:pt x="19517" y="6826"/>
                    <a:pt x="16315" y="0"/>
                    <a:pt x="1074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848;p40"/>
            <p:cNvSpPr/>
            <p:nvPr/>
          </p:nvSpPr>
          <p:spPr>
            <a:xfrm>
              <a:off x="7340735" y="4289887"/>
              <a:ext cx="273625" cy="242026"/>
            </a:xfrm>
            <a:custGeom>
              <a:avLst/>
              <a:gdLst/>
              <a:ahLst/>
              <a:cxnLst/>
              <a:rect l="l" t="t" r="r" b="b"/>
              <a:pathLst>
                <a:path w="15396" h="13618" extrusionOk="0">
                  <a:moveTo>
                    <a:pt x="7679" y="0"/>
                  </a:moveTo>
                  <a:cubicBezTo>
                    <a:pt x="6250" y="0"/>
                    <a:pt x="4806" y="447"/>
                    <a:pt x="3570" y="1375"/>
                  </a:cubicBezTo>
                  <a:cubicBezTo>
                    <a:pt x="575" y="3643"/>
                    <a:pt x="1" y="7907"/>
                    <a:pt x="2269" y="10932"/>
                  </a:cubicBezTo>
                  <a:cubicBezTo>
                    <a:pt x="3604" y="12694"/>
                    <a:pt x="5630" y="13618"/>
                    <a:pt x="7682" y="13618"/>
                  </a:cubicBezTo>
                  <a:cubicBezTo>
                    <a:pt x="9116" y="13618"/>
                    <a:pt x="10564" y="13166"/>
                    <a:pt x="11796" y="12232"/>
                  </a:cubicBezTo>
                  <a:cubicBezTo>
                    <a:pt x="14790" y="9964"/>
                    <a:pt x="15395" y="5699"/>
                    <a:pt x="13127" y="2705"/>
                  </a:cubicBezTo>
                  <a:cubicBezTo>
                    <a:pt x="11786" y="935"/>
                    <a:pt x="9747" y="0"/>
                    <a:pt x="767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849;p40"/>
            <p:cNvSpPr/>
            <p:nvPr/>
          </p:nvSpPr>
          <p:spPr>
            <a:xfrm>
              <a:off x="7302044" y="4355166"/>
              <a:ext cx="76333" cy="125261"/>
            </a:xfrm>
            <a:custGeom>
              <a:avLst/>
              <a:gdLst/>
              <a:ahLst/>
              <a:cxnLst/>
              <a:rect l="l" t="t" r="r" b="b"/>
              <a:pathLst>
                <a:path w="4295" h="7048" extrusionOk="0">
                  <a:moveTo>
                    <a:pt x="2299" y="0"/>
                  </a:moveTo>
                  <a:cubicBezTo>
                    <a:pt x="2299" y="0"/>
                    <a:pt x="0" y="4265"/>
                    <a:pt x="4295" y="7047"/>
                  </a:cubicBezTo>
                  <a:lnTo>
                    <a:pt x="3720" y="212"/>
                  </a:lnTo>
                  <a:lnTo>
                    <a:pt x="229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850;p40"/>
            <p:cNvSpPr/>
            <p:nvPr/>
          </p:nvSpPr>
          <p:spPr>
            <a:xfrm>
              <a:off x="7328525" y="4353407"/>
              <a:ext cx="27814" cy="24348"/>
            </a:xfrm>
            <a:custGeom>
              <a:avLst/>
              <a:gdLst/>
              <a:ahLst/>
              <a:cxnLst/>
              <a:rect l="l" t="t" r="r" b="b"/>
              <a:pathLst>
                <a:path w="1565" h="1370" extrusionOk="0">
                  <a:moveTo>
                    <a:pt x="459" y="1"/>
                  </a:moveTo>
                  <a:cubicBezTo>
                    <a:pt x="194" y="1"/>
                    <a:pt x="0" y="274"/>
                    <a:pt x="83" y="523"/>
                  </a:cubicBezTo>
                  <a:lnTo>
                    <a:pt x="355" y="1369"/>
                  </a:lnTo>
                  <a:lnTo>
                    <a:pt x="1565" y="220"/>
                  </a:lnTo>
                  <a:lnTo>
                    <a:pt x="537" y="8"/>
                  </a:lnTo>
                  <a:cubicBezTo>
                    <a:pt x="510" y="3"/>
                    <a:pt x="484" y="1"/>
                    <a:pt x="459" y="1"/>
                  </a:cubicBezTo>
                  <a:close/>
                </a:path>
              </a:pathLst>
            </a:custGeom>
            <a:solidFill>
              <a:srgbClr val="0E2A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851;p40"/>
            <p:cNvSpPr/>
            <p:nvPr/>
          </p:nvSpPr>
          <p:spPr>
            <a:xfrm>
              <a:off x="7398247" y="4342761"/>
              <a:ext cx="22056" cy="21558"/>
            </a:xfrm>
            <a:custGeom>
              <a:avLst/>
              <a:gdLst/>
              <a:ahLst/>
              <a:cxnLst/>
              <a:rect l="l" t="t" r="r" b="b"/>
              <a:pathLst>
                <a:path w="1241" h="1213" extrusionOk="0">
                  <a:moveTo>
                    <a:pt x="656" y="0"/>
                  </a:moveTo>
                  <a:cubicBezTo>
                    <a:pt x="639" y="0"/>
                    <a:pt x="623" y="1"/>
                    <a:pt x="606" y="2"/>
                  </a:cubicBezTo>
                  <a:cubicBezTo>
                    <a:pt x="273" y="2"/>
                    <a:pt x="1" y="275"/>
                    <a:pt x="1" y="607"/>
                  </a:cubicBezTo>
                  <a:cubicBezTo>
                    <a:pt x="1" y="940"/>
                    <a:pt x="273" y="1212"/>
                    <a:pt x="606" y="1212"/>
                  </a:cubicBezTo>
                  <a:cubicBezTo>
                    <a:pt x="969" y="1212"/>
                    <a:pt x="1241" y="940"/>
                    <a:pt x="1241" y="607"/>
                  </a:cubicBezTo>
                  <a:cubicBezTo>
                    <a:pt x="1241" y="290"/>
                    <a:pt x="993" y="0"/>
                    <a:pt x="656" y="0"/>
                  </a:cubicBezTo>
                  <a:close/>
                </a:path>
              </a:pathLst>
            </a:custGeom>
            <a:solidFill>
              <a:srgbClr val="0E2A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852;p40"/>
            <p:cNvSpPr/>
            <p:nvPr/>
          </p:nvSpPr>
          <p:spPr>
            <a:xfrm>
              <a:off x="7485333" y="4229247"/>
              <a:ext cx="75800" cy="105498"/>
            </a:xfrm>
            <a:custGeom>
              <a:avLst/>
              <a:gdLst/>
              <a:ahLst/>
              <a:cxnLst/>
              <a:rect l="l" t="t" r="r" b="b"/>
              <a:pathLst>
                <a:path w="4265" h="5936" extrusionOk="0">
                  <a:moveTo>
                    <a:pt x="3490" y="0"/>
                  </a:moveTo>
                  <a:cubicBezTo>
                    <a:pt x="3369" y="0"/>
                    <a:pt x="3244" y="51"/>
                    <a:pt x="3146" y="159"/>
                  </a:cubicBezTo>
                  <a:lnTo>
                    <a:pt x="0" y="3667"/>
                  </a:lnTo>
                  <a:lnTo>
                    <a:pt x="4265" y="5936"/>
                  </a:lnTo>
                  <a:lnTo>
                    <a:pt x="3932" y="431"/>
                  </a:lnTo>
                  <a:cubicBezTo>
                    <a:pt x="3913" y="160"/>
                    <a:pt x="3707" y="0"/>
                    <a:pt x="34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853;p40"/>
            <p:cNvSpPr/>
            <p:nvPr/>
          </p:nvSpPr>
          <p:spPr>
            <a:xfrm>
              <a:off x="7485333" y="4236374"/>
              <a:ext cx="51611" cy="71499"/>
            </a:xfrm>
            <a:custGeom>
              <a:avLst/>
              <a:gdLst/>
              <a:ahLst/>
              <a:cxnLst/>
              <a:rect l="l" t="t" r="r" b="b"/>
              <a:pathLst>
                <a:path w="2904" h="4023" extrusionOk="0">
                  <a:moveTo>
                    <a:pt x="2904" y="0"/>
                  </a:moveTo>
                  <a:lnTo>
                    <a:pt x="0" y="3266"/>
                  </a:lnTo>
                  <a:lnTo>
                    <a:pt x="1422" y="4023"/>
                  </a:lnTo>
                  <a:lnTo>
                    <a:pt x="2904" y="0"/>
                  </a:lnTo>
                  <a:close/>
                </a:path>
              </a:pathLst>
            </a:custGeom>
            <a:solidFill>
              <a:srgbClr val="EFA0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854;p40"/>
            <p:cNvSpPr/>
            <p:nvPr/>
          </p:nvSpPr>
          <p:spPr>
            <a:xfrm>
              <a:off x="7411701" y="4395262"/>
              <a:ext cx="82784" cy="17435"/>
            </a:xfrm>
            <a:custGeom>
              <a:avLst/>
              <a:gdLst/>
              <a:ahLst/>
              <a:cxnLst/>
              <a:rect l="l" t="t" r="r" b="b"/>
              <a:pathLst>
                <a:path w="4658" h="981" extrusionOk="0">
                  <a:moveTo>
                    <a:pt x="92" y="1"/>
                  </a:moveTo>
                  <a:cubicBezTo>
                    <a:pt x="63" y="1"/>
                    <a:pt x="30" y="29"/>
                    <a:pt x="30" y="73"/>
                  </a:cubicBezTo>
                  <a:cubicBezTo>
                    <a:pt x="0" y="133"/>
                    <a:pt x="60" y="164"/>
                    <a:pt x="91" y="164"/>
                  </a:cubicBezTo>
                  <a:lnTo>
                    <a:pt x="4537" y="980"/>
                  </a:lnTo>
                  <a:cubicBezTo>
                    <a:pt x="4597" y="980"/>
                    <a:pt x="4627" y="950"/>
                    <a:pt x="4627" y="890"/>
                  </a:cubicBezTo>
                  <a:cubicBezTo>
                    <a:pt x="4658" y="859"/>
                    <a:pt x="4627" y="799"/>
                    <a:pt x="4567" y="799"/>
                  </a:cubicBezTo>
                  <a:lnTo>
                    <a:pt x="121" y="12"/>
                  </a:lnTo>
                  <a:cubicBezTo>
                    <a:pt x="113" y="4"/>
                    <a:pt x="103" y="1"/>
                    <a:pt x="9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855;p40"/>
            <p:cNvSpPr/>
            <p:nvPr/>
          </p:nvSpPr>
          <p:spPr>
            <a:xfrm>
              <a:off x="7407933" y="4410315"/>
              <a:ext cx="76333" cy="33554"/>
            </a:xfrm>
            <a:custGeom>
              <a:avLst/>
              <a:gdLst/>
              <a:ahLst/>
              <a:cxnLst/>
              <a:rect l="l" t="t" r="r" b="b"/>
              <a:pathLst>
                <a:path w="4295" h="1888" extrusionOk="0">
                  <a:moveTo>
                    <a:pt x="92" y="0"/>
                  </a:moveTo>
                  <a:cubicBezTo>
                    <a:pt x="61" y="0"/>
                    <a:pt x="22" y="28"/>
                    <a:pt x="0" y="73"/>
                  </a:cubicBezTo>
                  <a:cubicBezTo>
                    <a:pt x="0" y="103"/>
                    <a:pt x="0" y="163"/>
                    <a:pt x="61" y="163"/>
                  </a:cubicBezTo>
                  <a:lnTo>
                    <a:pt x="4174" y="1887"/>
                  </a:lnTo>
                  <a:lnTo>
                    <a:pt x="4204" y="1887"/>
                  </a:lnTo>
                  <a:cubicBezTo>
                    <a:pt x="4235" y="1887"/>
                    <a:pt x="4265" y="1887"/>
                    <a:pt x="4295" y="1857"/>
                  </a:cubicBezTo>
                  <a:cubicBezTo>
                    <a:pt x="4295" y="1797"/>
                    <a:pt x="4295" y="1736"/>
                    <a:pt x="4235" y="1736"/>
                  </a:cubicBezTo>
                  <a:lnTo>
                    <a:pt x="121" y="12"/>
                  </a:lnTo>
                  <a:cubicBezTo>
                    <a:pt x="113" y="4"/>
                    <a:pt x="103" y="0"/>
                    <a:pt x="9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856;p40"/>
            <p:cNvSpPr/>
            <p:nvPr/>
          </p:nvSpPr>
          <p:spPr>
            <a:xfrm>
              <a:off x="7400398" y="4426826"/>
              <a:ext cx="62915" cy="48750"/>
            </a:xfrm>
            <a:custGeom>
              <a:avLst/>
              <a:gdLst/>
              <a:ahLst/>
              <a:cxnLst/>
              <a:rect l="l" t="t" r="r" b="b"/>
              <a:pathLst>
                <a:path w="3540" h="2743" extrusionOk="0">
                  <a:moveTo>
                    <a:pt x="103" y="1"/>
                  </a:moveTo>
                  <a:cubicBezTo>
                    <a:pt x="77" y="1"/>
                    <a:pt x="49" y="16"/>
                    <a:pt x="31" y="51"/>
                  </a:cubicBezTo>
                  <a:cubicBezTo>
                    <a:pt x="1" y="81"/>
                    <a:pt x="1" y="142"/>
                    <a:pt x="31" y="172"/>
                  </a:cubicBezTo>
                  <a:lnTo>
                    <a:pt x="3388" y="2713"/>
                  </a:lnTo>
                  <a:cubicBezTo>
                    <a:pt x="3388" y="2743"/>
                    <a:pt x="3418" y="2743"/>
                    <a:pt x="3449" y="2743"/>
                  </a:cubicBezTo>
                  <a:cubicBezTo>
                    <a:pt x="3449" y="2743"/>
                    <a:pt x="3479" y="2743"/>
                    <a:pt x="3509" y="2713"/>
                  </a:cubicBezTo>
                  <a:cubicBezTo>
                    <a:pt x="3539" y="2652"/>
                    <a:pt x="3539" y="2592"/>
                    <a:pt x="3479" y="2592"/>
                  </a:cubicBezTo>
                  <a:lnTo>
                    <a:pt x="152" y="21"/>
                  </a:lnTo>
                  <a:cubicBezTo>
                    <a:pt x="140" y="8"/>
                    <a:pt x="122" y="1"/>
                    <a:pt x="10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5" name="Google Shape;857;p40"/>
            <p:cNvGrpSpPr/>
            <p:nvPr/>
          </p:nvGrpSpPr>
          <p:grpSpPr>
            <a:xfrm rot="1967215">
              <a:off x="5246842" y="2682044"/>
              <a:ext cx="86200" cy="63019"/>
              <a:chOff x="2659716" y="2883799"/>
              <a:chExt cx="199141" cy="136442"/>
            </a:xfrm>
          </p:grpSpPr>
          <p:sp>
            <p:nvSpPr>
              <p:cNvPr id="189" name="Google Shape;858;p40"/>
              <p:cNvSpPr/>
              <p:nvPr/>
            </p:nvSpPr>
            <p:spPr>
              <a:xfrm>
                <a:off x="2659716" y="2893028"/>
                <a:ext cx="199141" cy="118604"/>
              </a:xfrm>
              <a:custGeom>
                <a:avLst/>
                <a:gdLst/>
                <a:ahLst/>
                <a:cxnLst/>
                <a:rect l="l" t="t" r="r" b="b"/>
                <a:pathLst>
                  <a:path w="13162" h="7839" extrusionOk="0">
                    <a:moveTo>
                      <a:pt x="7081" y="1"/>
                    </a:moveTo>
                    <a:cubicBezTo>
                      <a:pt x="6601" y="1"/>
                      <a:pt x="6101" y="45"/>
                      <a:pt x="5584" y="143"/>
                    </a:cubicBezTo>
                    <a:cubicBezTo>
                      <a:pt x="1153" y="985"/>
                      <a:pt x="1" y="5904"/>
                      <a:pt x="1" y="5904"/>
                    </a:cubicBezTo>
                    <a:cubicBezTo>
                      <a:pt x="1" y="5904"/>
                      <a:pt x="1321" y="7838"/>
                      <a:pt x="4944" y="7838"/>
                    </a:cubicBezTo>
                    <a:cubicBezTo>
                      <a:pt x="5621" y="7838"/>
                      <a:pt x="6379" y="7771"/>
                      <a:pt x="7224" y="7610"/>
                    </a:cubicBezTo>
                    <a:cubicBezTo>
                      <a:pt x="12585" y="6569"/>
                      <a:pt x="13161" y="2470"/>
                      <a:pt x="13161" y="2470"/>
                    </a:cubicBezTo>
                    <a:cubicBezTo>
                      <a:pt x="13161" y="2470"/>
                      <a:pt x="10693" y="1"/>
                      <a:pt x="708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859;p40"/>
              <p:cNvSpPr/>
              <p:nvPr/>
            </p:nvSpPr>
            <p:spPr>
              <a:xfrm>
                <a:off x="2686425" y="2883799"/>
                <a:ext cx="135777" cy="136442"/>
              </a:xfrm>
              <a:custGeom>
                <a:avLst/>
                <a:gdLst/>
                <a:ahLst/>
                <a:cxnLst/>
                <a:rect l="l" t="t" r="r" b="b"/>
                <a:pathLst>
                  <a:path w="8974" h="9018" extrusionOk="0">
                    <a:moveTo>
                      <a:pt x="4476" y="0"/>
                    </a:moveTo>
                    <a:cubicBezTo>
                      <a:pt x="1994" y="0"/>
                      <a:pt x="0" y="2016"/>
                      <a:pt x="0" y="4498"/>
                    </a:cubicBezTo>
                    <a:cubicBezTo>
                      <a:pt x="0" y="7001"/>
                      <a:pt x="1994" y="9018"/>
                      <a:pt x="4476" y="9018"/>
                    </a:cubicBezTo>
                    <a:cubicBezTo>
                      <a:pt x="6957" y="9018"/>
                      <a:pt x="8974" y="7001"/>
                      <a:pt x="8974" y="4498"/>
                    </a:cubicBezTo>
                    <a:cubicBezTo>
                      <a:pt x="8974" y="2016"/>
                      <a:pt x="6957" y="0"/>
                      <a:pt x="4476" y="0"/>
                    </a:cubicBezTo>
                    <a:close/>
                  </a:path>
                </a:pathLst>
              </a:custGeom>
              <a:solidFill>
                <a:srgbClr val="1C1C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6" name="Google Shape;860;p40"/>
            <p:cNvGrpSpPr/>
            <p:nvPr/>
          </p:nvGrpSpPr>
          <p:grpSpPr>
            <a:xfrm rot="2033874">
              <a:off x="5364361" y="2685651"/>
              <a:ext cx="84622" cy="76738"/>
              <a:chOff x="2670033" y="2838481"/>
              <a:chExt cx="245934" cy="192965"/>
            </a:xfrm>
          </p:grpSpPr>
          <p:sp>
            <p:nvSpPr>
              <p:cNvPr id="187" name="Google Shape;861;p40"/>
              <p:cNvSpPr/>
              <p:nvPr/>
            </p:nvSpPr>
            <p:spPr>
              <a:xfrm rot="-1808353">
                <a:off x="2695747" y="2873475"/>
                <a:ext cx="194506" cy="122978"/>
              </a:xfrm>
              <a:custGeom>
                <a:avLst/>
                <a:gdLst/>
                <a:ahLst/>
                <a:cxnLst/>
                <a:rect l="l" t="t" r="r" b="b"/>
                <a:pathLst>
                  <a:path w="13162" h="7839" extrusionOk="0">
                    <a:moveTo>
                      <a:pt x="7081" y="1"/>
                    </a:moveTo>
                    <a:cubicBezTo>
                      <a:pt x="6601" y="1"/>
                      <a:pt x="6101" y="45"/>
                      <a:pt x="5584" y="143"/>
                    </a:cubicBezTo>
                    <a:cubicBezTo>
                      <a:pt x="1153" y="985"/>
                      <a:pt x="1" y="5904"/>
                      <a:pt x="1" y="5904"/>
                    </a:cubicBezTo>
                    <a:cubicBezTo>
                      <a:pt x="1" y="5904"/>
                      <a:pt x="1321" y="7838"/>
                      <a:pt x="4944" y="7838"/>
                    </a:cubicBezTo>
                    <a:cubicBezTo>
                      <a:pt x="5621" y="7838"/>
                      <a:pt x="6379" y="7771"/>
                      <a:pt x="7224" y="7610"/>
                    </a:cubicBezTo>
                    <a:cubicBezTo>
                      <a:pt x="12585" y="6569"/>
                      <a:pt x="13161" y="2470"/>
                      <a:pt x="13161" y="2470"/>
                    </a:cubicBezTo>
                    <a:cubicBezTo>
                      <a:pt x="13161" y="2470"/>
                      <a:pt x="10693" y="1"/>
                      <a:pt x="708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862;p40"/>
              <p:cNvSpPr/>
              <p:nvPr/>
            </p:nvSpPr>
            <p:spPr>
              <a:xfrm rot="-1808353">
                <a:off x="2722285" y="2866414"/>
                <a:ext cx="132616" cy="141474"/>
              </a:xfrm>
              <a:custGeom>
                <a:avLst/>
                <a:gdLst/>
                <a:ahLst/>
                <a:cxnLst/>
                <a:rect l="l" t="t" r="r" b="b"/>
                <a:pathLst>
                  <a:path w="8974" h="9018" extrusionOk="0">
                    <a:moveTo>
                      <a:pt x="4476" y="0"/>
                    </a:moveTo>
                    <a:cubicBezTo>
                      <a:pt x="1994" y="0"/>
                      <a:pt x="0" y="2016"/>
                      <a:pt x="0" y="4498"/>
                    </a:cubicBezTo>
                    <a:cubicBezTo>
                      <a:pt x="0" y="7001"/>
                      <a:pt x="1994" y="9018"/>
                      <a:pt x="4476" y="9018"/>
                    </a:cubicBezTo>
                    <a:cubicBezTo>
                      <a:pt x="6957" y="9018"/>
                      <a:pt x="8974" y="7001"/>
                      <a:pt x="8974" y="4498"/>
                    </a:cubicBezTo>
                    <a:cubicBezTo>
                      <a:pt x="8974" y="2016"/>
                      <a:pt x="6957" y="0"/>
                      <a:pt x="4476" y="0"/>
                    </a:cubicBezTo>
                    <a:close/>
                  </a:path>
                </a:pathLst>
              </a:custGeom>
              <a:solidFill>
                <a:srgbClr val="1C1C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1909405948"/>
      </p:ext>
    </p:extLst>
  </p:cSld>
  <p:clrMapOvr>
    <a:masterClrMapping/>
  </p:clrMapOvr>
  <p:transition spd="slow">
    <p:push dir="u"/>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779"/>
        <p:cNvGrpSpPr/>
        <p:nvPr/>
      </p:nvGrpSpPr>
      <p:grpSpPr>
        <a:xfrm>
          <a:off x="0" y="0"/>
          <a:ext cx="0" cy="0"/>
          <a:chOff x="0" y="0"/>
          <a:chExt cx="0" cy="0"/>
        </a:xfrm>
      </p:grpSpPr>
      <p:sp>
        <p:nvSpPr>
          <p:cNvPr id="781" name="Google Shape;781;p40"/>
          <p:cNvSpPr txBox="1">
            <a:spLocks noGrp="1"/>
          </p:cNvSpPr>
          <p:nvPr>
            <p:ph type="title"/>
          </p:nvPr>
        </p:nvSpPr>
        <p:spPr>
          <a:xfrm>
            <a:off x="1541075" y="542045"/>
            <a:ext cx="6486900" cy="478200"/>
          </a:xfrm>
          <a:prstGeom prst="rect">
            <a:avLst/>
          </a:prstGeom>
        </p:spPr>
        <p:txBody>
          <a:bodyPr spcFirstLastPara="1" wrap="square" lIns="91425" tIns="91425" rIns="91425" bIns="91425" anchor="ctr" anchorCtr="0">
            <a:noAutofit/>
          </a:bodyPr>
          <a:lstStyle/>
          <a:p>
            <a:pPr lvl="0"/>
            <a:r>
              <a:rPr lang="en-US" sz="2400" dirty="0" smtClean="0"/>
              <a:t>1. v-if.</a:t>
            </a:r>
            <a:endParaRPr sz="2400" dirty="0"/>
          </a:p>
        </p:txBody>
      </p:sp>
      <p:sp>
        <p:nvSpPr>
          <p:cNvPr id="863" name="Google Shape;863;p40">
            <a:hlinkClick r:id="rId3" action="ppaction://hlinksldjump"/>
          </p:cNvPr>
          <p:cNvSpPr/>
          <p:nvPr/>
        </p:nvSpPr>
        <p:spPr>
          <a:xfrm rot="5400000">
            <a:off x="7392625" y="2482400"/>
            <a:ext cx="2442000" cy="59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40">
            <a:hlinkClick r:id="rId4" action="ppaction://hlinksldjump"/>
          </p:cNvPr>
          <p:cNvSpPr/>
          <p:nvPr/>
        </p:nvSpPr>
        <p:spPr>
          <a:xfrm rot="5400000">
            <a:off x="7971777" y="1899711"/>
            <a:ext cx="1283700" cy="59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40">
            <a:hlinkClick r:id="rId5" action="ppaction://hlinksldjump"/>
          </p:cNvPr>
          <p:cNvSpPr/>
          <p:nvPr/>
        </p:nvSpPr>
        <p:spPr>
          <a:xfrm rot="5400000">
            <a:off x="7956627" y="4353677"/>
            <a:ext cx="13140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40">
            <a:hlinkClick r:id="rId4" action="ppaction://hlinksldjump"/>
          </p:cNvPr>
          <p:cNvSpPr txBox="1"/>
          <p:nvPr/>
        </p:nvSpPr>
        <p:spPr>
          <a:xfrm>
            <a:off x="8264833" y="1859014"/>
            <a:ext cx="440400" cy="23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4"/>
                </a:solidFill>
                <a:latin typeface="Ubuntu"/>
                <a:ea typeface="Ubuntu"/>
                <a:cs typeface="Ubuntu"/>
                <a:sym typeface="Ubuntu"/>
              </a:rPr>
              <a:t>2</a:t>
            </a:r>
            <a:endParaRPr b="1">
              <a:solidFill>
                <a:schemeClr val="accent4"/>
              </a:solidFill>
              <a:latin typeface="Ubuntu"/>
              <a:ea typeface="Ubuntu"/>
              <a:cs typeface="Ubuntu"/>
              <a:sym typeface="Ubuntu"/>
            </a:endParaRPr>
          </a:p>
        </p:txBody>
      </p:sp>
      <p:sp>
        <p:nvSpPr>
          <p:cNvPr id="867" name="Google Shape;867;p40">
            <a:hlinkClick r:id="rId3" action="ppaction://hlinksldjump"/>
          </p:cNvPr>
          <p:cNvSpPr txBox="1"/>
          <p:nvPr/>
        </p:nvSpPr>
        <p:spPr>
          <a:xfrm>
            <a:off x="8264833" y="3062914"/>
            <a:ext cx="440400" cy="23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2"/>
                </a:solidFill>
                <a:latin typeface="Ubuntu"/>
                <a:ea typeface="Ubuntu"/>
                <a:cs typeface="Ubuntu"/>
                <a:sym typeface="Ubuntu"/>
              </a:rPr>
              <a:t>3</a:t>
            </a:r>
            <a:endParaRPr b="1">
              <a:solidFill>
                <a:schemeClr val="accent2"/>
              </a:solidFill>
              <a:latin typeface="Ubuntu"/>
              <a:ea typeface="Ubuntu"/>
              <a:cs typeface="Ubuntu"/>
              <a:sym typeface="Ubuntu"/>
            </a:endParaRPr>
          </a:p>
        </p:txBody>
      </p:sp>
      <p:sp>
        <p:nvSpPr>
          <p:cNvPr id="868" name="Google Shape;868;p40">
            <a:hlinkClick r:id="rId5" action="ppaction://hlinksldjump"/>
          </p:cNvPr>
          <p:cNvSpPr txBox="1"/>
          <p:nvPr/>
        </p:nvSpPr>
        <p:spPr>
          <a:xfrm>
            <a:off x="8264833" y="4257591"/>
            <a:ext cx="440400" cy="23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1"/>
                </a:solidFill>
                <a:latin typeface="Ubuntu"/>
                <a:ea typeface="Ubuntu"/>
                <a:cs typeface="Ubuntu"/>
                <a:sym typeface="Ubuntu"/>
              </a:rPr>
              <a:t>4</a:t>
            </a:r>
            <a:endParaRPr b="1">
              <a:solidFill>
                <a:schemeClr val="accent1"/>
              </a:solidFill>
              <a:latin typeface="Ubuntu"/>
              <a:ea typeface="Ubuntu"/>
              <a:cs typeface="Ubuntu"/>
              <a:sym typeface="Ubuntu"/>
            </a:endParaRPr>
          </a:p>
        </p:txBody>
      </p:sp>
      <p:sp>
        <p:nvSpPr>
          <p:cNvPr id="869" name="Google Shape;869;p40">
            <a:hlinkClick r:id="rId6" action="ppaction://hlinksldjump"/>
          </p:cNvPr>
          <p:cNvSpPr/>
          <p:nvPr/>
        </p:nvSpPr>
        <p:spPr>
          <a:xfrm>
            <a:off x="7246284" y="695850"/>
            <a:ext cx="213106" cy="195722"/>
          </a:xfrm>
          <a:custGeom>
            <a:avLst/>
            <a:gdLst/>
            <a:ahLst/>
            <a:cxnLst/>
            <a:rect l="l" t="t" r="r" b="b"/>
            <a:pathLst>
              <a:path w="34372" h="31568" extrusionOk="0">
                <a:moveTo>
                  <a:pt x="17158" y="1"/>
                </a:moveTo>
                <a:cubicBezTo>
                  <a:pt x="11439" y="3246"/>
                  <a:pt x="5719" y="6490"/>
                  <a:pt x="0" y="9735"/>
                </a:cubicBezTo>
                <a:lnTo>
                  <a:pt x="2750" y="9735"/>
                </a:lnTo>
                <a:lnTo>
                  <a:pt x="2750" y="31567"/>
                </a:lnTo>
                <a:lnTo>
                  <a:pt x="11659" y="31567"/>
                </a:lnTo>
                <a:lnTo>
                  <a:pt x="11659" y="17379"/>
                </a:lnTo>
                <a:lnTo>
                  <a:pt x="23373" y="17379"/>
                </a:lnTo>
                <a:lnTo>
                  <a:pt x="23373" y="31567"/>
                </a:lnTo>
                <a:lnTo>
                  <a:pt x="31622" y="31567"/>
                </a:lnTo>
                <a:lnTo>
                  <a:pt x="31622" y="9735"/>
                </a:lnTo>
                <a:lnTo>
                  <a:pt x="34371" y="9735"/>
                </a:lnTo>
                <a:cubicBezTo>
                  <a:pt x="28597" y="6490"/>
                  <a:pt x="22878" y="3246"/>
                  <a:pt x="1715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40">
            <a:hlinkClick r:id="rId7" action="ppaction://hlinksldjump"/>
          </p:cNvPr>
          <p:cNvSpPr/>
          <p:nvPr/>
        </p:nvSpPr>
        <p:spPr>
          <a:xfrm rot="5400000">
            <a:off x="8026975" y="670125"/>
            <a:ext cx="1173300" cy="594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40">
            <a:hlinkClick r:id="rId7" action="ppaction://hlinksldjump"/>
          </p:cNvPr>
          <p:cNvSpPr txBox="1"/>
          <p:nvPr/>
        </p:nvSpPr>
        <p:spPr>
          <a:xfrm>
            <a:off x="8264833" y="655114"/>
            <a:ext cx="440400" cy="23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3"/>
                </a:solidFill>
                <a:latin typeface="Ubuntu"/>
                <a:ea typeface="Ubuntu"/>
                <a:cs typeface="Ubuntu"/>
                <a:sym typeface="Ubuntu"/>
              </a:rPr>
              <a:t>1</a:t>
            </a:r>
            <a:endParaRPr b="1">
              <a:solidFill>
                <a:schemeClr val="accent3"/>
              </a:solidFill>
              <a:latin typeface="Ubuntu"/>
              <a:ea typeface="Ubuntu"/>
              <a:cs typeface="Ubuntu"/>
              <a:sym typeface="Ubuntu"/>
            </a:endParaRPr>
          </a:p>
        </p:txBody>
      </p:sp>
      <p:grpSp>
        <p:nvGrpSpPr>
          <p:cNvPr id="872" name="Google Shape;872;p40"/>
          <p:cNvGrpSpPr/>
          <p:nvPr/>
        </p:nvGrpSpPr>
        <p:grpSpPr>
          <a:xfrm>
            <a:off x="6935171" y="696541"/>
            <a:ext cx="195284" cy="195284"/>
            <a:chOff x="5660400" y="238125"/>
            <a:chExt cx="481825" cy="481825"/>
          </a:xfrm>
        </p:grpSpPr>
        <p:sp>
          <p:nvSpPr>
            <p:cNvPr id="873" name="Google Shape;873;p40"/>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4" name="Google Shape;874;p40"/>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875" name="Google Shape;875;p40">
            <a:hlinkClick r:id="rId8" action="ppaction://hlinksldjump"/>
          </p:cNvPr>
          <p:cNvSpPr/>
          <p:nvPr/>
        </p:nvSpPr>
        <p:spPr>
          <a:xfrm>
            <a:off x="6934475" y="681975"/>
            <a:ext cx="195900" cy="215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40">
            <a:hlinkClick r:id="" action="ppaction://hlinkshowjump?jump=nextslide"/>
          </p:cNvPr>
          <p:cNvSpPr/>
          <p:nvPr/>
        </p:nvSpPr>
        <p:spPr>
          <a:xfrm>
            <a:off x="7870218" y="695853"/>
            <a:ext cx="145409" cy="215293"/>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40">
            <a:hlinkClick r:id="" action="ppaction://hlinkshowjump?jump=previousslide"/>
          </p:cNvPr>
          <p:cNvSpPr/>
          <p:nvPr/>
        </p:nvSpPr>
        <p:spPr>
          <a:xfrm rot="10800000">
            <a:off x="7575225" y="695855"/>
            <a:ext cx="145409" cy="215293"/>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301;p46"/>
          <p:cNvSpPr txBox="1">
            <a:spLocks noGrp="1"/>
          </p:cNvSpPr>
          <p:nvPr>
            <p:ph type="subTitle" idx="1"/>
          </p:nvPr>
        </p:nvSpPr>
        <p:spPr>
          <a:xfrm>
            <a:off x="671607" y="1167949"/>
            <a:ext cx="7589362" cy="514612"/>
          </a:xfrm>
          <a:prstGeom prst="rect">
            <a:avLst/>
          </a:prstGeom>
        </p:spPr>
        <p:txBody>
          <a:bodyPr spcFirstLastPara="1" wrap="square" lIns="91425" tIns="91425" rIns="91425" bIns="91425" anchor="ctr" anchorCtr="0">
            <a:noAutofit/>
          </a:bodyPr>
          <a:lstStyle/>
          <a:p>
            <a:pPr marL="0" lvl="0" indent="0"/>
            <a:r>
              <a:rPr lang="vi-VN" dirty="0"/>
              <a:t>Trong vue.js chúng ta sử dụng v-if directive để thực hiện các render có liên quan đến điều kiện.</a:t>
            </a:r>
            <a:endParaRPr lang="en-US" b="0" dirty="0">
              <a:solidFill>
                <a:schemeClr val="dk1"/>
              </a:solidFill>
            </a:endParaRPr>
          </a:p>
        </p:txBody>
      </p:sp>
      <p:pic>
        <p:nvPicPr>
          <p:cNvPr id="3" name="Picture 2"/>
          <p:cNvPicPr>
            <a:picLocks noChangeAspect="1"/>
          </p:cNvPicPr>
          <p:nvPr/>
        </p:nvPicPr>
        <p:blipFill>
          <a:blip r:embed="rId9"/>
          <a:stretch>
            <a:fillRect/>
          </a:stretch>
        </p:blipFill>
        <p:spPr>
          <a:xfrm>
            <a:off x="671607" y="1753578"/>
            <a:ext cx="4333333" cy="390476"/>
          </a:xfrm>
          <a:prstGeom prst="rect">
            <a:avLst/>
          </a:prstGeom>
        </p:spPr>
      </p:pic>
      <p:sp>
        <p:nvSpPr>
          <p:cNvPr id="192" name="Google Shape;1301;p46"/>
          <p:cNvSpPr txBox="1">
            <a:spLocks noGrp="1"/>
          </p:cNvSpPr>
          <p:nvPr>
            <p:ph type="subTitle" idx="1"/>
          </p:nvPr>
        </p:nvSpPr>
        <p:spPr>
          <a:xfrm>
            <a:off x="675471" y="2349195"/>
            <a:ext cx="7589362" cy="1044820"/>
          </a:xfrm>
          <a:prstGeom prst="rect">
            <a:avLst/>
          </a:prstGeom>
        </p:spPr>
        <p:txBody>
          <a:bodyPr spcFirstLastPara="1" wrap="square" lIns="91425" tIns="91425" rIns="91425" bIns="91425" anchor="ctr" anchorCtr="0">
            <a:noAutofit/>
          </a:bodyPr>
          <a:lstStyle/>
          <a:p>
            <a:pPr marL="0" lvl="0" indent="0"/>
            <a:r>
              <a:rPr lang="vi-VN" dirty="0"/>
              <a:t>Lúc này, nếu như giá trị bên trong v-if trả về là true thì tag h1 sẽ được hiển thị và ngược lại, là false thì tag h1 sẽ được ẩn. Điều này tương tự như cách hoạt động của câu lệnh if else bình thường chỉ có điều khác ở cách trình bày. Và đương nhiên ta cũng có thể kết hợp với v-else.</a:t>
            </a:r>
            <a:endParaRPr lang="en-US" b="0" dirty="0">
              <a:solidFill>
                <a:schemeClr val="dk1"/>
              </a:solidFill>
            </a:endParaRPr>
          </a:p>
        </p:txBody>
      </p:sp>
    </p:spTree>
    <p:extLst>
      <p:ext uri="{BB962C8B-B14F-4D97-AF65-F5344CB8AC3E}">
        <p14:creationId xmlns:p14="http://schemas.microsoft.com/office/powerpoint/2010/main" val="127533899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1">
                                            <p:txEl>
                                              <p:pRg st="0" end="0"/>
                                            </p:txEl>
                                          </p:spTgt>
                                        </p:tgtEl>
                                        <p:attrNameLst>
                                          <p:attrName>style.visibility</p:attrName>
                                        </p:attrNameLst>
                                      </p:cBhvr>
                                      <p:to>
                                        <p:strVal val="visible"/>
                                      </p:to>
                                    </p:set>
                                    <p:animEffect transition="in" filter="fade">
                                      <p:cBhvr>
                                        <p:cTn id="7" dur="500"/>
                                        <p:tgtEl>
                                          <p:spTgt spid="19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92">
                                            <p:txEl>
                                              <p:pRg st="0" end="0"/>
                                            </p:txEl>
                                          </p:spTgt>
                                        </p:tgtEl>
                                        <p:attrNameLst>
                                          <p:attrName>style.visibility</p:attrName>
                                        </p:attrNameLst>
                                      </p:cBhvr>
                                      <p:to>
                                        <p:strVal val="visible"/>
                                      </p:to>
                                    </p:set>
                                    <p:animEffect transition="in" filter="fade">
                                      <p:cBhvr>
                                        <p:cTn id="17" dur="500"/>
                                        <p:tgtEl>
                                          <p:spTgt spid="19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1" grpId="0" build="p"/>
      <p:bldP spid="192" grpId="0" build="p"/>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779"/>
        <p:cNvGrpSpPr/>
        <p:nvPr/>
      </p:nvGrpSpPr>
      <p:grpSpPr>
        <a:xfrm>
          <a:off x="0" y="0"/>
          <a:ext cx="0" cy="0"/>
          <a:chOff x="0" y="0"/>
          <a:chExt cx="0" cy="0"/>
        </a:xfrm>
      </p:grpSpPr>
      <p:sp>
        <p:nvSpPr>
          <p:cNvPr id="781" name="Google Shape;781;p40"/>
          <p:cNvSpPr txBox="1">
            <a:spLocks noGrp="1"/>
          </p:cNvSpPr>
          <p:nvPr>
            <p:ph type="title"/>
          </p:nvPr>
        </p:nvSpPr>
        <p:spPr>
          <a:xfrm>
            <a:off x="1541075" y="542045"/>
            <a:ext cx="6486900" cy="478200"/>
          </a:xfrm>
          <a:prstGeom prst="rect">
            <a:avLst/>
          </a:prstGeom>
        </p:spPr>
        <p:txBody>
          <a:bodyPr spcFirstLastPara="1" wrap="square" lIns="91425" tIns="91425" rIns="91425" bIns="91425" anchor="ctr" anchorCtr="0">
            <a:noAutofit/>
          </a:bodyPr>
          <a:lstStyle/>
          <a:p>
            <a:pPr lvl="0"/>
            <a:r>
              <a:rPr lang="en-US" sz="2400" dirty="0" smtClean="0"/>
              <a:t>1. v-if.</a:t>
            </a:r>
            <a:endParaRPr sz="2400" dirty="0"/>
          </a:p>
        </p:txBody>
      </p:sp>
      <p:sp>
        <p:nvSpPr>
          <p:cNvPr id="863" name="Google Shape;863;p40">
            <a:hlinkClick r:id="rId3" action="ppaction://hlinksldjump"/>
          </p:cNvPr>
          <p:cNvSpPr/>
          <p:nvPr/>
        </p:nvSpPr>
        <p:spPr>
          <a:xfrm rot="5400000">
            <a:off x="7392625" y="2482400"/>
            <a:ext cx="2442000" cy="59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40">
            <a:hlinkClick r:id="rId4" action="ppaction://hlinksldjump"/>
          </p:cNvPr>
          <p:cNvSpPr/>
          <p:nvPr/>
        </p:nvSpPr>
        <p:spPr>
          <a:xfrm rot="5400000">
            <a:off x="7971777" y="1899711"/>
            <a:ext cx="1283700" cy="59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40">
            <a:hlinkClick r:id="rId5" action="ppaction://hlinksldjump"/>
          </p:cNvPr>
          <p:cNvSpPr/>
          <p:nvPr/>
        </p:nvSpPr>
        <p:spPr>
          <a:xfrm rot="5400000">
            <a:off x="7956627" y="4353677"/>
            <a:ext cx="13140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40">
            <a:hlinkClick r:id="rId4" action="ppaction://hlinksldjump"/>
          </p:cNvPr>
          <p:cNvSpPr txBox="1"/>
          <p:nvPr/>
        </p:nvSpPr>
        <p:spPr>
          <a:xfrm>
            <a:off x="8264833" y="1859014"/>
            <a:ext cx="440400" cy="23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4"/>
                </a:solidFill>
                <a:latin typeface="Ubuntu"/>
                <a:ea typeface="Ubuntu"/>
                <a:cs typeface="Ubuntu"/>
                <a:sym typeface="Ubuntu"/>
              </a:rPr>
              <a:t>2</a:t>
            </a:r>
            <a:endParaRPr b="1">
              <a:solidFill>
                <a:schemeClr val="accent4"/>
              </a:solidFill>
              <a:latin typeface="Ubuntu"/>
              <a:ea typeface="Ubuntu"/>
              <a:cs typeface="Ubuntu"/>
              <a:sym typeface="Ubuntu"/>
            </a:endParaRPr>
          </a:p>
        </p:txBody>
      </p:sp>
      <p:sp>
        <p:nvSpPr>
          <p:cNvPr id="867" name="Google Shape;867;p40">
            <a:hlinkClick r:id="rId3" action="ppaction://hlinksldjump"/>
          </p:cNvPr>
          <p:cNvSpPr txBox="1"/>
          <p:nvPr/>
        </p:nvSpPr>
        <p:spPr>
          <a:xfrm>
            <a:off x="8264833" y="3062914"/>
            <a:ext cx="440400" cy="23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2"/>
                </a:solidFill>
                <a:latin typeface="Ubuntu"/>
                <a:ea typeface="Ubuntu"/>
                <a:cs typeface="Ubuntu"/>
                <a:sym typeface="Ubuntu"/>
              </a:rPr>
              <a:t>3</a:t>
            </a:r>
            <a:endParaRPr b="1">
              <a:solidFill>
                <a:schemeClr val="accent2"/>
              </a:solidFill>
              <a:latin typeface="Ubuntu"/>
              <a:ea typeface="Ubuntu"/>
              <a:cs typeface="Ubuntu"/>
              <a:sym typeface="Ubuntu"/>
            </a:endParaRPr>
          </a:p>
        </p:txBody>
      </p:sp>
      <p:sp>
        <p:nvSpPr>
          <p:cNvPr id="868" name="Google Shape;868;p40">
            <a:hlinkClick r:id="rId5" action="ppaction://hlinksldjump"/>
          </p:cNvPr>
          <p:cNvSpPr txBox="1"/>
          <p:nvPr/>
        </p:nvSpPr>
        <p:spPr>
          <a:xfrm>
            <a:off x="8264833" y="4257591"/>
            <a:ext cx="440400" cy="23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1"/>
                </a:solidFill>
                <a:latin typeface="Ubuntu"/>
                <a:ea typeface="Ubuntu"/>
                <a:cs typeface="Ubuntu"/>
                <a:sym typeface="Ubuntu"/>
              </a:rPr>
              <a:t>4</a:t>
            </a:r>
            <a:endParaRPr b="1">
              <a:solidFill>
                <a:schemeClr val="accent1"/>
              </a:solidFill>
              <a:latin typeface="Ubuntu"/>
              <a:ea typeface="Ubuntu"/>
              <a:cs typeface="Ubuntu"/>
              <a:sym typeface="Ubuntu"/>
            </a:endParaRPr>
          </a:p>
        </p:txBody>
      </p:sp>
      <p:sp>
        <p:nvSpPr>
          <p:cNvPr id="869" name="Google Shape;869;p40">
            <a:hlinkClick r:id="rId6" action="ppaction://hlinksldjump"/>
          </p:cNvPr>
          <p:cNvSpPr/>
          <p:nvPr/>
        </p:nvSpPr>
        <p:spPr>
          <a:xfrm>
            <a:off x="7246284" y="695850"/>
            <a:ext cx="213106" cy="195722"/>
          </a:xfrm>
          <a:custGeom>
            <a:avLst/>
            <a:gdLst/>
            <a:ahLst/>
            <a:cxnLst/>
            <a:rect l="l" t="t" r="r" b="b"/>
            <a:pathLst>
              <a:path w="34372" h="31568" extrusionOk="0">
                <a:moveTo>
                  <a:pt x="17158" y="1"/>
                </a:moveTo>
                <a:cubicBezTo>
                  <a:pt x="11439" y="3246"/>
                  <a:pt x="5719" y="6490"/>
                  <a:pt x="0" y="9735"/>
                </a:cubicBezTo>
                <a:lnTo>
                  <a:pt x="2750" y="9735"/>
                </a:lnTo>
                <a:lnTo>
                  <a:pt x="2750" y="31567"/>
                </a:lnTo>
                <a:lnTo>
                  <a:pt x="11659" y="31567"/>
                </a:lnTo>
                <a:lnTo>
                  <a:pt x="11659" y="17379"/>
                </a:lnTo>
                <a:lnTo>
                  <a:pt x="23373" y="17379"/>
                </a:lnTo>
                <a:lnTo>
                  <a:pt x="23373" y="31567"/>
                </a:lnTo>
                <a:lnTo>
                  <a:pt x="31622" y="31567"/>
                </a:lnTo>
                <a:lnTo>
                  <a:pt x="31622" y="9735"/>
                </a:lnTo>
                <a:lnTo>
                  <a:pt x="34371" y="9735"/>
                </a:lnTo>
                <a:cubicBezTo>
                  <a:pt x="28597" y="6490"/>
                  <a:pt x="22878" y="3246"/>
                  <a:pt x="1715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40">
            <a:hlinkClick r:id="rId7" action="ppaction://hlinksldjump"/>
          </p:cNvPr>
          <p:cNvSpPr/>
          <p:nvPr/>
        </p:nvSpPr>
        <p:spPr>
          <a:xfrm rot="5400000">
            <a:off x="8026975" y="670125"/>
            <a:ext cx="1173300" cy="594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40">
            <a:hlinkClick r:id="rId7" action="ppaction://hlinksldjump"/>
          </p:cNvPr>
          <p:cNvSpPr txBox="1"/>
          <p:nvPr/>
        </p:nvSpPr>
        <p:spPr>
          <a:xfrm>
            <a:off x="8264833" y="655114"/>
            <a:ext cx="440400" cy="23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3"/>
                </a:solidFill>
                <a:latin typeface="Ubuntu"/>
                <a:ea typeface="Ubuntu"/>
                <a:cs typeface="Ubuntu"/>
                <a:sym typeface="Ubuntu"/>
              </a:rPr>
              <a:t>1</a:t>
            </a:r>
            <a:endParaRPr b="1">
              <a:solidFill>
                <a:schemeClr val="accent3"/>
              </a:solidFill>
              <a:latin typeface="Ubuntu"/>
              <a:ea typeface="Ubuntu"/>
              <a:cs typeface="Ubuntu"/>
              <a:sym typeface="Ubuntu"/>
            </a:endParaRPr>
          </a:p>
        </p:txBody>
      </p:sp>
      <p:grpSp>
        <p:nvGrpSpPr>
          <p:cNvPr id="872" name="Google Shape;872;p40"/>
          <p:cNvGrpSpPr/>
          <p:nvPr/>
        </p:nvGrpSpPr>
        <p:grpSpPr>
          <a:xfrm>
            <a:off x="6935171" y="696541"/>
            <a:ext cx="195284" cy="195284"/>
            <a:chOff x="5660400" y="238125"/>
            <a:chExt cx="481825" cy="481825"/>
          </a:xfrm>
        </p:grpSpPr>
        <p:sp>
          <p:nvSpPr>
            <p:cNvPr id="873" name="Google Shape;873;p40"/>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4" name="Google Shape;874;p40"/>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875" name="Google Shape;875;p40">
            <a:hlinkClick r:id="rId8" action="ppaction://hlinksldjump"/>
          </p:cNvPr>
          <p:cNvSpPr/>
          <p:nvPr/>
        </p:nvSpPr>
        <p:spPr>
          <a:xfrm>
            <a:off x="6934475" y="681975"/>
            <a:ext cx="195900" cy="215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40">
            <a:hlinkClick r:id="" action="ppaction://hlinkshowjump?jump=nextslide"/>
          </p:cNvPr>
          <p:cNvSpPr/>
          <p:nvPr/>
        </p:nvSpPr>
        <p:spPr>
          <a:xfrm>
            <a:off x="7870218" y="695853"/>
            <a:ext cx="145409" cy="215293"/>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40">
            <a:hlinkClick r:id="" action="ppaction://hlinkshowjump?jump=previousslide"/>
          </p:cNvPr>
          <p:cNvSpPr/>
          <p:nvPr/>
        </p:nvSpPr>
        <p:spPr>
          <a:xfrm rot="10800000">
            <a:off x="7575225" y="695855"/>
            <a:ext cx="145409" cy="215293"/>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301;p46"/>
          <p:cNvSpPr txBox="1">
            <a:spLocks noGrp="1"/>
          </p:cNvSpPr>
          <p:nvPr>
            <p:ph type="subTitle" idx="1"/>
          </p:nvPr>
        </p:nvSpPr>
        <p:spPr>
          <a:xfrm>
            <a:off x="675471" y="1096421"/>
            <a:ext cx="7589362" cy="274411"/>
          </a:xfrm>
          <a:prstGeom prst="rect">
            <a:avLst/>
          </a:prstGeom>
        </p:spPr>
        <p:txBody>
          <a:bodyPr spcFirstLastPara="1" wrap="square" lIns="91425" tIns="91425" rIns="91425" bIns="91425" anchor="ctr" anchorCtr="0">
            <a:noAutofit/>
          </a:bodyPr>
          <a:lstStyle/>
          <a:p>
            <a:pPr marL="0" lvl="0" indent="0"/>
            <a:r>
              <a:rPr lang="en-US" dirty="0" smtClean="0"/>
              <a:t>VD:</a:t>
            </a:r>
            <a:endParaRPr lang="en-US" b="0" dirty="0">
              <a:solidFill>
                <a:schemeClr val="dk1"/>
              </a:solidFill>
            </a:endParaRPr>
          </a:p>
        </p:txBody>
      </p:sp>
      <p:pic>
        <p:nvPicPr>
          <p:cNvPr id="4" name="Picture 3"/>
          <p:cNvPicPr>
            <a:picLocks noChangeAspect="1"/>
          </p:cNvPicPr>
          <p:nvPr/>
        </p:nvPicPr>
        <p:blipFill>
          <a:blip r:embed="rId9"/>
          <a:stretch>
            <a:fillRect/>
          </a:stretch>
        </p:blipFill>
        <p:spPr>
          <a:xfrm>
            <a:off x="1122175" y="1347906"/>
            <a:ext cx="6820747" cy="3623522"/>
          </a:xfrm>
          <a:prstGeom prst="rect">
            <a:avLst/>
          </a:prstGeom>
        </p:spPr>
      </p:pic>
    </p:spTree>
    <p:extLst>
      <p:ext uri="{BB962C8B-B14F-4D97-AF65-F5344CB8AC3E}">
        <p14:creationId xmlns:p14="http://schemas.microsoft.com/office/powerpoint/2010/main" val="46308930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1">
                                            <p:txEl>
                                              <p:pRg st="0" end="0"/>
                                            </p:txEl>
                                          </p:spTgt>
                                        </p:tgtEl>
                                        <p:attrNameLst>
                                          <p:attrName>style.visibility</p:attrName>
                                        </p:attrNameLst>
                                      </p:cBhvr>
                                      <p:to>
                                        <p:strVal val="visible"/>
                                      </p:to>
                                    </p:set>
                                    <p:animEffect transition="in" filter="fade">
                                      <p:cBhvr>
                                        <p:cTn id="7" dur="500"/>
                                        <p:tgtEl>
                                          <p:spTgt spid="19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1" grpId="0" build="p"/>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779"/>
        <p:cNvGrpSpPr/>
        <p:nvPr/>
      </p:nvGrpSpPr>
      <p:grpSpPr>
        <a:xfrm>
          <a:off x="0" y="0"/>
          <a:ext cx="0" cy="0"/>
          <a:chOff x="0" y="0"/>
          <a:chExt cx="0" cy="0"/>
        </a:xfrm>
      </p:grpSpPr>
      <p:sp>
        <p:nvSpPr>
          <p:cNvPr id="781" name="Google Shape;781;p40"/>
          <p:cNvSpPr txBox="1">
            <a:spLocks noGrp="1"/>
          </p:cNvSpPr>
          <p:nvPr>
            <p:ph type="title"/>
          </p:nvPr>
        </p:nvSpPr>
        <p:spPr>
          <a:xfrm>
            <a:off x="1541075" y="542045"/>
            <a:ext cx="6486900" cy="478200"/>
          </a:xfrm>
          <a:prstGeom prst="rect">
            <a:avLst/>
          </a:prstGeom>
        </p:spPr>
        <p:txBody>
          <a:bodyPr spcFirstLastPara="1" wrap="square" lIns="91425" tIns="91425" rIns="91425" bIns="91425" anchor="ctr" anchorCtr="0">
            <a:noAutofit/>
          </a:bodyPr>
          <a:lstStyle/>
          <a:p>
            <a:pPr lvl="0"/>
            <a:r>
              <a:rPr lang="en-US" sz="2400" dirty="0" smtClean="0"/>
              <a:t>1. v-if.</a:t>
            </a:r>
            <a:endParaRPr sz="2400" dirty="0"/>
          </a:p>
        </p:txBody>
      </p:sp>
      <p:sp>
        <p:nvSpPr>
          <p:cNvPr id="863" name="Google Shape;863;p40">
            <a:hlinkClick r:id="rId3" action="ppaction://hlinksldjump"/>
          </p:cNvPr>
          <p:cNvSpPr/>
          <p:nvPr/>
        </p:nvSpPr>
        <p:spPr>
          <a:xfrm rot="5400000">
            <a:off x="7392625" y="2482400"/>
            <a:ext cx="2442000" cy="59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40">
            <a:hlinkClick r:id="rId4" action="ppaction://hlinksldjump"/>
          </p:cNvPr>
          <p:cNvSpPr/>
          <p:nvPr/>
        </p:nvSpPr>
        <p:spPr>
          <a:xfrm rot="5400000">
            <a:off x="7971777" y="1899711"/>
            <a:ext cx="1283700" cy="59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40">
            <a:hlinkClick r:id="rId5" action="ppaction://hlinksldjump"/>
          </p:cNvPr>
          <p:cNvSpPr/>
          <p:nvPr/>
        </p:nvSpPr>
        <p:spPr>
          <a:xfrm rot="5400000">
            <a:off x="7956627" y="4353677"/>
            <a:ext cx="13140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40">
            <a:hlinkClick r:id="rId4" action="ppaction://hlinksldjump"/>
          </p:cNvPr>
          <p:cNvSpPr txBox="1"/>
          <p:nvPr/>
        </p:nvSpPr>
        <p:spPr>
          <a:xfrm>
            <a:off x="8264833" y="1859014"/>
            <a:ext cx="440400" cy="23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4"/>
                </a:solidFill>
                <a:latin typeface="Ubuntu"/>
                <a:ea typeface="Ubuntu"/>
                <a:cs typeface="Ubuntu"/>
                <a:sym typeface="Ubuntu"/>
              </a:rPr>
              <a:t>2</a:t>
            </a:r>
            <a:endParaRPr b="1">
              <a:solidFill>
                <a:schemeClr val="accent4"/>
              </a:solidFill>
              <a:latin typeface="Ubuntu"/>
              <a:ea typeface="Ubuntu"/>
              <a:cs typeface="Ubuntu"/>
              <a:sym typeface="Ubuntu"/>
            </a:endParaRPr>
          </a:p>
        </p:txBody>
      </p:sp>
      <p:sp>
        <p:nvSpPr>
          <p:cNvPr id="867" name="Google Shape;867;p40">
            <a:hlinkClick r:id="rId3" action="ppaction://hlinksldjump"/>
          </p:cNvPr>
          <p:cNvSpPr txBox="1"/>
          <p:nvPr/>
        </p:nvSpPr>
        <p:spPr>
          <a:xfrm>
            <a:off x="8264833" y="3062914"/>
            <a:ext cx="440400" cy="23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2"/>
                </a:solidFill>
                <a:latin typeface="Ubuntu"/>
                <a:ea typeface="Ubuntu"/>
                <a:cs typeface="Ubuntu"/>
                <a:sym typeface="Ubuntu"/>
              </a:rPr>
              <a:t>3</a:t>
            </a:r>
            <a:endParaRPr b="1">
              <a:solidFill>
                <a:schemeClr val="accent2"/>
              </a:solidFill>
              <a:latin typeface="Ubuntu"/>
              <a:ea typeface="Ubuntu"/>
              <a:cs typeface="Ubuntu"/>
              <a:sym typeface="Ubuntu"/>
            </a:endParaRPr>
          </a:p>
        </p:txBody>
      </p:sp>
      <p:sp>
        <p:nvSpPr>
          <p:cNvPr id="868" name="Google Shape;868;p40">
            <a:hlinkClick r:id="rId5" action="ppaction://hlinksldjump"/>
          </p:cNvPr>
          <p:cNvSpPr txBox="1"/>
          <p:nvPr/>
        </p:nvSpPr>
        <p:spPr>
          <a:xfrm>
            <a:off x="8264833" y="4257591"/>
            <a:ext cx="440400" cy="23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1"/>
                </a:solidFill>
                <a:latin typeface="Ubuntu"/>
                <a:ea typeface="Ubuntu"/>
                <a:cs typeface="Ubuntu"/>
                <a:sym typeface="Ubuntu"/>
              </a:rPr>
              <a:t>4</a:t>
            </a:r>
            <a:endParaRPr b="1">
              <a:solidFill>
                <a:schemeClr val="accent1"/>
              </a:solidFill>
              <a:latin typeface="Ubuntu"/>
              <a:ea typeface="Ubuntu"/>
              <a:cs typeface="Ubuntu"/>
              <a:sym typeface="Ubuntu"/>
            </a:endParaRPr>
          </a:p>
        </p:txBody>
      </p:sp>
      <p:sp>
        <p:nvSpPr>
          <p:cNvPr id="869" name="Google Shape;869;p40">
            <a:hlinkClick r:id="rId6" action="ppaction://hlinksldjump"/>
          </p:cNvPr>
          <p:cNvSpPr/>
          <p:nvPr/>
        </p:nvSpPr>
        <p:spPr>
          <a:xfrm>
            <a:off x="7246284" y="695850"/>
            <a:ext cx="213106" cy="195722"/>
          </a:xfrm>
          <a:custGeom>
            <a:avLst/>
            <a:gdLst/>
            <a:ahLst/>
            <a:cxnLst/>
            <a:rect l="l" t="t" r="r" b="b"/>
            <a:pathLst>
              <a:path w="34372" h="31568" extrusionOk="0">
                <a:moveTo>
                  <a:pt x="17158" y="1"/>
                </a:moveTo>
                <a:cubicBezTo>
                  <a:pt x="11439" y="3246"/>
                  <a:pt x="5719" y="6490"/>
                  <a:pt x="0" y="9735"/>
                </a:cubicBezTo>
                <a:lnTo>
                  <a:pt x="2750" y="9735"/>
                </a:lnTo>
                <a:lnTo>
                  <a:pt x="2750" y="31567"/>
                </a:lnTo>
                <a:lnTo>
                  <a:pt x="11659" y="31567"/>
                </a:lnTo>
                <a:lnTo>
                  <a:pt x="11659" y="17379"/>
                </a:lnTo>
                <a:lnTo>
                  <a:pt x="23373" y="17379"/>
                </a:lnTo>
                <a:lnTo>
                  <a:pt x="23373" y="31567"/>
                </a:lnTo>
                <a:lnTo>
                  <a:pt x="31622" y="31567"/>
                </a:lnTo>
                <a:lnTo>
                  <a:pt x="31622" y="9735"/>
                </a:lnTo>
                <a:lnTo>
                  <a:pt x="34371" y="9735"/>
                </a:lnTo>
                <a:cubicBezTo>
                  <a:pt x="28597" y="6490"/>
                  <a:pt x="22878" y="3246"/>
                  <a:pt x="1715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40">
            <a:hlinkClick r:id="rId7" action="ppaction://hlinksldjump"/>
          </p:cNvPr>
          <p:cNvSpPr/>
          <p:nvPr/>
        </p:nvSpPr>
        <p:spPr>
          <a:xfrm rot="5400000">
            <a:off x="8026975" y="670125"/>
            <a:ext cx="1173300" cy="594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40">
            <a:hlinkClick r:id="rId7" action="ppaction://hlinksldjump"/>
          </p:cNvPr>
          <p:cNvSpPr txBox="1"/>
          <p:nvPr/>
        </p:nvSpPr>
        <p:spPr>
          <a:xfrm>
            <a:off x="8264833" y="655114"/>
            <a:ext cx="440400" cy="23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3"/>
                </a:solidFill>
                <a:latin typeface="Ubuntu"/>
                <a:ea typeface="Ubuntu"/>
                <a:cs typeface="Ubuntu"/>
                <a:sym typeface="Ubuntu"/>
              </a:rPr>
              <a:t>1</a:t>
            </a:r>
            <a:endParaRPr b="1">
              <a:solidFill>
                <a:schemeClr val="accent3"/>
              </a:solidFill>
              <a:latin typeface="Ubuntu"/>
              <a:ea typeface="Ubuntu"/>
              <a:cs typeface="Ubuntu"/>
              <a:sym typeface="Ubuntu"/>
            </a:endParaRPr>
          </a:p>
        </p:txBody>
      </p:sp>
      <p:grpSp>
        <p:nvGrpSpPr>
          <p:cNvPr id="872" name="Google Shape;872;p40"/>
          <p:cNvGrpSpPr/>
          <p:nvPr/>
        </p:nvGrpSpPr>
        <p:grpSpPr>
          <a:xfrm>
            <a:off x="6935171" y="696541"/>
            <a:ext cx="195284" cy="195284"/>
            <a:chOff x="5660400" y="238125"/>
            <a:chExt cx="481825" cy="481825"/>
          </a:xfrm>
        </p:grpSpPr>
        <p:sp>
          <p:nvSpPr>
            <p:cNvPr id="873" name="Google Shape;873;p40"/>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4" name="Google Shape;874;p40"/>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875" name="Google Shape;875;p40">
            <a:hlinkClick r:id="rId8" action="ppaction://hlinksldjump"/>
          </p:cNvPr>
          <p:cNvSpPr/>
          <p:nvPr/>
        </p:nvSpPr>
        <p:spPr>
          <a:xfrm>
            <a:off x="6934475" y="681975"/>
            <a:ext cx="195900" cy="215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40">
            <a:hlinkClick r:id="" action="ppaction://hlinkshowjump?jump=nextslide"/>
          </p:cNvPr>
          <p:cNvSpPr/>
          <p:nvPr/>
        </p:nvSpPr>
        <p:spPr>
          <a:xfrm>
            <a:off x="7870218" y="695853"/>
            <a:ext cx="145409" cy="215293"/>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40">
            <a:hlinkClick r:id="" action="ppaction://hlinkshowjump?jump=previousslide"/>
          </p:cNvPr>
          <p:cNvSpPr/>
          <p:nvPr/>
        </p:nvSpPr>
        <p:spPr>
          <a:xfrm rot="10800000">
            <a:off x="7575225" y="695855"/>
            <a:ext cx="145409" cy="215293"/>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301;p46"/>
          <p:cNvSpPr txBox="1">
            <a:spLocks noGrp="1"/>
          </p:cNvSpPr>
          <p:nvPr>
            <p:ph type="subTitle" idx="1"/>
          </p:nvPr>
        </p:nvSpPr>
        <p:spPr>
          <a:xfrm>
            <a:off x="675471" y="1096421"/>
            <a:ext cx="7589362" cy="274411"/>
          </a:xfrm>
          <a:prstGeom prst="rect">
            <a:avLst/>
          </a:prstGeom>
        </p:spPr>
        <p:txBody>
          <a:bodyPr spcFirstLastPara="1" wrap="square" lIns="91425" tIns="91425" rIns="91425" bIns="91425" anchor="ctr" anchorCtr="0">
            <a:noAutofit/>
          </a:bodyPr>
          <a:lstStyle/>
          <a:p>
            <a:pPr marL="0" lvl="0" indent="0"/>
            <a:r>
              <a:rPr lang="en-US" dirty="0" smtClean="0"/>
              <a:t>VD:</a:t>
            </a:r>
            <a:endParaRPr lang="en-US" b="0" dirty="0">
              <a:solidFill>
                <a:schemeClr val="dk1"/>
              </a:solidFill>
            </a:endParaRPr>
          </a:p>
        </p:txBody>
      </p:sp>
      <p:pic>
        <p:nvPicPr>
          <p:cNvPr id="2" name="Picture 1"/>
          <p:cNvPicPr>
            <a:picLocks noChangeAspect="1"/>
          </p:cNvPicPr>
          <p:nvPr/>
        </p:nvPicPr>
        <p:blipFill>
          <a:blip r:embed="rId9"/>
          <a:stretch>
            <a:fillRect/>
          </a:stretch>
        </p:blipFill>
        <p:spPr>
          <a:xfrm>
            <a:off x="948266" y="1347149"/>
            <a:ext cx="6847840" cy="3668229"/>
          </a:xfrm>
          <a:prstGeom prst="rect">
            <a:avLst/>
          </a:prstGeom>
        </p:spPr>
      </p:pic>
    </p:spTree>
    <p:extLst>
      <p:ext uri="{BB962C8B-B14F-4D97-AF65-F5344CB8AC3E}">
        <p14:creationId xmlns:p14="http://schemas.microsoft.com/office/powerpoint/2010/main" val="95168764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1">
                                            <p:txEl>
                                              <p:pRg st="0" end="0"/>
                                            </p:txEl>
                                          </p:spTgt>
                                        </p:tgtEl>
                                        <p:attrNameLst>
                                          <p:attrName>style.visibility</p:attrName>
                                        </p:attrNameLst>
                                      </p:cBhvr>
                                      <p:to>
                                        <p:strVal val="visible"/>
                                      </p:to>
                                    </p:set>
                                    <p:animEffect transition="in" filter="fade">
                                      <p:cBhvr>
                                        <p:cTn id="7" dur="500"/>
                                        <p:tgtEl>
                                          <p:spTgt spid="19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1" grpId="0" build="p"/>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779"/>
        <p:cNvGrpSpPr/>
        <p:nvPr/>
      </p:nvGrpSpPr>
      <p:grpSpPr>
        <a:xfrm>
          <a:off x="0" y="0"/>
          <a:ext cx="0" cy="0"/>
          <a:chOff x="0" y="0"/>
          <a:chExt cx="0" cy="0"/>
        </a:xfrm>
      </p:grpSpPr>
      <p:sp>
        <p:nvSpPr>
          <p:cNvPr id="781" name="Google Shape;781;p40"/>
          <p:cNvSpPr txBox="1">
            <a:spLocks noGrp="1"/>
          </p:cNvSpPr>
          <p:nvPr>
            <p:ph type="title"/>
          </p:nvPr>
        </p:nvSpPr>
        <p:spPr>
          <a:xfrm>
            <a:off x="1541075" y="542045"/>
            <a:ext cx="6486900" cy="478200"/>
          </a:xfrm>
          <a:prstGeom prst="rect">
            <a:avLst/>
          </a:prstGeom>
        </p:spPr>
        <p:txBody>
          <a:bodyPr spcFirstLastPara="1" wrap="square" lIns="91425" tIns="91425" rIns="91425" bIns="91425" anchor="ctr" anchorCtr="0">
            <a:noAutofit/>
          </a:bodyPr>
          <a:lstStyle/>
          <a:p>
            <a:pPr lvl="0"/>
            <a:r>
              <a:rPr lang="en-US" sz="2400" dirty="0" smtClean="0"/>
              <a:t>1. v-if.</a:t>
            </a:r>
            <a:endParaRPr sz="2400" dirty="0"/>
          </a:p>
        </p:txBody>
      </p:sp>
      <p:sp>
        <p:nvSpPr>
          <p:cNvPr id="863" name="Google Shape;863;p40">
            <a:hlinkClick r:id="rId3" action="ppaction://hlinksldjump"/>
          </p:cNvPr>
          <p:cNvSpPr/>
          <p:nvPr/>
        </p:nvSpPr>
        <p:spPr>
          <a:xfrm rot="5400000">
            <a:off x="7392625" y="2482400"/>
            <a:ext cx="2442000" cy="59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40">
            <a:hlinkClick r:id="rId4" action="ppaction://hlinksldjump"/>
          </p:cNvPr>
          <p:cNvSpPr/>
          <p:nvPr/>
        </p:nvSpPr>
        <p:spPr>
          <a:xfrm rot="5400000">
            <a:off x="7971777" y="1899711"/>
            <a:ext cx="1283700" cy="59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40">
            <a:hlinkClick r:id="rId5" action="ppaction://hlinksldjump"/>
          </p:cNvPr>
          <p:cNvSpPr/>
          <p:nvPr/>
        </p:nvSpPr>
        <p:spPr>
          <a:xfrm rot="5400000">
            <a:off x="7956627" y="4353677"/>
            <a:ext cx="13140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40">
            <a:hlinkClick r:id="rId4" action="ppaction://hlinksldjump"/>
          </p:cNvPr>
          <p:cNvSpPr txBox="1"/>
          <p:nvPr/>
        </p:nvSpPr>
        <p:spPr>
          <a:xfrm>
            <a:off x="8264833" y="1859014"/>
            <a:ext cx="440400" cy="23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4"/>
                </a:solidFill>
                <a:latin typeface="Ubuntu"/>
                <a:ea typeface="Ubuntu"/>
                <a:cs typeface="Ubuntu"/>
                <a:sym typeface="Ubuntu"/>
              </a:rPr>
              <a:t>2</a:t>
            </a:r>
            <a:endParaRPr b="1">
              <a:solidFill>
                <a:schemeClr val="accent4"/>
              </a:solidFill>
              <a:latin typeface="Ubuntu"/>
              <a:ea typeface="Ubuntu"/>
              <a:cs typeface="Ubuntu"/>
              <a:sym typeface="Ubuntu"/>
            </a:endParaRPr>
          </a:p>
        </p:txBody>
      </p:sp>
      <p:sp>
        <p:nvSpPr>
          <p:cNvPr id="867" name="Google Shape;867;p40">
            <a:hlinkClick r:id="rId3" action="ppaction://hlinksldjump"/>
          </p:cNvPr>
          <p:cNvSpPr txBox="1"/>
          <p:nvPr/>
        </p:nvSpPr>
        <p:spPr>
          <a:xfrm>
            <a:off x="8264833" y="3062914"/>
            <a:ext cx="440400" cy="23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2"/>
                </a:solidFill>
                <a:latin typeface="Ubuntu"/>
                <a:ea typeface="Ubuntu"/>
                <a:cs typeface="Ubuntu"/>
                <a:sym typeface="Ubuntu"/>
              </a:rPr>
              <a:t>3</a:t>
            </a:r>
            <a:endParaRPr b="1">
              <a:solidFill>
                <a:schemeClr val="accent2"/>
              </a:solidFill>
              <a:latin typeface="Ubuntu"/>
              <a:ea typeface="Ubuntu"/>
              <a:cs typeface="Ubuntu"/>
              <a:sym typeface="Ubuntu"/>
            </a:endParaRPr>
          </a:p>
        </p:txBody>
      </p:sp>
      <p:sp>
        <p:nvSpPr>
          <p:cNvPr id="868" name="Google Shape;868;p40">
            <a:hlinkClick r:id="rId5" action="ppaction://hlinksldjump"/>
          </p:cNvPr>
          <p:cNvSpPr txBox="1"/>
          <p:nvPr/>
        </p:nvSpPr>
        <p:spPr>
          <a:xfrm>
            <a:off x="8264833" y="4257591"/>
            <a:ext cx="440400" cy="23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1"/>
                </a:solidFill>
                <a:latin typeface="Ubuntu"/>
                <a:ea typeface="Ubuntu"/>
                <a:cs typeface="Ubuntu"/>
                <a:sym typeface="Ubuntu"/>
              </a:rPr>
              <a:t>4</a:t>
            </a:r>
            <a:endParaRPr b="1">
              <a:solidFill>
                <a:schemeClr val="accent1"/>
              </a:solidFill>
              <a:latin typeface="Ubuntu"/>
              <a:ea typeface="Ubuntu"/>
              <a:cs typeface="Ubuntu"/>
              <a:sym typeface="Ubuntu"/>
            </a:endParaRPr>
          </a:p>
        </p:txBody>
      </p:sp>
      <p:sp>
        <p:nvSpPr>
          <p:cNvPr id="869" name="Google Shape;869;p40">
            <a:hlinkClick r:id="rId6" action="ppaction://hlinksldjump"/>
          </p:cNvPr>
          <p:cNvSpPr/>
          <p:nvPr/>
        </p:nvSpPr>
        <p:spPr>
          <a:xfrm>
            <a:off x="7246284" y="695850"/>
            <a:ext cx="213106" cy="195722"/>
          </a:xfrm>
          <a:custGeom>
            <a:avLst/>
            <a:gdLst/>
            <a:ahLst/>
            <a:cxnLst/>
            <a:rect l="l" t="t" r="r" b="b"/>
            <a:pathLst>
              <a:path w="34372" h="31568" extrusionOk="0">
                <a:moveTo>
                  <a:pt x="17158" y="1"/>
                </a:moveTo>
                <a:cubicBezTo>
                  <a:pt x="11439" y="3246"/>
                  <a:pt x="5719" y="6490"/>
                  <a:pt x="0" y="9735"/>
                </a:cubicBezTo>
                <a:lnTo>
                  <a:pt x="2750" y="9735"/>
                </a:lnTo>
                <a:lnTo>
                  <a:pt x="2750" y="31567"/>
                </a:lnTo>
                <a:lnTo>
                  <a:pt x="11659" y="31567"/>
                </a:lnTo>
                <a:lnTo>
                  <a:pt x="11659" y="17379"/>
                </a:lnTo>
                <a:lnTo>
                  <a:pt x="23373" y="17379"/>
                </a:lnTo>
                <a:lnTo>
                  <a:pt x="23373" y="31567"/>
                </a:lnTo>
                <a:lnTo>
                  <a:pt x="31622" y="31567"/>
                </a:lnTo>
                <a:lnTo>
                  <a:pt x="31622" y="9735"/>
                </a:lnTo>
                <a:lnTo>
                  <a:pt x="34371" y="9735"/>
                </a:lnTo>
                <a:cubicBezTo>
                  <a:pt x="28597" y="6490"/>
                  <a:pt x="22878" y="3246"/>
                  <a:pt x="1715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40">
            <a:hlinkClick r:id="rId7" action="ppaction://hlinksldjump"/>
          </p:cNvPr>
          <p:cNvSpPr/>
          <p:nvPr/>
        </p:nvSpPr>
        <p:spPr>
          <a:xfrm rot="5400000">
            <a:off x="8026975" y="670125"/>
            <a:ext cx="1173300" cy="594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40">
            <a:hlinkClick r:id="rId7" action="ppaction://hlinksldjump"/>
          </p:cNvPr>
          <p:cNvSpPr txBox="1"/>
          <p:nvPr/>
        </p:nvSpPr>
        <p:spPr>
          <a:xfrm>
            <a:off x="8264833" y="655114"/>
            <a:ext cx="440400" cy="23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3"/>
                </a:solidFill>
                <a:latin typeface="Ubuntu"/>
                <a:ea typeface="Ubuntu"/>
                <a:cs typeface="Ubuntu"/>
                <a:sym typeface="Ubuntu"/>
              </a:rPr>
              <a:t>1</a:t>
            </a:r>
            <a:endParaRPr b="1">
              <a:solidFill>
                <a:schemeClr val="accent3"/>
              </a:solidFill>
              <a:latin typeface="Ubuntu"/>
              <a:ea typeface="Ubuntu"/>
              <a:cs typeface="Ubuntu"/>
              <a:sym typeface="Ubuntu"/>
            </a:endParaRPr>
          </a:p>
        </p:txBody>
      </p:sp>
      <p:grpSp>
        <p:nvGrpSpPr>
          <p:cNvPr id="872" name="Google Shape;872;p40"/>
          <p:cNvGrpSpPr/>
          <p:nvPr/>
        </p:nvGrpSpPr>
        <p:grpSpPr>
          <a:xfrm>
            <a:off x="6935171" y="696541"/>
            <a:ext cx="195284" cy="195284"/>
            <a:chOff x="5660400" y="238125"/>
            <a:chExt cx="481825" cy="481825"/>
          </a:xfrm>
        </p:grpSpPr>
        <p:sp>
          <p:nvSpPr>
            <p:cNvPr id="873" name="Google Shape;873;p40"/>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4" name="Google Shape;874;p40"/>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875" name="Google Shape;875;p40">
            <a:hlinkClick r:id="rId8" action="ppaction://hlinksldjump"/>
          </p:cNvPr>
          <p:cNvSpPr/>
          <p:nvPr/>
        </p:nvSpPr>
        <p:spPr>
          <a:xfrm>
            <a:off x="6934475" y="681975"/>
            <a:ext cx="195900" cy="215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40">
            <a:hlinkClick r:id="" action="ppaction://hlinkshowjump?jump=nextslide"/>
          </p:cNvPr>
          <p:cNvSpPr/>
          <p:nvPr/>
        </p:nvSpPr>
        <p:spPr>
          <a:xfrm>
            <a:off x="7870218" y="695853"/>
            <a:ext cx="145409" cy="215293"/>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40">
            <a:hlinkClick r:id="" action="ppaction://hlinkshowjump?jump=previousslide"/>
          </p:cNvPr>
          <p:cNvSpPr/>
          <p:nvPr/>
        </p:nvSpPr>
        <p:spPr>
          <a:xfrm rot="10800000">
            <a:off x="7575225" y="695855"/>
            <a:ext cx="145409" cy="215293"/>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301;p46"/>
          <p:cNvSpPr txBox="1">
            <a:spLocks noGrp="1"/>
          </p:cNvSpPr>
          <p:nvPr>
            <p:ph type="subTitle" idx="1"/>
          </p:nvPr>
        </p:nvSpPr>
        <p:spPr>
          <a:xfrm>
            <a:off x="675471" y="1096421"/>
            <a:ext cx="7589362" cy="491738"/>
          </a:xfrm>
          <a:prstGeom prst="rect">
            <a:avLst/>
          </a:prstGeom>
        </p:spPr>
        <p:txBody>
          <a:bodyPr spcFirstLastPara="1" wrap="square" lIns="91425" tIns="91425" rIns="91425" bIns="91425" anchor="ctr" anchorCtr="0">
            <a:noAutofit/>
          </a:bodyPr>
          <a:lstStyle/>
          <a:p>
            <a:pPr marL="0" lvl="0" indent="0"/>
            <a:r>
              <a:rPr lang="vi-VN" dirty="0"/>
              <a:t>Và nếu như ta có một nhóm các tag phụ thuộc vào nhau thì vue.js cũng cung cấp cho chúng ta gom nhóm nó trong tag &lt;template&gt;.</a:t>
            </a:r>
            <a:endParaRPr lang="en-US" b="0" dirty="0">
              <a:solidFill>
                <a:schemeClr val="dk1"/>
              </a:solidFill>
            </a:endParaRPr>
          </a:p>
        </p:txBody>
      </p:sp>
      <p:pic>
        <p:nvPicPr>
          <p:cNvPr id="3" name="Picture 2"/>
          <p:cNvPicPr>
            <a:picLocks noChangeAspect="1"/>
          </p:cNvPicPr>
          <p:nvPr/>
        </p:nvPicPr>
        <p:blipFill>
          <a:blip r:embed="rId9"/>
          <a:stretch>
            <a:fillRect/>
          </a:stretch>
        </p:blipFill>
        <p:spPr>
          <a:xfrm>
            <a:off x="1026542" y="1611775"/>
            <a:ext cx="6342843" cy="3372939"/>
          </a:xfrm>
          <a:prstGeom prst="rect">
            <a:avLst/>
          </a:prstGeom>
        </p:spPr>
      </p:pic>
    </p:spTree>
    <p:extLst>
      <p:ext uri="{BB962C8B-B14F-4D97-AF65-F5344CB8AC3E}">
        <p14:creationId xmlns:p14="http://schemas.microsoft.com/office/powerpoint/2010/main" val="282194416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1">
                                            <p:txEl>
                                              <p:pRg st="0" end="0"/>
                                            </p:txEl>
                                          </p:spTgt>
                                        </p:tgtEl>
                                        <p:attrNameLst>
                                          <p:attrName>style.visibility</p:attrName>
                                        </p:attrNameLst>
                                      </p:cBhvr>
                                      <p:to>
                                        <p:strVal val="visible"/>
                                      </p:to>
                                    </p:set>
                                    <p:animEffect transition="in" filter="fade">
                                      <p:cBhvr>
                                        <p:cTn id="7" dur="500"/>
                                        <p:tgtEl>
                                          <p:spTgt spid="19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1" grpId="0" build="p"/>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779"/>
        <p:cNvGrpSpPr/>
        <p:nvPr/>
      </p:nvGrpSpPr>
      <p:grpSpPr>
        <a:xfrm>
          <a:off x="0" y="0"/>
          <a:ext cx="0" cy="0"/>
          <a:chOff x="0" y="0"/>
          <a:chExt cx="0" cy="0"/>
        </a:xfrm>
      </p:grpSpPr>
      <p:sp>
        <p:nvSpPr>
          <p:cNvPr id="781" name="Google Shape;781;p40"/>
          <p:cNvSpPr txBox="1">
            <a:spLocks noGrp="1"/>
          </p:cNvSpPr>
          <p:nvPr>
            <p:ph type="title"/>
          </p:nvPr>
        </p:nvSpPr>
        <p:spPr>
          <a:xfrm>
            <a:off x="1541075" y="542045"/>
            <a:ext cx="6486900" cy="478200"/>
          </a:xfrm>
          <a:prstGeom prst="rect">
            <a:avLst/>
          </a:prstGeom>
        </p:spPr>
        <p:txBody>
          <a:bodyPr spcFirstLastPara="1" wrap="square" lIns="91425" tIns="91425" rIns="91425" bIns="91425" anchor="ctr" anchorCtr="0">
            <a:noAutofit/>
          </a:bodyPr>
          <a:lstStyle/>
          <a:p>
            <a:pPr lvl="0"/>
            <a:r>
              <a:rPr lang="en-US" sz="2400" dirty="0" smtClean="0"/>
              <a:t>1. v-if.</a:t>
            </a:r>
            <a:endParaRPr sz="2400" dirty="0"/>
          </a:p>
        </p:txBody>
      </p:sp>
      <p:sp>
        <p:nvSpPr>
          <p:cNvPr id="863" name="Google Shape;863;p40">
            <a:hlinkClick r:id="rId3" action="ppaction://hlinksldjump"/>
          </p:cNvPr>
          <p:cNvSpPr/>
          <p:nvPr/>
        </p:nvSpPr>
        <p:spPr>
          <a:xfrm rot="5400000">
            <a:off x="7392625" y="2482400"/>
            <a:ext cx="2442000" cy="59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40">
            <a:hlinkClick r:id="rId4" action="ppaction://hlinksldjump"/>
          </p:cNvPr>
          <p:cNvSpPr/>
          <p:nvPr/>
        </p:nvSpPr>
        <p:spPr>
          <a:xfrm rot="5400000">
            <a:off x="7971777" y="1899711"/>
            <a:ext cx="1283700" cy="59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40">
            <a:hlinkClick r:id="rId5" action="ppaction://hlinksldjump"/>
          </p:cNvPr>
          <p:cNvSpPr/>
          <p:nvPr/>
        </p:nvSpPr>
        <p:spPr>
          <a:xfrm rot="5400000">
            <a:off x="7956627" y="4353677"/>
            <a:ext cx="13140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40">
            <a:hlinkClick r:id="rId4" action="ppaction://hlinksldjump"/>
          </p:cNvPr>
          <p:cNvSpPr txBox="1"/>
          <p:nvPr/>
        </p:nvSpPr>
        <p:spPr>
          <a:xfrm>
            <a:off x="8264833" y="1859014"/>
            <a:ext cx="440400" cy="23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4"/>
                </a:solidFill>
                <a:latin typeface="Ubuntu"/>
                <a:ea typeface="Ubuntu"/>
                <a:cs typeface="Ubuntu"/>
                <a:sym typeface="Ubuntu"/>
              </a:rPr>
              <a:t>2</a:t>
            </a:r>
            <a:endParaRPr b="1">
              <a:solidFill>
                <a:schemeClr val="accent4"/>
              </a:solidFill>
              <a:latin typeface="Ubuntu"/>
              <a:ea typeface="Ubuntu"/>
              <a:cs typeface="Ubuntu"/>
              <a:sym typeface="Ubuntu"/>
            </a:endParaRPr>
          </a:p>
        </p:txBody>
      </p:sp>
      <p:sp>
        <p:nvSpPr>
          <p:cNvPr id="867" name="Google Shape;867;p40">
            <a:hlinkClick r:id="rId3" action="ppaction://hlinksldjump"/>
          </p:cNvPr>
          <p:cNvSpPr txBox="1"/>
          <p:nvPr/>
        </p:nvSpPr>
        <p:spPr>
          <a:xfrm>
            <a:off x="8264833" y="3062914"/>
            <a:ext cx="440400" cy="23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2"/>
                </a:solidFill>
                <a:latin typeface="Ubuntu"/>
                <a:ea typeface="Ubuntu"/>
                <a:cs typeface="Ubuntu"/>
                <a:sym typeface="Ubuntu"/>
              </a:rPr>
              <a:t>3</a:t>
            </a:r>
            <a:endParaRPr b="1">
              <a:solidFill>
                <a:schemeClr val="accent2"/>
              </a:solidFill>
              <a:latin typeface="Ubuntu"/>
              <a:ea typeface="Ubuntu"/>
              <a:cs typeface="Ubuntu"/>
              <a:sym typeface="Ubuntu"/>
            </a:endParaRPr>
          </a:p>
        </p:txBody>
      </p:sp>
      <p:sp>
        <p:nvSpPr>
          <p:cNvPr id="868" name="Google Shape;868;p40">
            <a:hlinkClick r:id="rId5" action="ppaction://hlinksldjump"/>
          </p:cNvPr>
          <p:cNvSpPr txBox="1"/>
          <p:nvPr/>
        </p:nvSpPr>
        <p:spPr>
          <a:xfrm>
            <a:off x="8264833" y="4257591"/>
            <a:ext cx="440400" cy="23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1"/>
                </a:solidFill>
                <a:latin typeface="Ubuntu"/>
                <a:ea typeface="Ubuntu"/>
                <a:cs typeface="Ubuntu"/>
                <a:sym typeface="Ubuntu"/>
              </a:rPr>
              <a:t>4</a:t>
            </a:r>
            <a:endParaRPr b="1">
              <a:solidFill>
                <a:schemeClr val="accent1"/>
              </a:solidFill>
              <a:latin typeface="Ubuntu"/>
              <a:ea typeface="Ubuntu"/>
              <a:cs typeface="Ubuntu"/>
              <a:sym typeface="Ubuntu"/>
            </a:endParaRPr>
          </a:p>
        </p:txBody>
      </p:sp>
      <p:sp>
        <p:nvSpPr>
          <p:cNvPr id="869" name="Google Shape;869;p40">
            <a:hlinkClick r:id="rId6" action="ppaction://hlinksldjump"/>
          </p:cNvPr>
          <p:cNvSpPr/>
          <p:nvPr/>
        </p:nvSpPr>
        <p:spPr>
          <a:xfrm>
            <a:off x="7246284" y="695850"/>
            <a:ext cx="213106" cy="195722"/>
          </a:xfrm>
          <a:custGeom>
            <a:avLst/>
            <a:gdLst/>
            <a:ahLst/>
            <a:cxnLst/>
            <a:rect l="l" t="t" r="r" b="b"/>
            <a:pathLst>
              <a:path w="34372" h="31568" extrusionOk="0">
                <a:moveTo>
                  <a:pt x="17158" y="1"/>
                </a:moveTo>
                <a:cubicBezTo>
                  <a:pt x="11439" y="3246"/>
                  <a:pt x="5719" y="6490"/>
                  <a:pt x="0" y="9735"/>
                </a:cubicBezTo>
                <a:lnTo>
                  <a:pt x="2750" y="9735"/>
                </a:lnTo>
                <a:lnTo>
                  <a:pt x="2750" y="31567"/>
                </a:lnTo>
                <a:lnTo>
                  <a:pt x="11659" y="31567"/>
                </a:lnTo>
                <a:lnTo>
                  <a:pt x="11659" y="17379"/>
                </a:lnTo>
                <a:lnTo>
                  <a:pt x="23373" y="17379"/>
                </a:lnTo>
                <a:lnTo>
                  <a:pt x="23373" y="31567"/>
                </a:lnTo>
                <a:lnTo>
                  <a:pt x="31622" y="31567"/>
                </a:lnTo>
                <a:lnTo>
                  <a:pt x="31622" y="9735"/>
                </a:lnTo>
                <a:lnTo>
                  <a:pt x="34371" y="9735"/>
                </a:lnTo>
                <a:cubicBezTo>
                  <a:pt x="28597" y="6490"/>
                  <a:pt x="22878" y="3246"/>
                  <a:pt x="1715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40">
            <a:hlinkClick r:id="rId7" action="ppaction://hlinksldjump"/>
          </p:cNvPr>
          <p:cNvSpPr/>
          <p:nvPr/>
        </p:nvSpPr>
        <p:spPr>
          <a:xfrm rot="5400000">
            <a:off x="8026975" y="670125"/>
            <a:ext cx="1173300" cy="594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40">
            <a:hlinkClick r:id="rId7" action="ppaction://hlinksldjump"/>
          </p:cNvPr>
          <p:cNvSpPr txBox="1"/>
          <p:nvPr/>
        </p:nvSpPr>
        <p:spPr>
          <a:xfrm>
            <a:off x="8264833" y="655114"/>
            <a:ext cx="440400" cy="23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3"/>
                </a:solidFill>
                <a:latin typeface="Ubuntu"/>
                <a:ea typeface="Ubuntu"/>
                <a:cs typeface="Ubuntu"/>
                <a:sym typeface="Ubuntu"/>
              </a:rPr>
              <a:t>1</a:t>
            </a:r>
            <a:endParaRPr b="1">
              <a:solidFill>
                <a:schemeClr val="accent3"/>
              </a:solidFill>
              <a:latin typeface="Ubuntu"/>
              <a:ea typeface="Ubuntu"/>
              <a:cs typeface="Ubuntu"/>
              <a:sym typeface="Ubuntu"/>
            </a:endParaRPr>
          </a:p>
        </p:txBody>
      </p:sp>
      <p:grpSp>
        <p:nvGrpSpPr>
          <p:cNvPr id="872" name="Google Shape;872;p40"/>
          <p:cNvGrpSpPr/>
          <p:nvPr/>
        </p:nvGrpSpPr>
        <p:grpSpPr>
          <a:xfrm>
            <a:off x="6935171" y="696541"/>
            <a:ext cx="195284" cy="195284"/>
            <a:chOff x="5660400" y="238125"/>
            <a:chExt cx="481825" cy="481825"/>
          </a:xfrm>
        </p:grpSpPr>
        <p:sp>
          <p:nvSpPr>
            <p:cNvPr id="873" name="Google Shape;873;p40"/>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4" name="Google Shape;874;p40"/>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875" name="Google Shape;875;p40">
            <a:hlinkClick r:id="rId8" action="ppaction://hlinksldjump"/>
          </p:cNvPr>
          <p:cNvSpPr/>
          <p:nvPr/>
        </p:nvSpPr>
        <p:spPr>
          <a:xfrm>
            <a:off x="6934475" y="681975"/>
            <a:ext cx="195900" cy="215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40">
            <a:hlinkClick r:id="" action="ppaction://hlinkshowjump?jump=nextslide"/>
          </p:cNvPr>
          <p:cNvSpPr/>
          <p:nvPr/>
        </p:nvSpPr>
        <p:spPr>
          <a:xfrm>
            <a:off x="7870218" y="695853"/>
            <a:ext cx="145409" cy="215293"/>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40">
            <a:hlinkClick r:id="" action="ppaction://hlinkshowjump?jump=previousslide"/>
          </p:cNvPr>
          <p:cNvSpPr/>
          <p:nvPr/>
        </p:nvSpPr>
        <p:spPr>
          <a:xfrm rot="10800000">
            <a:off x="7575225" y="695855"/>
            <a:ext cx="145409" cy="215293"/>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301;p46"/>
          <p:cNvSpPr txBox="1">
            <a:spLocks noGrp="1"/>
          </p:cNvSpPr>
          <p:nvPr>
            <p:ph type="subTitle" idx="1"/>
          </p:nvPr>
        </p:nvSpPr>
        <p:spPr>
          <a:xfrm>
            <a:off x="675471" y="1096421"/>
            <a:ext cx="7589362" cy="491738"/>
          </a:xfrm>
          <a:prstGeom prst="rect">
            <a:avLst/>
          </a:prstGeom>
        </p:spPr>
        <p:txBody>
          <a:bodyPr spcFirstLastPara="1" wrap="square" lIns="91425" tIns="91425" rIns="91425" bIns="91425" anchor="ctr" anchorCtr="0">
            <a:noAutofit/>
          </a:bodyPr>
          <a:lstStyle/>
          <a:p>
            <a:pPr marL="0" lvl="0" indent="0"/>
            <a:r>
              <a:rPr lang="vi-VN" dirty="0"/>
              <a:t>Và nếu như ta có một nhóm các tag phụ thuộc vào nhau thì vue.js cũng cung cấp cho chúng ta gom nhóm nó trong tag &lt;template&gt;.</a:t>
            </a:r>
            <a:endParaRPr lang="en-US" b="0" dirty="0">
              <a:solidFill>
                <a:schemeClr val="dk1"/>
              </a:solidFill>
            </a:endParaRPr>
          </a:p>
        </p:txBody>
      </p:sp>
      <p:pic>
        <p:nvPicPr>
          <p:cNvPr id="2" name="Picture 1"/>
          <p:cNvPicPr>
            <a:picLocks noChangeAspect="1"/>
          </p:cNvPicPr>
          <p:nvPr/>
        </p:nvPicPr>
        <p:blipFill>
          <a:blip r:embed="rId9"/>
          <a:stretch>
            <a:fillRect/>
          </a:stretch>
        </p:blipFill>
        <p:spPr>
          <a:xfrm>
            <a:off x="1175557" y="1615251"/>
            <a:ext cx="6380480" cy="3379660"/>
          </a:xfrm>
          <a:prstGeom prst="rect">
            <a:avLst/>
          </a:prstGeom>
        </p:spPr>
      </p:pic>
    </p:spTree>
    <p:extLst>
      <p:ext uri="{BB962C8B-B14F-4D97-AF65-F5344CB8AC3E}">
        <p14:creationId xmlns:p14="http://schemas.microsoft.com/office/powerpoint/2010/main" val="418953839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1">
                                            <p:txEl>
                                              <p:pRg st="0" end="0"/>
                                            </p:txEl>
                                          </p:spTgt>
                                        </p:tgtEl>
                                        <p:attrNameLst>
                                          <p:attrName>style.visibility</p:attrName>
                                        </p:attrNameLst>
                                      </p:cBhvr>
                                      <p:to>
                                        <p:strVal val="visible"/>
                                      </p:to>
                                    </p:set>
                                    <p:animEffect transition="in" filter="fade">
                                      <p:cBhvr>
                                        <p:cTn id="7" dur="500"/>
                                        <p:tgtEl>
                                          <p:spTgt spid="19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1"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45"/>
        <p:cNvGrpSpPr/>
        <p:nvPr/>
      </p:nvGrpSpPr>
      <p:grpSpPr>
        <a:xfrm>
          <a:off x="0" y="0"/>
          <a:ext cx="0" cy="0"/>
          <a:chOff x="0" y="0"/>
          <a:chExt cx="0" cy="0"/>
        </a:xfrm>
      </p:grpSpPr>
      <p:sp>
        <p:nvSpPr>
          <p:cNvPr id="1057" name="Google Shape;1057;p42"/>
          <p:cNvSpPr txBox="1">
            <a:spLocks noGrp="1"/>
          </p:cNvSpPr>
          <p:nvPr>
            <p:ph type="title"/>
          </p:nvPr>
        </p:nvSpPr>
        <p:spPr>
          <a:xfrm>
            <a:off x="1540300" y="541113"/>
            <a:ext cx="6486900" cy="4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accent4"/>
                </a:solidFill>
              </a:rPr>
              <a:t>5</a:t>
            </a:r>
            <a:r>
              <a:rPr lang="en" dirty="0" smtClean="0">
                <a:solidFill>
                  <a:schemeClr val="accent4"/>
                </a:solidFill>
              </a:rPr>
              <a:t>. Hello World!</a:t>
            </a:r>
            <a:endParaRPr b="1" dirty="0">
              <a:solidFill>
                <a:schemeClr val="accent4"/>
              </a:solidFill>
            </a:endParaRPr>
          </a:p>
        </p:txBody>
      </p:sp>
      <p:sp>
        <p:nvSpPr>
          <p:cNvPr id="1127" name="Google Shape;1127;p42">
            <a:hlinkClick r:id="rId3" action="ppaction://hlinksldjump"/>
          </p:cNvPr>
          <p:cNvSpPr/>
          <p:nvPr/>
        </p:nvSpPr>
        <p:spPr>
          <a:xfrm rot="5400000">
            <a:off x="8034175" y="3124075"/>
            <a:ext cx="1158900" cy="59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42">
            <a:hlinkClick r:id="rId4" action="ppaction://hlinksldjump"/>
          </p:cNvPr>
          <p:cNvSpPr/>
          <p:nvPr/>
        </p:nvSpPr>
        <p:spPr>
          <a:xfrm rot="5400000">
            <a:off x="7968625" y="1902850"/>
            <a:ext cx="1290000" cy="59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42">
            <a:hlinkClick r:id="rId5" action="ppaction://hlinksldjump"/>
          </p:cNvPr>
          <p:cNvSpPr/>
          <p:nvPr/>
        </p:nvSpPr>
        <p:spPr>
          <a:xfrm rot="5400000">
            <a:off x="7955725" y="4354575"/>
            <a:ext cx="13158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42">
            <a:hlinkClick r:id="rId4" action="ppaction://hlinksldjump"/>
          </p:cNvPr>
          <p:cNvSpPr txBox="1"/>
          <p:nvPr/>
        </p:nvSpPr>
        <p:spPr>
          <a:xfrm>
            <a:off x="8264833" y="1859014"/>
            <a:ext cx="440400" cy="23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4"/>
                </a:solidFill>
                <a:latin typeface="Ubuntu"/>
                <a:ea typeface="Ubuntu"/>
                <a:cs typeface="Ubuntu"/>
                <a:sym typeface="Ubuntu"/>
              </a:rPr>
              <a:t>2</a:t>
            </a:r>
            <a:endParaRPr b="1">
              <a:solidFill>
                <a:schemeClr val="accent4"/>
              </a:solidFill>
              <a:latin typeface="Ubuntu"/>
              <a:ea typeface="Ubuntu"/>
              <a:cs typeface="Ubuntu"/>
              <a:sym typeface="Ubuntu"/>
            </a:endParaRPr>
          </a:p>
        </p:txBody>
      </p:sp>
      <p:sp>
        <p:nvSpPr>
          <p:cNvPr id="1131" name="Google Shape;1131;p42">
            <a:hlinkClick r:id="rId3" action="ppaction://hlinksldjump"/>
          </p:cNvPr>
          <p:cNvSpPr txBox="1"/>
          <p:nvPr/>
        </p:nvSpPr>
        <p:spPr>
          <a:xfrm>
            <a:off x="8264833" y="3062914"/>
            <a:ext cx="440400" cy="23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2"/>
                </a:solidFill>
                <a:latin typeface="Ubuntu"/>
                <a:ea typeface="Ubuntu"/>
                <a:cs typeface="Ubuntu"/>
                <a:sym typeface="Ubuntu"/>
              </a:rPr>
              <a:t>3</a:t>
            </a:r>
            <a:endParaRPr b="1">
              <a:solidFill>
                <a:schemeClr val="accent2"/>
              </a:solidFill>
              <a:latin typeface="Ubuntu"/>
              <a:ea typeface="Ubuntu"/>
              <a:cs typeface="Ubuntu"/>
              <a:sym typeface="Ubuntu"/>
            </a:endParaRPr>
          </a:p>
        </p:txBody>
      </p:sp>
      <p:sp>
        <p:nvSpPr>
          <p:cNvPr id="1132" name="Google Shape;1132;p42">
            <a:hlinkClick r:id="rId5" action="ppaction://hlinksldjump"/>
          </p:cNvPr>
          <p:cNvSpPr txBox="1"/>
          <p:nvPr/>
        </p:nvSpPr>
        <p:spPr>
          <a:xfrm>
            <a:off x="8264833" y="4266814"/>
            <a:ext cx="440400" cy="23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1"/>
                </a:solidFill>
                <a:latin typeface="Ubuntu"/>
                <a:ea typeface="Ubuntu"/>
                <a:cs typeface="Ubuntu"/>
                <a:sym typeface="Ubuntu"/>
              </a:rPr>
              <a:t>4</a:t>
            </a:r>
            <a:endParaRPr b="1">
              <a:solidFill>
                <a:schemeClr val="accent1"/>
              </a:solidFill>
              <a:latin typeface="Ubuntu"/>
              <a:ea typeface="Ubuntu"/>
              <a:cs typeface="Ubuntu"/>
              <a:sym typeface="Ubuntu"/>
            </a:endParaRPr>
          </a:p>
        </p:txBody>
      </p:sp>
      <p:sp>
        <p:nvSpPr>
          <p:cNvPr id="1133" name="Google Shape;1133;p42">
            <a:hlinkClick r:id="rId6" action="ppaction://hlinksldjump"/>
          </p:cNvPr>
          <p:cNvSpPr/>
          <p:nvPr/>
        </p:nvSpPr>
        <p:spPr>
          <a:xfrm>
            <a:off x="7246284" y="695850"/>
            <a:ext cx="213106" cy="195722"/>
          </a:xfrm>
          <a:custGeom>
            <a:avLst/>
            <a:gdLst/>
            <a:ahLst/>
            <a:cxnLst/>
            <a:rect l="l" t="t" r="r" b="b"/>
            <a:pathLst>
              <a:path w="34372" h="31568" extrusionOk="0">
                <a:moveTo>
                  <a:pt x="17158" y="1"/>
                </a:moveTo>
                <a:cubicBezTo>
                  <a:pt x="11439" y="3246"/>
                  <a:pt x="5719" y="6490"/>
                  <a:pt x="0" y="9735"/>
                </a:cubicBezTo>
                <a:lnTo>
                  <a:pt x="2750" y="9735"/>
                </a:lnTo>
                <a:lnTo>
                  <a:pt x="2750" y="31567"/>
                </a:lnTo>
                <a:lnTo>
                  <a:pt x="11659" y="31567"/>
                </a:lnTo>
                <a:lnTo>
                  <a:pt x="11659" y="17379"/>
                </a:lnTo>
                <a:lnTo>
                  <a:pt x="23373" y="17379"/>
                </a:lnTo>
                <a:lnTo>
                  <a:pt x="23373" y="31567"/>
                </a:lnTo>
                <a:lnTo>
                  <a:pt x="31622" y="31567"/>
                </a:lnTo>
                <a:lnTo>
                  <a:pt x="31622" y="9735"/>
                </a:lnTo>
                <a:lnTo>
                  <a:pt x="34371" y="9735"/>
                </a:lnTo>
                <a:cubicBezTo>
                  <a:pt x="28597" y="6490"/>
                  <a:pt x="22878" y="3246"/>
                  <a:pt x="1715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42">
            <a:hlinkClick r:id="rId7" action="ppaction://hlinksldjump"/>
          </p:cNvPr>
          <p:cNvSpPr/>
          <p:nvPr/>
        </p:nvSpPr>
        <p:spPr>
          <a:xfrm rot="5400000">
            <a:off x="8023975" y="671275"/>
            <a:ext cx="1179300" cy="594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42">
            <a:hlinkClick r:id="rId7" action="ppaction://hlinksldjump"/>
          </p:cNvPr>
          <p:cNvSpPr txBox="1"/>
          <p:nvPr/>
        </p:nvSpPr>
        <p:spPr>
          <a:xfrm>
            <a:off x="8264833" y="655114"/>
            <a:ext cx="440400" cy="23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3"/>
                </a:solidFill>
                <a:latin typeface="Ubuntu"/>
                <a:ea typeface="Ubuntu"/>
                <a:cs typeface="Ubuntu"/>
                <a:sym typeface="Ubuntu"/>
              </a:rPr>
              <a:t>1</a:t>
            </a:r>
            <a:endParaRPr b="1">
              <a:solidFill>
                <a:schemeClr val="accent3"/>
              </a:solidFill>
              <a:latin typeface="Ubuntu"/>
              <a:ea typeface="Ubuntu"/>
              <a:cs typeface="Ubuntu"/>
              <a:sym typeface="Ubuntu"/>
            </a:endParaRPr>
          </a:p>
        </p:txBody>
      </p:sp>
      <p:sp>
        <p:nvSpPr>
          <p:cNvPr id="1139" name="Google Shape;1139;p42">
            <a:hlinkClick r:id="" action="ppaction://hlinkshowjump?jump=nextslide"/>
          </p:cNvPr>
          <p:cNvSpPr/>
          <p:nvPr/>
        </p:nvSpPr>
        <p:spPr>
          <a:xfrm>
            <a:off x="7870218" y="695853"/>
            <a:ext cx="145409" cy="215293"/>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42">
            <a:hlinkClick r:id="" action="ppaction://hlinkshowjump?jump=previousslide"/>
          </p:cNvPr>
          <p:cNvSpPr/>
          <p:nvPr/>
        </p:nvSpPr>
        <p:spPr>
          <a:xfrm rot="10800000">
            <a:off x="7575225" y="695855"/>
            <a:ext cx="145409" cy="215293"/>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 name="Picture 5"/>
          <p:cNvPicPr>
            <a:picLocks noChangeAspect="1"/>
          </p:cNvPicPr>
          <p:nvPr/>
        </p:nvPicPr>
        <p:blipFill>
          <a:blip r:embed="rId8"/>
          <a:stretch>
            <a:fillRect/>
          </a:stretch>
        </p:blipFill>
        <p:spPr>
          <a:xfrm>
            <a:off x="891882" y="1153257"/>
            <a:ext cx="7051040" cy="3819314"/>
          </a:xfrm>
          <a:prstGeom prst="rect">
            <a:avLst/>
          </a:prstGeom>
        </p:spPr>
      </p:pic>
    </p:spTree>
    <p:extLst>
      <p:ext uri="{BB962C8B-B14F-4D97-AF65-F5344CB8AC3E}">
        <p14:creationId xmlns:p14="http://schemas.microsoft.com/office/powerpoint/2010/main" val="4109500178"/>
      </p:ext>
    </p:extLst>
  </p:cSld>
  <p:clrMapOvr>
    <a:masterClrMapping/>
  </p:clrMapOvr>
  <p:transition spd="slow">
    <p:push dir="u"/>
  </p:transition>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779"/>
        <p:cNvGrpSpPr/>
        <p:nvPr/>
      </p:nvGrpSpPr>
      <p:grpSpPr>
        <a:xfrm>
          <a:off x="0" y="0"/>
          <a:ext cx="0" cy="0"/>
          <a:chOff x="0" y="0"/>
          <a:chExt cx="0" cy="0"/>
        </a:xfrm>
      </p:grpSpPr>
      <p:sp>
        <p:nvSpPr>
          <p:cNvPr id="781" name="Google Shape;781;p40"/>
          <p:cNvSpPr txBox="1">
            <a:spLocks noGrp="1"/>
          </p:cNvSpPr>
          <p:nvPr>
            <p:ph type="title"/>
          </p:nvPr>
        </p:nvSpPr>
        <p:spPr>
          <a:xfrm>
            <a:off x="1541075" y="542045"/>
            <a:ext cx="6486900" cy="478200"/>
          </a:xfrm>
          <a:prstGeom prst="rect">
            <a:avLst/>
          </a:prstGeom>
        </p:spPr>
        <p:txBody>
          <a:bodyPr spcFirstLastPara="1" wrap="square" lIns="91425" tIns="91425" rIns="91425" bIns="91425" anchor="ctr" anchorCtr="0">
            <a:noAutofit/>
          </a:bodyPr>
          <a:lstStyle/>
          <a:p>
            <a:pPr lvl="0"/>
            <a:r>
              <a:rPr lang="en-US" sz="2400" dirty="0" smtClean="0"/>
              <a:t>1. v-if.</a:t>
            </a:r>
            <a:endParaRPr sz="2400" dirty="0"/>
          </a:p>
        </p:txBody>
      </p:sp>
      <p:sp>
        <p:nvSpPr>
          <p:cNvPr id="863" name="Google Shape;863;p40">
            <a:hlinkClick r:id="rId3" action="ppaction://hlinksldjump"/>
          </p:cNvPr>
          <p:cNvSpPr/>
          <p:nvPr/>
        </p:nvSpPr>
        <p:spPr>
          <a:xfrm rot="5400000">
            <a:off x="7392625" y="2482400"/>
            <a:ext cx="2442000" cy="59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40">
            <a:hlinkClick r:id="rId4" action="ppaction://hlinksldjump"/>
          </p:cNvPr>
          <p:cNvSpPr/>
          <p:nvPr/>
        </p:nvSpPr>
        <p:spPr>
          <a:xfrm rot="5400000">
            <a:off x="7971777" y="1899711"/>
            <a:ext cx="1283700" cy="59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40">
            <a:hlinkClick r:id="rId5" action="ppaction://hlinksldjump"/>
          </p:cNvPr>
          <p:cNvSpPr/>
          <p:nvPr/>
        </p:nvSpPr>
        <p:spPr>
          <a:xfrm rot="5400000">
            <a:off x="7956627" y="4353677"/>
            <a:ext cx="13140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40">
            <a:hlinkClick r:id="rId4" action="ppaction://hlinksldjump"/>
          </p:cNvPr>
          <p:cNvSpPr txBox="1"/>
          <p:nvPr/>
        </p:nvSpPr>
        <p:spPr>
          <a:xfrm>
            <a:off x="8264833" y="1859014"/>
            <a:ext cx="440400" cy="23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4"/>
                </a:solidFill>
                <a:latin typeface="Ubuntu"/>
                <a:ea typeface="Ubuntu"/>
                <a:cs typeface="Ubuntu"/>
                <a:sym typeface="Ubuntu"/>
              </a:rPr>
              <a:t>2</a:t>
            </a:r>
            <a:endParaRPr b="1">
              <a:solidFill>
                <a:schemeClr val="accent4"/>
              </a:solidFill>
              <a:latin typeface="Ubuntu"/>
              <a:ea typeface="Ubuntu"/>
              <a:cs typeface="Ubuntu"/>
              <a:sym typeface="Ubuntu"/>
            </a:endParaRPr>
          </a:p>
        </p:txBody>
      </p:sp>
      <p:sp>
        <p:nvSpPr>
          <p:cNvPr id="867" name="Google Shape;867;p40">
            <a:hlinkClick r:id="rId3" action="ppaction://hlinksldjump"/>
          </p:cNvPr>
          <p:cNvSpPr txBox="1"/>
          <p:nvPr/>
        </p:nvSpPr>
        <p:spPr>
          <a:xfrm>
            <a:off x="8264833" y="3062914"/>
            <a:ext cx="440400" cy="23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2"/>
                </a:solidFill>
                <a:latin typeface="Ubuntu"/>
                <a:ea typeface="Ubuntu"/>
                <a:cs typeface="Ubuntu"/>
                <a:sym typeface="Ubuntu"/>
              </a:rPr>
              <a:t>3</a:t>
            </a:r>
            <a:endParaRPr b="1">
              <a:solidFill>
                <a:schemeClr val="accent2"/>
              </a:solidFill>
              <a:latin typeface="Ubuntu"/>
              <a:ea typeface="Ubuntu"/>
              <a:cs typeface="Ubuntu"/>
              <a:sym typeface="Ubuntu"/>
            </a:endParaRPr>
          </a:p>
        </p:txBody>
      </p:sp>
      <p:sp>
        <p:nvSpPr>
          <p:cNvPr id="868" name="Google Shape;868;p40">
            <a:hlinkClick r:id="rId5" action="ppaction://hlinksldjump"/>
          </p:cNvPr>
          <p:cNvSpPr txBox="1"/>
          <p:nvPr/>
        </p:nvSpPr>
        <p:spPr>
          <a:xfrm>
            <a:off x="8264833" y="4257591"/>
            <a:ext cx="440400" cy="23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1"/>
                </a:solidFill>
                <a:latin typeface="Ubuntu"/>
                <a:ea typeface="Ubuntu"/>
                <a:cs typeface="Ubuntu"/>
                <a:sym typeface="Ubuntu"/>
              </a:rPr>
              <a:t>4</a:t>
            </a:r>
            <a:endParaRPr b="1">
              <a:solidFill>
                <a:schemeClr val="accent1"/>
              </a:solidFill>
              <a:latin typeface="Ubuntu"/>
              <a:ea typeface="Ubuntu"/>
              <a:cs typeface="Ubuntu"/>
              <a:sym typeface="Ubuntu"/>
            </a:endParaRPr>
          </a:p>
        </p:txBody>
      </p:sp>
      <p:sp>
        <p:nvSpPr>
          <p:cNvPr id="869" name="Google Shape;869;p40">
            <a:hlinkClick r:id="rId6" action="ppaction://hlinksldjump"/>
          </p:cNvPr>
          <p:cNvSpPr/>
          <p:nvPr/>
        </p:nvSpPr>
        <p:spPr>
          <a:xfrm>
            <a:off x="7246284" y="695850"/>
            <a:ext cx="213106" cy="195722"/>
          </a:xfrm>
          <a:custGeom>
            <a:avLst/>
            <a:gdLst/>
            <a:ahLst/>
            <a:cxnLst/>
            <a:rect l="l" t="t" r="r" b="b"/>
            <a:pathLst>
              <a:path w="34372" h="31568" extrusionOk="0">
                <a:moveTo>
                  <a:pt x="17158" y="1"/>
                </a:moveTo>
                <a:cubicBezTo>
                  <a:pt x="11439" y="3246"/>
                  <a:pt x="5719" y="6490"/>
                  <a:pt x="0" y="9735"/>
                </a:cubicBezTo>
                <a:lnTo>
                  <a:pt x="2750" y="9735"/>
                </a:lnTo>
                <a:lnTo>
                  <a:pt x="2750" y="31567"/>
                </a:lnTo>
                <a:lnTo>
                  <a:pt x="11659" y="31567"/>
                </a:lnTo>
                <a:lnTo>
                  <a:pt x="11659" y="17379"/>
                </a:lnTo>
                <a:lnTo>
                  <a:pt x="23373" y="17379"/>
                </a:lnTo>
                <a:lnTo>
                  <a:pt x="23373" y="31567"/>
                </a:lnTo>
                <a:lnTo>
                  <a:pt x="31622" y="31567"/>
                </a:lnTo>
                <a:lnTo>
                  <a:pt x="31622" y="9735"/>
                </a:lnTo>
                <a:lnTo>
                  <a:pt x="34371" y="9735"/>
                </a:lnTo>
                <a:cubicBezTo>
                  <a:pt x="28597" y="6490"/>
                  <a:pt x="22878" y="3246"/>
                  <a:pt x="1715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40">
            <a:hlinkClick r:id="rId7" action="ppaction://hlinksldjump"/>
          </p:cNvPr>
          <p:cNvSpPr/>
          <p:nvPr/>
        </p:nvSpPr>
        <p:spPr>
          <a:xfrm rot="5400000">
            <a:off x="8026975" y="670125"/>
            <a:ext cx="1173300" cy="594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40">
            <a:hlinkClick r:id="rId7" action="ppaction://hlinksldjump"/>
          </p:cNvPr>
          <p:cNvSpPr txBox="1"/>
          <p:nvPr/>
        </p:nvSpPr>
        <p:spPr>
          <a:xfrm>
            <a:off x="8264833" y="655114"/>
            <a:ext cx="440400" cy="23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3"/>
                </a:solidFill>
                <a:latin typeface="Ubuntu"/>
                <a:ea typeface="Ubuntu"/>
                <a:cs typeface="Ubuntu"/>
                <a:sym typeface="Ubuntu"/>
              </a:rPr>
              <a:t>1</a:t>
            </a:r>
            <a:endParaRPr b="1">
              <a:solidFill>
                <a:schemeClr val="accent3"/>
              </a:solidFill>
              <a:latin typeface="Ubuntu"/>
              <a:ea typeface="Ubuntu"/>
              <a:cs typeface="Ubuntu"/>
              <a:sym typeface="Ubuntu"/>
            </a:endParaRPr>
          </a:p>
        </p:txBody>
      </p:sp>
      <p:grpSp>
        <p:nvGrpSpPr>
          <p:cNvPr id="872" name="Google Shape;872;p40"/>
          <p:cNvGrpSpPr/>
          <p:nvPr/>
        </p:nvGrpSpPr>
        <p:grpSpPr>
          <a:xfrm>
            <a:off x="6935171" y="696541"/>
            <a:ext cx="195284" cy="195284"/>
            <a:chOff x="5660400" y="238125"/>
            <a:chExt cx="481825" cy="481825"/>
          </a:xfrm>
        </p:grpSpPr>
        <p:sp>
          <p:nvSpPr>
            <p:cNvPr id="873" name="Google Shape;873;p40"/>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4" name="Google Shape;874;p40"/>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875" name="Google Shape;875;p40">
            <a:hlinkClick r:id="rId8" action="ppaction://hlinksldjump"/>
          </p:cNvPr>
          <p:cNvSpPr/>
          <p:nvPr/>
        </p:nvSpPr>
        <p:spPr>
          <a:xfrm>
            <a:off x="6934475" y="681975"/>
            <a:ext cx="195900" cy="215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40">
            <a:hlinkClick r:id="" action="ppaction://hlinkshowjump?jump=nextslide"/>
          </p:cNvPr>
          <p:cNvSpPr/>
          <p:nvPr/>
        </p:nvSpPr>
        <p:spPr>
          <a:xfrm>
            <a:off x="7870218" y="695853"/>
            <a:ext cx="145409" cy="215293"/>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40">
            <a:hlinkClick r:id="" action="ppaction://hlinkshowjump?jump=previousslide"/>
          </p:cNvPr>
          <p:cNvSpPr/>
          <p:nvPr/>
        </p:nvSpPr>
        <p:spPr>
          <a:xfrm rot="10800000">
            <a:off x="7575225" y="695855"/>
            <a:ext cx="145409" cy="215293"/>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301;p46"/>
          <p:cNvSpPr txBox="1">
            <a:spLocks noGrp="1"/>
          </p:cNvSpPr>
          <p:nvPr>
            <p:ph type="subTitle" idx="1"/>
          </p:nvPr>
        </p:nvSpPr>
        <p:spPr>
          <a:xfrm>
            <a:off x="675471" y="1096421"/>
            <a:ext cx="7589362" cy="491738"/>
          </a:xfrm>
          <a:prstGeom prst="rect">
            <a:avLst/>
          </a:prstGeom>
        </p:spPr>
        <p:txBody>
          <a:bodyPr spcFirstLastPara="1" wrap="square" lIns="91425" tIns="91425" rIns="91425" bIns="91425" anchor="ctr" anchorCtr="0">
            <a:noAutofit/>
          </a:bodyPr>
          <a:lstStyle/>
          <a:p>
            <a:pPr marL="0" lvl="0" indent="0"/>
            <a:r>
              <a:rPr lang="en-US" dirty="0" smtClean="0"/>
              <a:t>T</a:t>
            </a:r>
            <a:r>
              <a:rPr lang="vi-VN" dirty="0" smtClean="0"/>
              <a:t>ừ </a:t>
            </a:r>
            <a:r>
              <a:rPr lang="vi-VN" dirty="0"/>
              <a:t>phiên bản vue.js 2.1.0 đã hỗ trợ thêm cho chúng ta v-else-if để </a:t>
            </a:r>
            <a:r>
              <a:rPr lang="en-US" dirty="0" smtClean="0"/>
              <a:t>ta </a:t>
            </a:r>
            <a:r>
              <a:rPr lang="vi-VN" dirty="0" smtClean="0"/>
              <a:t>có </a:t>
            </a:r>
            <a:r>
              <a:rPr lang="vi-VN" dirty="0"/>
              <a:t>thể phân thêm nhánh cho condition.</a:t>
            </a:r>
            <a:endParaRPr lang="en-US" b="0" dirty="0">
              <a:solidFill>
                <a:schemeClr val="dk1"/>
              </a:solidFill>
            </a:endParaRPr>
          </a:p>
        </p:txBody>
      </p:sp>
      <p:pic>
        <p:nvPicPr>
          <p:cNvPr id="3" name="Picture 2"/>
          <p:cNvPicPr>
            <a:picLocks noChangeAspect="1"/>
          </p:cNvPicPr>
          <p:nvPr/>
        </p:nvPicPr>
        <p:blipFill>
          <a:blip r:embed="rId9"/>
          <a:stretch>
            <a:fillRect/>
          </a:stretch>
        </p:blipFill>
        <p:spPr>
          <a:xfrm>
            <a:off x="1469418" y="1602735"/>
            <a:ext cx="6400800" cy="3393758"/>
          </a:xfrm>
          <a:prstGeom prst="rect">
            <a:avLst/>
          </a:prstGeom>
        </p:spPr>
      </p:pic>
    </p:spTree>
    <p:extLst>
      <p:ext uri="{BB962C8B-B14F-4D97-AF65-F5344CB8AC3E}">
        <p14:creationId xmlns:p14="http://schemas.microsoft.com/office/powerpoint/2010/main" val="348519999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1">
                                            <p:txEl>
                                              <p:pRg st="0" end="0"/>
                                            </p:txEl>
                                          </p:spTgt>
                                        </p:tgtEl>
                                        <p:attrNameLst>
                                          <p:attrName>style.visibility</p:attrName>
                                        </p:attrNameLst>
                                      </p:cBhvr>
                                      <p:to>
                                        <p:strVal val="visible"/>
                                      </p:to>
                                    </p:set>
                                    <p:animEffect transition="in" filter="fade">
                                      <p:cBhvr>
                                        <p:cTn id="7" dur="500"/>
                                        <p:tgtEl>
                                          <p:spTgt spid="19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1" grpId="0" build="p"/>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779"/>
        <p:cNvGrpSpPr/>
        <p:nvPr/>
      </p:nvGrpSpPr>
      <p:grpSpPr>
        <a:xfrm>
          <a:off x="0" y="0"/>
          <a:ext cx="0" cy="0"/>
          <a:chOff x="0" y="0"/>
          <a:chExt cx="0" cy="0"/>
        </a:xfrm>
      </p:grpSpPr>
      <p:sp>
        <p:nvSpPr>
          <p:cNvPr id="781" name="Google Shape;781;p40"/>
          <p:cNvSpPr txBox="1">
            <a:spLocks noGrp="1"/>
          </p:cNvSpPr>
          <p:nvPr>
            <p:ph type="title"/>
          </p:nvPr>
        </p:nvSpPr>
        <p:spPr>
          <a:xfrm>
            <a:off x="1541075" y="542045"/>
            <a:ext cx="6486900" cy="478200"/>
          </a:xfrm>
          <a:prstGeom prst="rect">
            <a:avLst/>
          </a:prstGeom>
        </p:spPr>
        <p:txBody>
          <a:bodyPr spcFirstLastPara="1" wrap="square" lIns="91425" tIns="91425" rIns="91425" bIns="91425" anchor="ctr" anchorCtr="0">
            <a:noAutofit/>
          </a:bodyPr>
          <a:lstStyle/>
          <a:p>
            <a:pPr lvl="0"/>
            <a:r>
              <a:rPr lang="en-US" sz="2400" dirty="0" smtClean="0"/>
              <a:t>1. v-if.</a:t>
            </a:r>
            <a:endParaRPr sz="2400" dirty="0"/>
          </a:p>
        </p:txBody>
      </p:sp>
      <p:sp>
        <p:nvSpPr>
          <p:cNvPr id="863" name="Google Shape;863;p40">
            <a:hlinkClick r:id="rId3" action="ppaction://hlinksldjump"/>
          </p:cNvPr>
          <p:cNvSpPr/>
          <p:nvPr/>
        </p:nvSpPr>
        <p:spPr>
          <a:xfrm rot="5400000">
            <a:off x="7392625" y="2482400"/>
            <a:ext cx="2442000" cy="59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40">
            <a:hlinkClick r:id="rId4" action="ppaction://hlinksldjump"/>
          </p:cNvPr>
          <p:cNvSpPr/>
          <p:nvPr/>
        </p:nvSpPr>
        <p:spPr>
          <a:xfrm rot="5400000">
            <a:off x="7971777" y="1899711"/>
            <a:ext cx="1283700" cy="59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40">
            <a:hlinkClick r:id="rId5" action="ppaction://hlinksldjump"/>
          </p:cNvPr>
          <p:cNvSpPr/>
          <p:nvPr/>
        </p:nvSpPr>
        <p:spPr>
          <a:xfrm rot="5400000">
            <a:off x="7956627" y="4353677"/>
            <a:ext cx="13140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40">
            <a:hlinkClick r:id="rId4" action="ppaction://hlinksldjump"/>
          </p:cNvPr>
          <p:cNvSpPr txBox="1"/>
          <p:nvPr/>
        </p:nvSpPr>
        <p:spPr>
          <a:xfrm>
            <a:off x="8264833" y="1859014"/>
            <a:ext cx="440400" cy="23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4"/>
                </a:solidFill>
                <a:latin typeface="Ubuntu"/>
                <a:ea typeface="Ubuntu"/>
                <a:cs typeface="Ubuntu"/>
                <a:sym typeface="Ubuntu"/>
              </a:rPr>
              <a:t>2</a:t>
            </a:r>
            <a:endParaRPr b="1">
              <a:solidFill>
                <a:schemeClr val="accent4"/>
              </a:solidFill>
              <a:latin typeface="Ubuntu"/>
              <a:ea typeface="Ubuntu"/>
              <a:cs typeface="Ubuntu"/>
              <a:sym typeface="Ubuntu"/>
            </a:endParaRPr>
          </a:p>
        </p:txBody>
      </p:sp>
      <p:sp>
        <p:nvSpPr>
          <p:cNvPr id="867" name="Google Shape;867;p40">
            <a:hlinkClick r:id="rId3" action="ppaction://hlinksldjump"/>
          </p:cNvPr>
          <p:cNvSpPr txBox="1"/>
          <p:nvPr/>
        </p:nvSpPr>
        <p:spPr>
          <a:xfrm>
            <a:off x="8264833" y="3062914"/>
            <a:ext cx="440400" cy="23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2"/>
                </a:solidFill>
                <a:latin typeface="Ubuntu"/>
                <a:ea typeface="Ubuntu"/>
                <a:cs typeface="Ubuntu"/>
                <a:sym typeface="Ubuntu"/>
              </a:rPr>
              <a:t>3</a:t>
            </a:r>
            <a:endParaRPr b="1">
              <a:solidFill>
                <a:schemeClr val="accent2"/>
              </a:solidFill>
              <a:latin typeface="Ubuntu"/>
              <a:ea typeface="Ubuntu"/>
              <a:cs typeface="Ubuntu"/>
              <a:sym typeface="Ubuntu"/>
            </a:endParaRPr>
          </a:p>
        </p:txBody>
      </p:sp>
      <p:sp>
        <p:nvSpPr>
          <p:cNvPr id="868" name="Google Shape;868;p40">
            <a:hlinkClick r:id="rId5" action="ppaction://hlinksldjump"/>
          </p:cNvPr>
          <p:cNvSpPr txBox="1"/>
          <p:nvPr/>
        </p:nvSpPr>
        <p:spPr>
          <a:xfrm>
            <a:off x="8264833" y="4257591"/>
            <a:ext cx="440400" cy="23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1"/>
                </a:solidFill>
                <a:latin typeface="Ubuntu"/>
                <a:ea typeface="Ubuntu"/>
                <a:cs typeface="Ubuntu"/>
                <a:sym typeface="Ubuntu"/>
              </a:rPr>
              <a:t>4</a:t>
            </a:r>
            <a:endParaRPr b="1">
              <a:solidFill>
                <a:schemeClr val="accent1"/>
              </a:solidFill>
              <a:latin typeface="Ubuntu"/>
              <a:ea typeface="Ubuntu"/>
              <a:cs typeface="Ubuntu"/>
              <a:sym typeface="Ubuntu"/>
            </a:endParaRPr>
          </a:p>
        </p:txBody>
      </p:sp>
      <p:sp>
        <p:nvSpPr>
          <p:cNvPr id="869" name="Google Shape;869;p40">
            <a:hlinkClick r:id="rId6" action="ppaction://hlinksldjump"/>
          </p:cNvPr>
          <p:cNvSpPr/>
          <p:nvPr/>
        </p:nvSpPr>
        <p:spPr>
          <a:xfrm>
            <a:off x="7246284" y="695850"/>
            <a:ext cx="213106" cy="195722"/>
          </a:xfrm>
          <a:custGeom>
            <a:avLst/>
            <a:gdLst/>
            <a:ahLst/>
            <a:cxnLst/>
            <a:rect l="l" t="t" r="r" b="b"/>
            <a:pathLst>
              <a:path w="34372" h="31568" extrusionOk="0">
                <a:moveTo>
                  <a:pt x="17158" y="1"/>
                </a:moveTo>
                <a:cubicBezTo>
                  <a:pt x="11439" y="3246"/>
                  <a:pt x="5719" y="6490"/>
                  <a:pt x="0" y="9735"/>
                </a:cubicBezTo>
                <a:lnTo>
                  <a:pt x="2750" y="9735"/>
                </a:lnTo>
                <a:lnTo>
                  <a:pt x="2750" y="31567"/>
                </a:lnTo>
                <a:lnTo>
                  <a:pt x="11659" y="31567"/>
                </a:lnTo>
                <a:lnTo>
                  <a:pt x="11659" y="17379"/>
                </a:lnTo>
                <a:lnTo>
                  <a:pt x="23373" y="17379"/>
                </a:lnTo>
                <a:lnTo>
                  <a:pt x="23373" y="31567"/>
                </a:lnTo>
                <a:lnTo>
                  <a:pt x="31622" y="31567"/>
                </a:lnTo>
                <a:lnTo>
                  <a:pt x="31622" y="9735"/>
                </a:lnTo>
                <a:lnTo>
                  <a:pt x="34371" y="9735"/>
                </a:lnTo>
                <a:cubicBezTo>
                  <a:pt x="28597" y="6490"/>
                  <a:pt x="22878" y="3246"/>
                  <a:pt x="1715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40">
            <a:hlinkClick r:id="rId7" action="ppaction://hlinksldjump"/>
          </p:cNvPr>
          <p:cNvSpPr/>
          <p:nvPr/>
        </p:nvSpPr>
        <p:spPr>
          <a:xfrm rot="5400000">
            <a:off x="8026975" y="670125"/>
            <a:ext cx="1173300" cy="594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40">
            <a:hlinkClick r:id="rId7" action="ppaction://hlinksldjump"/>
          </p:cNvPr>
          <p:cNvSpPr txBox="1"/>
          <p:nvPr/>
        </p:nvSpPr>
        <p:spPr>
          <a:xfrm>
            <a:off x="8264833" y="655114"/>
            <a:ext cx="440400" cy="23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3"/>
                </a:solidFill>
                <a:latin typeface="Ubuntu"/>
                <a:ea typeface="Ubuntu"/>
                <a:cs typeface="Ubuntu"/>
                <a:sym typeface="Ubuntu"/>
              </a:rPr>
              <a:t>1</a:t>
            </a:r>
            <a:endParaRPr b="1">
              <a:solidFill>
                <a:schemeClr val="accent3"/>
              </a:solidFill>
              <a:latin typeface="Ubuntu"/>
              <a:ea typeface="Ubuntu"/>
              <a:cs typeface="Ubuntu"/>
              <a:sym typeface="Ubuntu"/>
            </a:endParaRPr>
          </a:p>
        </p:txBody>
      </p:sp>
      <p:grpSp>
        <p:nvGrpSpPr>
          <p:cNvPr id="872" name="Google Shape;872;p40"/>
          <p:cNvGrpSpPr/>
          <p:nvPr/>
        </p:nvGrpSpPr>
        <p:grpSpPr>
          <a:xfrm>
            <a:off x="6935171" y="696541"/>
            <a:ext cx="195284" cy="195284"/>
            <a:chOff x="5660400" y="238125"/>
            <a:chExt cx="481825" cy="481825"/>
          </a:xfrm>
        </p:grpSpPr>
        <p:sp>
          <p:nvSpPr>
            <p:cNvPr id="873" name="Google Shape;873;p40"/>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4" name="Google Shape;874;p40"/>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875" name="Google Shape;875;p40">
            <a:hlinkClick r:id="rId8" action="ppaction://hlinksldjump"/>
          </p:cNvPr>
          <p:cNvSpPr/>
          <p:nvPr/>
        </p:nvSpPr>
        <p:spPr>
          <a:xfrm>
            <a:off x="6934475" y="681975"/>
            <a:ext cx="195900" cy="215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40">
            <a:hlinkClick r:id="" action="ppaction://hlinkshowjump?jump=nextslide"/>
          </p:cNvPr>
          <p:cNvSpPr/>
          <p:nvPr/>
        </p:nvSpPr>
        <p:spPr>
          <a:xfrm>
            <a:off x="7870218" y="695853"/>
            <a:ext cx="145409" cy="215293"/>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40">
            <a:hlinkClick r:id="" action="ppaction://hlinkshowjump?jump=previousslide"/>
          </p:cNvPr>
          <p:cNvSpPr/>
          <p:nvPr/>
        </p:nvSpPr>
        <p:spPr>
          <a:xfrm rot="10800000">
            <a:off x="7575225" y="695855"/>
            <a:ext cx="145409" cy="215293"/>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301;p46"/>
          <p:cNvSpPr txBox="1">
            <a:spLocks noGrp="1"/>
          </p:cNvSpPr>
          <p:nvPr>
            <p:ph type="subTitle" idx="1"/>
          </p:nvPr>
        </p:nvSpPr>
        <p:spPr>
          <a:xfrm>
            <a:off x="675471" y="1096421"/>
            <a:ext cx="7589362" cy="491738"/>
          </a:xfrm>
          <a:prstGeom prst="rect">
            <a:avLst/>
          </a:prstGeom>
        </p:spPr>
        <p:txBody>
          <a:bodyPr spcFirstLastPara="1" wrap="square" lIns="91425" tIns="91425" rIns="91425" bIns="91425" anchor="ctr" anchorCtr="0">
            <a:noAutofit/>
          </a:bodyPr>
          <a:lstStyle/>
          <a:p>
            <a:pPr marL="0" lvl="0" indent="0"/>
            <a:r>
              <a:rPr lang="en-US" dirty="0" smtClean="0"/>
              <a:t>T</a:t>
            </a:r>
            <a:r>
              <a:rPr lang="vi-VN" dirty="0" smtClean="0"/>
              <a:t>ừ </a:t>
            </a:r>
            <a:r>
              <a:rPr lang="vi-VN" dirty="0"/>
              <a:t>phiên bản vue.js 2.1.0 đã hỗ trợ thêm cho chúng ta v-else-if để </a:t>
            </a:r>
            <a:r>
              <a:rPr lang="en-US" dirty="0" smtClean="0"/>
              <a:t>ta </a:t>
            </a:r>
            <a:r>
              <a:rPr lang="vi-VN" dirty="0" smtClean="0"/>
              <a:t>có </a:t>
            </a:r>
            <a:r>
              <a:rPr lang="vi-VN" dirty="0"/>
              <a:t>thể phân thêm nhánh cho condition.</a:t>
            </a:r>
            <a:endParaRPr lang="en-US" b="0" dirty="0">
              <a:solidFill>
                <a:schemeClr val="dk1"/>
              </a:solidFill>
            </a:endParaRPr>
          </a:p>
        </p:txBody>
      </p:sp>
      <p:pic>
        <p:nvPicPr>
          <p:cNvPr id="2" name="Picture 1"/>
          <p:cNvPicPr>
            <a:picLocks noChangeAspect="1"/>
          </p:cNvPicPr>
          <p:nvPr/>
        </p:nvPicPr>
        <p:blipFill>
          <a:blip r:embed="rId9"/>
          <a:stretch>
            <a:fillRect/>
          </a:stretch>
        </p:blipFill>
        <p:spPr>
          <a:xfrm>
            <a:off x="1133785" y="1604151"/>
            <a:ext cx="6441440" cy="3418660"/>
          </a:xfrm>
          <a:prstGeom prst="rect">
            <a:avLst/>
          </a:prstGeom>
        </p:spPr>
      </p:pic>
    </p:spTree>
    <p:extLst>
      <p:ext uri="{BB962C8B-B14F-4D97-AF65-F5344CB8AC3E}">
        <p14:creationId xmlns:p14="http://schemas.microsoft.com/office/powerpoint/2010/main" val="345716264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1">
                                            <p:txEl>
                                              <p:pRg st="0" end="0"/>
                                            </p:txEl>
                                          </p:spTgt>
                                        </p:tgtEl>
                                        <p:attrNameLst>
                                          <p:attrName>style.visibility</p:attrName>
                                        </p:attrNameLst>
                                      </p:cBhvr>
                                      <p:to>
                                        <p:strVal val="visible"/>
                                      </p:to>
                                    </p:set>
                                    <p:animEffect transition="in" filter="fade">
                                      <p:cBhvr>
                                        <p:cTn id="7" dur="500"/>
                                        <p:tgtEl>
                                          <p:spTgt spid="19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1" grpId="0" build="p"/>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779"/>
        <p:cNvGrpSpPr/>
        <p:nvPr/>
      </p:nvGrpSpPr>
      <p:grpSpPr>
        <a:xfrm>
          <a:off x="0" y="0"/>
          <a:ext cx="0" cy="0"/>
          <a:chOff x="0" y="0"/>
          <a:chExt cx="0" cy="0"/>
        </a:xfrm>
      </p:grpSpPr>
      <p:sp>
        <p:nvSpPr>
          <p:cNvPr id="781" name="Google Shape;781;p40"/>
          <p:cNvSpPr txBox="1">
            <a:spLocks noGrp="1"/>
          </p:cNvSpPr>
          <p:nvPr>
            <p:ph type="title"/>
          </p:nvPr>
        </p:nvSpPr>
        <p:spPr>
          <a:xfrm>
            <a:off x="1541075" y="542045"/>
            <a:ext cx="6486900" cy="478200"/>
          </a:xfrm>
          <a:prstGeom prst="rect">
            <a:avLst/>
          </a:prstGeom>
        </p:spPr>
        <p:txBody>
          <a:bodyPr spcFirstLastPara="1" wrap="square" lIns="91425" tIns="91425" rIns="91425" bIns="91425" anchor="ctr" anchorCtr="0">
            <a:noAutofit/>
          </a:bodyPr>
          <a:lstStyle/>
          <a:p>
            <a:pPr lvl="0"/>
            <a:r>
              <a:rPr lang="en-US" sz="2400" dirty="0"/>
              <a:t>2</a:t>
            </a:r>
            <a:r>
              <a:rPr lang="en-US" sz="2400" dirty="0" smtClean="0"/>
              <a:t>. v-show.</a:t>
            </a:r>
            <a:endParaRPr sz="2400" dirty="0"/>
          </a:p>
        </p:txBody>
      </p:sp>
      <p:sp>
        <p:nvSpPr>
          <p:cNvPr id="863" name="Google Shape;863;p40">
            <a:hlinkClick r:id="rId3" action="ppaction://hlinksldjump"/>
          </p:cNvPr>
          <p:cNvSpPr/>
          <p:nvPr/>
        </p:nvSpPr>
        <p:spPr>
          <a:xfrm rot="5400000">
            <a:off x="7392625" y="2482400"/>
            <a:ext cx="2442000" cy="59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40">
            <a:hlinkClick r:id="rId4" action="ppaction://hlinksldjump"/>
          </p:cNvPr>
          <p:cNvSpPr/>
          <p:nvPr/>
        </p:nvSpPr>
        <p:spPr>
          <a:xfrm rot="5400000">
            <a:off x="7971777" y="1899711"/>
            <a:ext cx="1283700" cy="59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40">
            <a:hlinkClick r:id="rId5" action="ppaction://hlinksldjump"/>
          </p:cNvPr>
          <p:cNvSpPr/>
          <p:nvPr/>
        </p:nvSpPr>
        <p:spPr>
          <a:xfrm rot="5400000">
            <a:off x="7956627" y="4353677"/>
            <a:ext cx="13140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40">
            <a:hlinkClick r:id="rId4" action="ppaction://hlinksldjump"/>
          </p:cNvPr>
          <p:cNvSpPr txBox="1"/>
          <p:nvPr/>
        </p:nvSpPr>
        <p:spPr>
          <a:xfrm>
            <a:off x="8264833" y="1859014"/>
            <a:ext cx="440400" cy="23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4"/>
                </a:solidFill>
                <a:latin typeface="Ubuntu"/>
                <a:ea typeface="Ubuntu"/>
                <a:cs typeface="Ubuntu"/>
                <a:sym typeface="Ubuntu"/>
              </a:rPr>
              <a:t>2</a:t>
            </a:r>
            <a:endParaRPr b="1">
              <a:solidFill>
                <a:schemeClr val="accent4"/>
              </a:solidFill>
              <a:latin typeface="Ubuntu"/>
              <a:ea typeface="Ubuntu"/>
              <a:cs typeface="Ubuntu"/>
              <a:sym typeface="Ubuntu"/>
            </a:endParaRPr>
          </a:p>
        </p:txBody>
      </p:sp>
      <p:sp>
        <p:nvSpPr>
          <p:cNvPr id="867" name="Google Shape;867;p40">
            <a:hlinkClick r:id="rId3" action="ppaction://hlinksldjump"/>
          </p:cNvPr>
          <p:cNvSpPr txBox="1"/>
          <p:nvPr/>
        </p:nvSpPr>
        <p:spPr>
          <a:xfrm>
            <a:off x="8264833" y="3062914"/>
            <a:ext cx="440400" cy="23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2"/>
                </a:solidFill>
                <a:latin typeface="Ubuntu"/>
                <a:ea typeface="Ubuntu"/>
                <a:cs typeface="Ubuntu"/>
                <a:sym typeface="Ubuntu"/>
              </a:rPr>
              <a:t>3</a:t>
            </a:r>
            <a:endParaRPr b="1">
              <a:solidFill>
                <a:schemeClr val="accent2"/>
              </a:solidFill>
              <a:latin typeface="Ubuntu"/>
              <a:ea typeface="Ubuntu"/>
              <a:cs typeface="Ubuntu"/>
              <a:sym typeface="Ubuntu"/>
            </a:endParaRPr>
          </a:p>
        </p:txBody>
      </p:sp>
      <p:sp>
        <p:nvSpPr>
          <p:cNvPr id="868" name="Google Shape;868;p40">
            <a:hlinkClick r:id="rId5" action="ppaction://hlinksldjump"/>
          </p:cNvPr>
          <p:cNvSpPr txBox="1"/>
          <p:nvPr/>
        </p:nvSpPr>
        <p:spPr>
          <a:xfrm>
            <a:off x="8264833" y="4257591"/>
            <a:ext cx="440400" cy="23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1"/>
                </a:solidFill>
                <a:latin typeface="Ubuntu"/>
                <a:ea typeface="Ubuntu"/>
                <a:cs typeface="Ubuntu"/>
                <a:sym typeface="Ubuntu"/>
              </a:rPr>
              <a:t>4</a:t>
            </a:r>
            <a:endParaRPr b="1">
              <a:solidFill>
                <a:schemeClr val="accent1"/>
              </a:solidFill>
              <a:latin typeface="Ubuntu"/>
              <a:ea typeface="Ubuntu"/>
              <a:cs typeface="Ubuntu"/>
              <a:sym typeface="Ubuntu"/>
            </a:endParaRPr>
          </a:p>
        </p:txBody>
      </p:sp>
      <p:sp>
        <p:nvSpPr>
          <p:cNvPr id="869" name="Google Shape;869;p40">
            <a:hlinkClick r:id="rId6" action="ppaction://hlinksldjump"/>
          </p:cNvPr>
          <p:cNvSpPr/>
          <p:nvPr/>
        </p:nvSpPr>
        <p:spPr>
          <a:xfrm>
            <a:off x="7246284" y="695850"/>
            <a:ext cx="213106" cy="195722"/>
          </a:xfrm>
          <a:custGeom>
            <a:avLst/>
            <a:gdLst/>
            <a:ahLst/>
            <a:cxnLst/>
            <a:rect l="l" t="t" r="r" b="b"/>
            <a:pathLst>
              <a:path w="34372" h="31568" extrusionOk="0">
                <a:moveTo>
                  <a:pt x="17158" y="1"/>
                </a:moveTo>
                <a:cubicBezTo>
                  <a:pt x="11439" y="3246"/>
                  <a:pt x="5719" y="6490"/>
                  <a:pt x="0" y="9735"/>
                </a:cubicBezTo>
                <a:lnTo>
                  <a:pt x="2750" y="9735"/>
                </a:lnTo>
                <a:lnTo>
                  <a:pt x="2750" y="31567"/>
                </a:lnTo>
                <a:lnTo>
                  <a:pt x="11659" y="31567"/>
                </a:lnTo>
                <a:lnTo>
                  <a:pt x="11659" y="17379"/>
                </a:lnTo>
                <a:lnTo>
                  <a:pt x="23373" y="17379"/>
                </a:lnTo>
                <a:lnTo>
                  <a:pt x="23373" y="31567"/>
                </a:lnTo>
                <a:lnTo>
                  <a:pt x="31622" y="31567"/>
                </a:lnTo>
                <a:lnTo>
                  <a:pt x="31622" y="9735"/>
                </a:lnTo>
                <a:lnTo>
                  <a:pt x="34371" y="9735"/>
                </a:lnTo>
                <a:cubicBezTo>
                  <a:pt x="28597" y="6490"/>
                  <a:pt x="22878" y="3246"/>
                  <a:pt x="1715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40">
            <a:hlinkClick r:id="rId7" action="ppaction://hlinksldjump"/>
          </p:cNvPr>
          <p:cNvSpPr/>
          <p:nvPr/>
        </p:nvSpPr>
        <p:spPr>
          <a:xfrm rot="5400000">
            <a:off x="8026975" y="670125"/>
            <a:ext cx="1173300" cy="594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40">
            <a:hlinkClick r:id="rId7" action="ppaction://hlinksldjump"/>
          </p:cNvPr>
          <p:cNvSpPr txBox="1"/>
          <p:nvPr/>
        </p:nvSpPr>
        <p:spPr>
          <a:xfrm>
            <a:off x="8264833" y="655114"/>
            <a:ext cx="440400" cy="23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3"/>
                </a:solidFill>
                <a:latin typeface="Ubuntu"/>
                <a:ea typeface="Ubuntu"/>
                <a:cs typeface="Ubuntu"/>
                <a:sym typeface="Ubuntu"/>
              </a:rPr>
              <a:t>1</a:t>
            </a:r>
            <a:endParaRPr b="1">
              <a:solidFill>
                <a:schemeClr val="accent3"/>
              </a:solidFill>
              <a:latin typeface="Ubuntu"/>
              <a:ea typeface="Ubuntu"/>
              <a:cs typeface="Ubuntu"/>
              <a:sym typeface="Ubuntu"/>
            </a:endParaRPr>
          </a:p>
        </p:txBody>
      </p:sp>
      <p:grpSp>
        <p:nvGrpSpPr>
          <p:cNvPr id="872" name="Google Shape;872;p40"/>
          <p:cNvGrpSpPr/>
          <p:nvPr/>
        </p:nvGrpSpPr>
        <p:grpSpPr>
          <a:xfrm>
            <a:off x="6935171" y="696541"/>
            <a:ext cx="195284" cy="195284"/>
            <a:chOff x="5660400" y="238125"/>
            <a:chExt cx="481825" cy="481825"/>
          </a:xfrm>
        </p:grpSpPr>
        <p:sp>
          <p:nvSpPr>
            <p:cNvPr id="873" name="Google Shape;873;p40"/>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4" name="Google Shape;874;p40"/>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875" name="Google Shape;875;p40">
            <a:hlinkClick r:id="rId8" action="ppaction://hlinksldjump"/>
          </p:cNvPr>
          <p:cNvSpPr/>
          <p:nvPr/>
        </p:nvSpPr>
        <p:spPr>
          <a:xfrm>
            <a:off x="6934475" y="681975"/>
            <a:ext cx="195900" cy="215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40">
            <a:hlinkClick r:id="" action="ppaction://hlinkshowjump?jump=nextslide"/>
          </p:cNvPr>
          <p:cNvSpPr/>
          <p:nvPr/>
        </p:nvSpPr>
        <p:spPr>
          <a:xfrm>
            <a:off x="7870218" y="695853"/>
            <a:ext cx="145409" cy="215293"/>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40">
            <a:hlinkClick r:id="" action="ppaction://hlinkshowjump?jump=previousslide"/>
          </p:cNvPr>
          <p:cNvSpPr/>
          <p:nvPr/>
        </p:nvSpPr>
        <p:spPr>
          <a:xfrm rot="10800000">
            <a:off x="7575225" y="695855"/>
            <a:ext cx="145409" cy="215293"/>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301;p46"/>
          <p:cNvSpPr txBox="1">
            <a:spLocks noGrp="1"/>
          </p:cNvSpPr>
          <p:nvPr>
            <p:ph type="subTitle" idx="1"/>
          </p:nvPr>
        </p:nvSpPr>
        <p:spPr>
          <a:xfrm>
            <a:off x="675471" y="1096420"/>
            <a:ext cx="7589362" cy="491739"/>
          </a:xfrm>
          <a:prstGeom prst="rect">
            <a:avLst/>
          </a:prstGeom>
        </p:spPr>
        <p:txBody>
          <a:bodyPr spcFirstLastPara="1" wrap="square" lIns="91425" tIns="91425" rIns="91425" bIns="91425" anchor="ctr" anchorCtr="0">
            <a:noAutofit/>
          </a:bodyPr>
          <a:lstStyle/>
          <a:p>
            <a:pPr marL="0" lvl="0" indent="0"/>
            <a:r>
              <a:rPr lang="vi-VN" dirty="0"/>
              <a:t>Ngoài cách sử dụng v-if ở trên thì ta cũng có thể sử dụng v-show với nguyên lý tương tự. </a:t>
            </a:r>
            <a:endParaRPr lang="en-US" b="0" dirty="0">
              <a:solidFill>
                <a:schemeClr val="dk1"/>
              </a:solidFill>
            </a:endParaRPr>
          </a:p>
        </p:txBody>
      </p:sp>
      <p:pic>
        <p:nvPicPr>
          <p:cNvPr id="3" name="Picture 2"/>
          <p:cNvPicPr>
            <a:picLocks noChangeAspect="1"/>
          </p:cNvPicPr>
          <p:nvPr/>
        </p:nvPicPr>
        <p:blipFill>
          <a:blip r:embed="rId9"/>
          <a:stretch>
            <a:fillRect/>
          </a:stretch>
        </p:blipFill>
        <p:spPr>
          <a:xfrm>
            <a:off x="1233582" y="1608478"/>
            <a:ext cx="6414347" cy="3400940"/>
          </a:xfrm>
          <a:prstGeom prst="rect">
            <a:avLst/>
          </a:prstGeom>
        </p:spPr>
      </p:pic>
    </p:spTree>
    <p:extLst>
      <p:ext uri="{BB962C8B-B14F-4D97-AF65-F5344CB8AC3E}">
        <p14:creationId xmlns:p14="http://schemas.microsoft.com/office/powerpoint/2010/main" val="414180943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1">
                                            <p:txEl>
                                              <p:pRg st="0" end="0"/>
                                            </p:txEl>
                                          </p:spTgt>
                                        </p:tgtEl>
                                        <p:attrNameLst>
                                          <p:attrName>style.visibility</p:attrName>
                                        </p:attrNameLst>
                                      </p:cBhvr>
                                      <p:to>
                                        <p:strVal val="visible"/>
                                      </p:to>
                                    </p:set>
                                    <p:animEffect transition="in" filter="fade">
                                      <p:cBhvr>
                                        <p:cTn id="7" dur="500"/>
                                        <p:tgtEl>
                                          <p:spTgt spid="19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1" grpId="0" build="p"/>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779"/>
        <p:cNvGrpSpPr/>
        <p:nvPr/>
      </p:nvGrpSpPr>
      <p:grpSpPr>
        <a:xfrm>
          <a:off x="0" y="0"/>
          <a:ext cx="0" cy="0"/>
          <a:chOff x="0" y="0"/>
          <a:chExt cx="0" cy="0"/>
        </a:xfrm>
      </p:grpSpPr>
      <p:sp>
        <p:nvSpPr>
          <p:cNvPr id="781" name="Google Shape;781;p40"/>
          <p:cNvSpPr txBox="1">
            <a:spLocks noGrp="1"/>
          </p:cNvSpPr>
          <p:nvPr>
            <p:ph type="title"/>
          </p:nvPr>
        </p:nvSpPr>
        <p:spPr>
          <a:xfrm>
            <a:off x="1541075" y="542045"/>
            <a:ext cx="6486900" cy="478200"/>
          </a:xfrm>
          <a:prstGeom prst="rect">
            <a:avLst/>
          </a:prstGeom>
        </p:spPr>
        <p:txBody>
          <a:bodyPr spcFirstLastPara="1" wrap="square" lIns="91425" tIns="91425" rIns="91425" bIns="91425" anchor="ctr" anchorCtr="0">
            <a:noAutofit/>
          </a:bodyPr>
          <a:lstStyle/>
          <a:p>
            <a:pPr lvl="0"/>
            <a:r>
              <a:rPr lang="en-US" sz="2400" dirty="0"/>
              <a:t>2</a:t>
            </a:r>
            <a:r>
              <a:rPr lang="en-US" sz="2400" dirty="0" smtClean="0"/>
              <a:t>. v-show.</a:t>
            </a:r>
            <a:endParaRPr sz="2400" dirty="0"/>
          </a:p>
        </p:txBody>
      </p:sp>
      <p:sp>
        <p:nvSpPr>
          <p:cNvPr id="863" name="Google Shape;863;p40">
            <a:hlinkClick r:id="rId3" action="ppaction://hlinksldjump"/>
          </p:cNvPr>
          <p:cNvSpPr/>
          <p:nvPr/>
        </p:nvSpPr>
        <p:spPr>
          <a:xfrm rot="5400000">
            <a:off x="7392625" y="2482400"/>
            <a:ext cx="2442000" cy="59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40">
            <a:hlinkClick r:id="rId4" action="ppaction://hlinksldjump"/>
          </p:cNvPr>
          <p:cNvSpPr/>
          <p:nvPr/>
        </p:nvSpPr>
        <p:spPr>
          <a:xfrm rot="5400000">
            <a:off x="7971777" y="1899711"/>
            <a:ext cx="1283700" cy="59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40">
            <a:hlinkClick r:id="rId5" action="ppaction://hlinksldjump"/>
          </p:cNvPr>
          <p:cNvSpPr/>
          <p:nvPr/>
        </p:nvSpPr>
        <p:spPr>
          <a:xfrm rot="5400000">
            <a:off x="7956627" y="4353677"/>
            <a:ext cx="13140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40">
            <a:hlinkClick r:id="rId4" action="ppaction://hlinksldjump"/>
          </p:cNvPr>
          <p:cNvSpPr txBox="1"/>
          <p:nvPr/>
        </p:nvSpPr>
        <p:spPr>
          <a:xfrm>
            <a:off x="8264833" y="1859014"/>
            <a:ext cx="440400" cy="23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4"/>
                </a:solidFill>
                <a:latin typeface="Ubuntu"/>
                <a:ea typeface="Ubuntu"/>
                <a:cs typeface="Ubuntu"/>
                <a:sym typeface="Ubuntu"/>
              </a:rPr>
              <a:t>2</a:t>
            </a:r>
            <a:endParaRPr b="1">
              <a:solidFill>
                <a:schemeClr val="accent4"/>
              </a:solidFill>
              <a:latin typeface="Ubuntu"/>
              <a:ea typeface="Ubuntu"/>
              <a:cs typeface="Ubuntu"/>
              <a:sym typeface="Ubuntu"/>
            </a:endParaRPr>
          </a:p>
        </p:txBody>
      </p:sp>
      <p:sp>
        <p:nvSpPr>
          <p:cNvPr id="867" name="Google Shape;867;p40">
            <a:hlinkClick r:id="rId3" action="ppaction://hlinksldjump"/>
          </p:cNvPr>
          <p:cNvSpPr txBox="1"/>
          <p:nvPr/>
        </p:nvSpPr>
        <p:spPr>
          <a:xfrm>
            <a:off x="8264833" y="3062914"/>
            <a:ext cx="440400" cy="23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2"/>
                </a:solidFill>
                <a:latin typeface="Ubuntu"/>
                <a:ea typeface="Ubuntu"/>
                <a:cs typeface="Ubuntu"/>
                <a:sym typeface="Ubuntu"/>
              </a:rPr>
              <a:t>3</a:t>
            </a:r>
            <a:endParaRPr b="1">
              <a:solidFill>
                <a:schemeClr val="accent2"/>
              </a:solidFill>
              <a:latin typeface="Ubuntu"/>
              <a:ea typeface="Ubuntu"/>
              <a:cs typeface="Ubuntu"/>
              <a:sym typeface="Ubuntu"/>
            </a:endParaRPr>
          </a:p>
        </p:txBody>
      </p:sp>
      <p:sp>
        <p:nvSpPr>
          <p:cNvPr id="868" name="Google Shape;868;p40">
            <a:hlinkClick r:id="rId5" action="ppaction://hlinksldjump"/>
          </p:cNvPr>
          <p:cNvSpPr txBox="1"/>
          <p:nvPr/>
        </p:nvSpPr>
        <p:spPr>
          <a:xfrm>
            <a:off x="8264833" y="4257591"/>
            <a:ext cx="440400" cy="23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1"/>
                </a:solidFill>
                <a:latin typeface="Ubuntu"/>
                <a:ea typeface="Ubuntu"/>
                <a:cs typeface="Ubuntu"/>
                <a:sym typeface="Ubuntu"/>
              </a:rPr>
              <a:t>4</a:t>
            </a:r>
            <a:endParaRPr b="1">
              <a:solidFill>
                <a:schemeClr val="accent1"/>
              </a:solidFill>
              <a:latin typeface="Ubuntu"/>
              <a:ea typeface="Ubuntu"/>
              <a:cs typeface="Ubuntu"/>
              <a:sym typeface="Ubuntu"/>
            </a:endParaRPr>
          </a:p>
        </p:txBody>
      </p:sp>
      <p:sp>
        <p:nvSpPr>
          <p:cNvPr id="869" name="Google Shape;869;p40">
            <a:hlinkClick r:id="rId6" action="ppaction://hlinksldjump"/>
          </p:cNvPr>
          <p:cNvSpPr/>
          <p:nvPr/>
        </p:nvSpPr>
        <p:spPr>
          <a:xfrm>
            <a:off x="7246284" y="695850"/>
            <a:ext cx="213106" cy="195722"/>
          </a:xfrm>
          <a:custGeom>
            <a:avLst/>
            <a:gdLst/>
            <a:ahLst/>
            <a:cxnLst/>
            <a:rect l="l" t="t" r="r" b="b"/>
            <a:pathLst>
              <a:path w="34372" h="31568" extrusionOk="0">
                <a:moveTo>
                  <a:pt x="17158" y="1"/>
                </a:moveTo>
                <a:cubicBezTo>
                  <a:pt x="11439" y="3246"/>
                  <a:pt x="5719" y="6490"/>
                  <a:pt x="0" y="9735"/>
                </a:cubicBezTo>
                <a:lnTo>
                  <a:pt x="2750" y="9735"/>
                </a:lnTo>
                <a:lnTo>
                  <a:pt x="2750" y="31567"/>
                </a:lnTo>
                <a:lnTo>
                  <a:pt x="11659" y="31567"/>
                </a:lnTo>
                <a:lnTo>
                  <a:pt x="11659" y="17379"/>
                </a:lnTo>
                <a:lnTo>
                  <a:pt x="23373" y="17379"/>
                </a:lnTo>
                <a:lnTo>
                  <a:pt x="23373" y="31567"/>
                </a:lnTo>
                <a:lnTo>
                  <a:pt x="31622" y="31567"/>
                </a:lnTo>
                <a:lnTo>
                  <a:pt x="31622" y="9735"/>
                </a:lnTo>
                <a:lnTo>
                  <a:pt x="34371" y="9735"/>
                </a:lnTo>
                <a:cubicBezTo>
                  <a:pt x="28597" y="6490"/>
                  <a:pt x="22878" y="3246"/>
                  <a:pt x="1715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40">
            <a:hlinkClick r:id="rId7" action="ppaction://hlinksldjump"/>
          </p:cNvPr>
          <p:cNvSpPr/>
          <p:nvPr/>
        </p:nvSpPr>
        <p:spPr>
          <a:xfrm rot="5400000">
            <a:off x="8026975" y="670125"/>
            <a:ext cx="1173300" cy="594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40">
            <a:hlinkClick r:id="rId7" action="ppaction://hlinksldjump"/>
          </p:cNvPr>
          <p:cNvSpPr txBox="1"/>
          <p:nvPr/>
        </p:nvSpPr>
        <p:spPr>
          <a:xfrm>
            <a:off x="8264833" y="655114"/>
            <a:ext cx="440400" cy="23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3"/>
                </a:solidFill>
                <a:latin typeface="Ubuntu"/>
                <a:ea typeface="Ubuntu"/>
                <a:cs typeface="Ubuntu"/>
                <a:sym typeface="Ubuntu"/>
              </a:rPr>
              <a:t>1</a:t>
            </a:r>
            <a:endParaRPr b="1">
              <a:solidFill>
                <a:schemeClr val="accent3"/>
              </a:solidFill>
              <a:latin typeface="Ubuntu"/>
              <a:ea typeface="Ubuntu"/>
              <a:cs typeface="Ubuntu"/>
              <a:sym typeface="Ubuntu"/>
            </a:endParaRPr>
          </a:p>
        </p:txBody>
      </p:sp>
      <p:grpSp>
        <p:nvGrpSpPr>
          <p:cNvPr id="872" name="Google Shape;872;p40"/>
          <p:cNvGrpSpPr/>
          <p:nvPr/>
        </p:nvGrpSpPr>
        <p:grpSpPr>
          <a:xfrm>
            <a:off x="6935171" y="696541"/>
            <a:ext cx="195284" cy="195284"/>
            <a:chOff x="5660400" y="238125"/>
            <a:chExt cx="481825" cy="481825"/>
          </a:xfrm>
        </p:grpSpPr>
        <p:sp>
          <p:nvSpPr>
            <p:cNvPr id="873" name="Google Shape;873;p40"/>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4" name="Google Shape;874;p40"/>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875" name="Google Shape;875;p40">
            <a:hlinkClick r:id="rId8" action="ppaction://hlinksldjump"/>
          </p:cNvPr>
          <p:cNvSpPr/>
          <p:nvPr/>
        </p:nvSpPr>
        <p:spPr>
          <a:xfrm>
            <a:off x="6934475" y="681975"/>
            <a:ext cx="195900" cy="215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40">
            <a:hlinkClick r:id="" action="ppaction://hlinkshowjump?jump=nextslide"/>
          </p:cNvPr>
          <p:cNvSpPr/>
          <p:nvPr/>
        </p:nvSpPr>
        <p:spPr>
          <a:xfrm>
            <a:off x="7870218" y="695853"/>
            <a:ext cx="145409" cy="215293"/>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40">
            <a:hlinkClick r:id="" action="ppaction://hlinkshowjump?jump=previousslide"/>
          </p:cNvPr>
          <p:cNvSpPr/>
          <p:nvPr/>
        </p:nvSpPr>
        <p:spPr>
          <a:xfrm rot="10800000">
            <a:off x="7575225" y="695855"/>
            <a:ext cx="145409" cy="215293"/>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301;p46"/>
          <p:cNvSpPr txBox="1">
            <a:spLocks noGrp="1"/>
          </p:cNvSpPr>
          <p:nvPr>
            <p:ph type="subTitle" idx="1"/>
          </p:nvPr>
        </p:nvSpPr>
        <p:spPr>
          <a:xfrm>
            <a:off x="675471" y="1096420"/>
            <a:ext cx="7589362" cy="491739"/>
          </a:xfrm>
          <a:prstGeom prst="rect">
            <a:avLst/>
          </a:prstGeom>
        </p:spPr>
        <p:txBody>
          <a:bodyPr spcFirstLastPara="1" wrap="square" lIns="91425" tIns="91425" rIns="91425" bIns="91425" anchor="ctr" anchorCtr="0">
            <a:noAutofit/>
          </a:bodyPr>
          <a:lstStyle/>
          <a:p>
            <a:pPr marL="0" lvl="0" indent="0"/>
            <a:r>
              <a:rPr lang="vi-VN" dirty="0"/>
              <a:t>V-show luôn luôn được render nó chỉ ẩn đi bằng css còn lại thì trên DOM vẫn tồn tại tag chứa nó.</a:t>
            </a:r>
            <a:endParaRPr lang="en-US" b="0" dirty="0">
              <a:solidFill>
                <a:schemeClr val="dk1"/>
              </a:solidFill>
            </a:endParaRPr>
          </a:p>
        </p:txBody>
      </p:sp>
      <p:pic>
        <p:nvPicPr>
          <p:cNvPr id="2" name="Picture 1"/>
          <p:cNvPicPr>
            <a:picLocks noChangeAspect="1"/>
          </p:cNvPicPr>
          <p:nvPr/>
        </p:nvPicPr>
        <p:blipFill>
          <a:blip r:embed="rId9"/>
          <a:stretch>
            <a:fillRect/>
          </a:stretch>
        </p:blipFill>
        <p:spPr>
          <a:xfrm>
            <a:off x="1160878" y="1601705"/>
            <a:ext cx="6414347" cy="3397599"/>
          </a:xfrm>
          <a:prstGeom prst="rect">
            <a:avLst/>
          </a:prstGeom>
        </p:spPr>
      </p:pic>
    </p:spTree>
    <p:extLst>
      <p:ext uri="{BB962C8B-B14F-4D97-AF65-F5344CB8AC3E}">
        <p14:creationId xmlns:p14="http://schemas.microsoft.com/office/powerpoint/2010/main" val="382816457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1">
                                            <p:txEl>
                                              <p:pRg st="0" end="0"/>
                                            </p:txEl>
                                          </p:spTgt>
                                        </p:tgtEl>
                                        <p:attrNameLst>
                                          <p:attrName>style.visibility</p:attrName>
                                        </p:attrNameLst>
                                      </p:cBhvr>
                                      <p:to>
                                        <p:strVal val="visible"/>
                                      </p:to>
                                    </p:set>
                                    <p:animEffect transition="in" filter="fade">
                                      <p:cBhvr>
                                        <p:cTn id="7" dur="500"/>
                                        <p:tgtEl>
                                          <p:spTgt spid="19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1" grpId="0" build="p"/>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779"/>
        <p:cNvGrpSpPr/>
        <p:nvPr/>
      </p:nvGrpSpPr>
      <p:grpSpPr>
        <a:xfrm>
          <a:off x="0" y="0"/>
          <a:ext cx="0" cy="0"/>
          <a:chOff x="0" y="0"/>
          <a:chExt cx="0" cy="0"/>
        </a:xfrm>
      </p:grpSpPr>
      <p:sp>
        <p:nvSpPr>
          <p:cNvPr id="781" name="Google Shape;781;p40"/>
          <p:cNvSpPr txBox="1">
            <a:spLocks noGrp="1"/>
          </p:cNvSpPr>
          <p:nvPr>
            <p:ph type="title"/>
          </p:nvPr>
        </p:nvSpPr>
        <p:spPr>
          <a:xfrm>
            <a:off x="1541075" y="542045"/>
            <a:ext cx="6486900" cy="478200"/>
          </a:xfrm>
          <a:prstGeom prst="rect">
            <a:avLst/>
          </a:prstGeom>
        </p:spPr>
        <p:txBody>
          <a:bodyPr spcFirstLastPara="1" wrap="square" lIns="91425" tIns="91425" rIns="91425" bIns="91425" anchor="ctr" anchorCtr="0">
            <a:noAutofit/>
          </a:bodyPr>
          <a:lstStyle/>
          <a:p>
            <a:pPr lvl="0"/>
            <a:r>
              <a:rPr lang="en-US" sz="2400" dirty="0" smtClean="0"/>
              <a:t>3. v-if vs v-show.</a:t>
            </a:r>
            <a:endParaRPr sz="2400" dirty="0"/>
          </a:p>
        </p:txBody>
      </p:sp>
      <p:sp>
        <p:nvSpPr>
          <p:cNvPr id="863" name="Google Shape;863;p40">
            <a:hlinkClick r:id="rId3" action="ppaction://hlinksldjump"/>
          </p:cNvPr>
          <p:cNvSpPr/>
          <p:nvPr/>
        </p:nvSpPr>
        <p:spPr>
          <a:xfrm rot="5400000">
            <a:off x="7392625" y="2482400"/>
            <a:ext cx="2442000" cy="59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40">
            <a:hlinkClick r:id="rId4" action="ppaction://hlinksldjump"/>
          </p:cNvPr>
          <p:cNvSpPr/>
          <p:nvPr/>
        </p:nvSpPr>
        <p:spPr>
          <a:xfrm rot="5400000">
            <a:off x="7971777" y="1899711"/>
            <a:ext cx="1283700" cy="59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40">
            <a:hlinkClick r:id="rId5" action="ppaction://hlinksldjump"/>
          </p:cNvPr>
          <p:cNvSpPr/>
          <p:nvPr/>
        </p:nvSpPr>
        <p:spPr>
          <a:xfrm rot="5400000">
            <a:off x="7956627" y="4353677"/>
            <a:ext cx="13140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40">
            <a:hlinkClick r:id="rId4" action="ppaction://hlinksldjump"/>
          </p:cNvPr>
          <p:cNvSpPr txBox="1"/>
          <p:nvPr/>
        </p:nvSpPr>
        <p:spPr>
          <a:xfrm>
            <a:off x="8264833" y="1859014"/>
            <a:ext cx="440400" cy="23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4"/>
                </a:solidFill>
                <a:latin typeface="Ubuntu"/>
                <a:ea typeface="Ubuntu"/>
                <a:cs typeface="Ubuntu"/>
                <a:sym typeface="Ubuntu"/>
              </a:rPr>
              <a:t>2</a:t>
            </a:r>
            <a:endParaRPr b="1">
              <a:solidFill>
                <a:schemeClr val="accent4"/>
              </a:solidFill>
              <a:latin typeface="Ubuntu"/>
              <a:ea typeface="Ubuntu"/>
              <a:cs typeface="Ubuntu"/>
              <a:sym typeface="Ubuntu"/>
            </a:endParaRPr>
          </a:p>
        </p:txBody>
      </p:sp>
      <p:sp>
        <p:nvSpPr>
          <p:cNvPr id="867" name="Google Shape;867;p40">
            <a:hlinkClick r:id="rId3" action="ppaction://hlinksldjump"/>
          </p:cNvPr>
          <p:cNvSpPr txBox="1"/>
          <p:nvPr/>
        </p:nvSpPr>
        <p:spPr>
          <a:xfrm>
            <a:off x="8264833" y="3062914"/>
            <a:ext cx="440400" cy="23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2"/>
                </a:solidFill>
                <a:latin typeface="Ubuntu"/>
                <a:ea typeface="Ubuntu"/>
                <a:cs typeface="Ubuntu"/>
                <a:sym typeface="Ubuntu"/>
              </a:rPr>
              <a:t>3</a:t>
            </a:r>
            <a:endParaRPr b="1">
              <a:solidFill>
                <a:schemeClr val="accent2"/>
              </a:solidFill>
              <a:latin typeface="Ubuntu"/>
              <a:ea typeface="Ubuntu"/>
              <a:cs typeface="Ubuntu"/>
              <a:sym typeface="Ubuntu"/>
            </a:endParaRPr>
          </a:p>
        </p:txBody>
      </p:sp>
      <p:sp>
        <p:nvSpPr>
          <p:cNvPr id="868" name="Google Shape;868;p40">
            <a:hlinkClick r:id="rId5" action="ppaction://hlinksldjump"/>
          </p:cNvPr>
          <p:cNvSpPr txBox="1"/>
          <p:nvPr/>
        </p:nvSpPr>
        <p:spPr>
          <a:xfrm>
            <a:off x="8264833" y="4257591"/>
            <a:ext cx="440400" cy="23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1"/>
                </a:solidFill>
                <a:latin typeface="Ubuntu"/>
                <a:ea typeface="Ubuntu"/>
                <a:cs typeface="Ubuntu"/>
                <a:sym typeface="Ubuntu"/>
              </a:rPr>
              <a:t>4</a:t>
            </a:r>
            <a:endParaRPr b="1">
              <a:solidFill>
                <a:schemeClr val="accent1"/>
              </a:solidFill>
              <a:latin typeface="Ubuntu"/>
              <a:ea typeface="Ubuntu"/>
              <a:cs typeface="Ubuntu"/>
              <a:sym typeface="Ubuntu"/>
            </a:endParaRPr>
          </a:p>
        </p:txBody>
      </p:sp>
      <p:sp>
        <p:nvSpPr>
          <p:cNvPr id="869" name="Google Shape;869;p40">
            <a:hlinkClick r:id="rId6" action="ppaction://hlinksldjump"/>
          </p:cNvPr>
          <p:cNvSpPr/>
          <p:nvPr/>
        </p:nvSpPr>
        <p:spPr>
          <a:xfrm>
            <a:off x="7246284" y="695850"/>
            <a:ext cx="213106" cy="195722"/>
          </a:xfrm>
          <a:custGeom>
            <a:avLst/>
            <a:gdLst/>
            <a:ahLst/>
            <a:cxnLst/>
            <a:rect l="l" t="t" r="r" b="b"/>
            <a:pathLst>
              <a:path w="34372" h="31568" extrusionOk="0">
                <a:moveTo>
                  <a:pt x="17158" y="1"/>
                </a:moveTo>
                <a:cubicBezTo>
                  <a:pt x="11439" y="3246"/>
                  <a:pt x="5719" y="6490"/>
                  <a:pt x="0" y="9735"/>
                </a:cubicBezTo>
                <a:lnTo>
                  <a:pt x="2750" y="9735"/>
                </a:lnTo>
                <a:lnTo>
                  <a:pt x="2750" y="31567"/>
                </a:lnTo>
                <a:lnTo>
                  <a:pt x="11659" y="31567"/>
                </a:lnTo>
                <a:lnTo>
                  <a:pt x="11659" y="17379"/>
                </a:lnTo>
                <a:lnTo>
                  <a:pt x="23373" y="17379"/>
                </a:lnTo>
                <a:lnTo>
                  <a:pt x="23373" y="31567"/>
                </a:lnTo>
                <a:lnTo>
                  <a:pt x="31622" y="31567"/>
                </a:lnTo>
                <a:lnTo>
                  <a:pt x="31622" y="9735"/>
                </a:lnTo>
                <a:lnTo>
                  <a:pt x="34371" y="9735"/>
                </a:lnTo>
                <a:cubicBezTo>
                  <a:pt x="28597" y="6490"/>
                  <a:pt x="22878" y="3246"/>
                  <a:pt x="1715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40">
            <a:hlinkClick r:id="rId7" action="ppaction://hlinksldjump"/>
          </p:cNvPr>
          <p:cNvSpPr/>
          <p:nvPr/>
        </p:nvSpPr>
        <p:spPr>
          <a:xfrm rot="5400000">
            <a:off x="8026975" y="670125"/>
            <a:ext cx="1173300" cy="594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40">
            <a:hlinkClick r:id="rId7" action="ppaction://hlinksldjump"/>
          </p:cNvPr>
          <p:cNvSpPr txBox="1"/>
          <p:nvPr/>
        </p:nvSpPr>
        <p:spPr>
          <a:xfrm>
            <a:off x="8264833" y="655114"/>
            <a:ext cx="440400" cy="23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3"/>
                </a:solidFill>
                <a:latin typeface="Ubuntu"/>
                <a:ea typeface="Ubuntu"/>
                <a:cs typeface="Ubuntu"/>
                <a:sym typeface="Ubuntu"/>
              </a:rPr>
              <a:t>1</a:t>
            </a:r>
            <a:endParaRPr b="1">
              <a:solidFill>
                <a:schemeClr val="accent3"/>
              </a:solidFill>
              <a:latin typeface="Ubuntu"/>
              <a:ea typeface="Ubuntu"/>
              <a:cs typeface="Ubuntu"/>
              <a:sym typeface="Ubuntu"/>
            </a:endParaRPr>
          </a:p>
        </p:txBody>
      </p:sp>
      <p:grpSp>
        <p:nvGrpSpPr>
          <p:cNvPr id="872" name="Google Shape;872;p40"/>
          <p:cNvGrpSpPr/>
          <p:nvPr/>
        </p:nvGrpSpPr>
        <p:grpSpPr>
          <a:xfrm>
            <a:off x="6935171" y="696541"/>
            <a:ext cx="195284" cy="195284"/>
            <a:chOff x="5660400" y="238125"/>
            <a:chExt cx="481825" cy="481825"/>
          </a:xfrm>
        </p:grpSpPr>
        <p:sp>
          <p:nvSpPr>
            <p:cNvPr id="873" name="Google Shape;873;p40"/>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4" name="Google Shape;874;p40"/>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875" name="Google Shape;875;p40">
            <a:hlinkClick r:id="rId8" action="ppaction://hlinksldjump"/>
          </p:cNvPr>
          <p:cNvSpPr/>
          <p:nvPr/>
        </p:nvSpPr>
        <p:spPr>
          <a:xfrm>
            <a:off x="6934475" y="681975"/>
            <a:ext cx="195900" cy="215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40">
            <a:hlinkClick r:id="" action="ppaction://hlinkshowjump?jump=nextslide"/>
          </p:cNvPr>
          <p:cNvSpPr/>
          <p:nvPr/>
        </p:nvSpPr>
        <p:spPr>
          <a:xfrm>
            <a:off x="7870218" y="695853"/>
            <a:ext cx="145409" cy="215293"/>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40">
            <a:hlinkClick r:id="" action="ppaction://hlinkshowjump?jump=previousslide"/>
          </p:cNvPr>
          <p:cNvSpPr/>
          <p:nvPr/>
        </p:nvSpPr>
        <p:spPr>
          <a:xfrm rot="10800000">
            <a:off x="7575225" y="695855"/>
            <a:ext cx="145409" cy="215293"/>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301;p46"/>
          <p:cNvSpPr txBox="1">
            <a:spLocks noGrp="1"/>
          </p:cNvSpPr>
          <p:nvPr>
            <p:ph type="subTitle" idx="1"/>
          </p:nvPr>
        </p:nvSpPr>
        <p:spPr>
          <a:xfrm>
            <a:off x="675471" y="1096420"/>
            <a:ext cx="7589362" cy="3008220"/>
          </a:xfrm>
          <a:prstGeom prst="rect">
            <a:avLst/>
          </a:prstGeom>
        </p:spPr>
        <p:txBody>
          <a:bodyPr spcFirstLastPara="1" wrap="square" lIns="91425" tIns="91425" rIns="91425" bIns="91425" anchor="ctr" anchorCtr="0">
            <a:noAutofit/>
          </a:bodyPr>
          <a:lstStyle/>
          <a:p>
            <a:pPr marL="285750" lvl="0" indent="-285750">
              <a:buFont typeface="Arial" panose="020B0604020202020204" pitchFamily="34" charset="0"/>
              <a:buChar char="•"/>
            </a:pPr>
            <a:r>
              <a:rPr lang="vi-VN" dirty="0" smtClean="0"/>
              <a:t>v-if </a:t>
            </a:r>
            <a:r>
              <a:rPr lang="vi-VN" dirty="0"/>
              <a:t>không render ngay ra toàn bộ các element mà tùy vào giá trị kiểm tra, còn với v-show sẽ render ra ngay từ đầu và chỉ quyết định có display nó hay </a:t>
            </a:r>
            <a:r>
              <a:rPr lang="vi-VN" dirty="0" smtClean="0"/>
              <a:t>không</a:t>
            </a:r>
            <a:endParaRPr lang="en-US" dirty="0" smtClean="0"/>
          </a:p>
          <a:p>
            <a:pPr marL="285750" lvl="0" indent="-285750">
              <a:buFont typeface="Arial" panose="020B0604020202020204" pitchFamily="34" charset="0"/>
              <a:buChar char="•"/>
            </a:pPr>
            <a:r>
              <a:rPr lang="vi-VN" dirty="0" smtClean="0"/>
              <a:t>Từ </a:t>
            </a:r>
            <a:r>
              <a:rPr lang="vi-VN" dirty="0"/>
              <a:t>kết quả trên chúng ta thấy rằng: nếu nội dung trong block mà ít, và trong quá trình sử dụng mà user sẽ tác động đến block nhiều thì dùng v-show sẽ cho tốc độ tốt hơn, còn nếu nội dung trong block mà nhiều cùng với nhiều xử lý hoặc nội dung của block ít thay đổi trong suốt vòng đời của component thì khi đó không nên dùng v-show vì lúc đó trang của chúng ta sẽ nặng làm giảm performance và ta cần nghĩ đến dùng v-if</a:t>
            </a:r>
          </a:p>
        </p:txBody>
      </p:sp>
    </p:spTree>
    <p:extLst>
      <p:ext uri="{BB962C8B-B14F-4D97-AF65-F5344CB8AC3E}">
        <p14:creationId xmlns:p14="http://schemas.microsoft.com/office/powerpoint/2010/main" val="191004112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1">
                                            <p:txEl>
                                              <p:pRg st="0" end="0"/>
                                            </p:txEl>
                                          </p:spTgt>
                                        </p:tgtEl>
                                        <p:attrNameLst>
                                          <p:attrName>style.visibility</p:attrName>
                                        </p:attrNameLst>
                                      </p:cBhvr>
                                      <p:to>
                                        <p:strVal val="visible"/>
                                      </p:to>
                                    </p:set>
                                    <p:animEffect transition="in" filter="fade">
                                      <p:cBhvr>
                                        <p:cTn id="7" dur="500"/>
                                        <p:tgtEl>
                                          <p:spTgt spid="19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91">
                                            <p:txEl>
                                              <p:pRg st="1" end="1"/>
                                            </p:txEl>
                                          </p:spTgt>
                                        </p:tgtEl>
                                        <p:attrNameLst>
                                          <p:attrName>style.visibility</p:attrName>
                                        </p:attrNameLst>
                                      </p:cBhvr>
                                      <p:to>
                                        <p:strVal val="visible"/>
                                      </p:to>
                                    </p:set>
                                    <p:animEffect transition="in" filter="fade">
                                      <p:cBhvr>
                                        <p:cTn id="12" dur="500"/>
                                        <p:tgtEl>
                                          <p:spTgt spid="191">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1" grpId="0" build="p"/>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1244"/>
        <p:cNvGrpSpPr/>
        <p:nvPr/>
      </p:nvGrpSpPr>
      <p:grpSpPr>
        <a:xfrm>
          <a:off x="0" y="0"/>
          <a:ext cx="0" cy="0"/>
          <a:chOff x="0" y="0"/>
          <a:chExt cx="0" cy="0"/>
        </a:xfrm>
      </p:grpSpPr>
      <p:sp>
        <p:nvSpPr>
          <p:cNvPr id="1246" name="Google Shape;1246;p45"/>
          <p:cNvSpPr txBox="1">
            <a:spLocks noGrp="1"/>
          </p:cNvSpPr>
          <p:nvPr>
            <p:ph type="title"/>
          </p:nvPr>
        </p:nvSpPr>
        <p:spPr>
          <a:xfrm>
            <a:off x="1541075" y="542045"/>
            <a:ext cx="6486900" cy="478200"/>
          </a:xfrm>
          <a:prstGeom prst="rect">
            <a:avLst/>
          </a:prstGeom>
        </p:spPr>
        <p:txBody>
          <a:bodyPr spcFirstLastPara="1" wrap="square" lIns="91425" tIns="91425" rIns="91425" bIns="91425" anchor="ctr" anchorCtr="0">
            <a:noAutofit/>
          </a:bodyPr>
          <a:lstStyle/>
          <a:p>
            <a:pPr lvl="0"/>
            <a:r>
              <a:rPr lang="en-US" sz="2400" dirty="0"/>
              <a:t>VII. List rendering </a:t>
            </a:r>
            <a:r>
              <a:rPr lang="en-US" sz="2400" dirty="0" err="1"/>
              <a:t>trong</a:t>
            </a:r>
            <a:r>
              <a:rPr lang="en-US" sz="2400" dirty="0"/>
              <a:t> Vue.js</a:t>
            </a:r>
            <a:endParaRPr sz="2400" dirty="0"/>
          </a:p>
        </p:txBody>
      </p:sp>
      <p:sp>
        <p:nvSpPr>
          <p:cNvPr id="1277" name="Google Shape;1277;p45">
            <a:hlinkClick r:id="rId3" action="ppaction://hlinksldjump"/>
          </p:cNvPr>
          <p:cNvSpPr/>
          <p:nvPr/>
        </p:nvSpPr>
        <p:spPr>
          <a:xfrm rot="5400000">
            <a:off x="8135450" y="1556928"/>
            <a:ext cx="950100" cy="62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45">
            <a:hlinkClick r:id="rId4" action="ppaction://hlinksldjump"/>
          </p:cNvPr>
          <p:cNvSpPr/>
          <p:nvPr/>
        </p:nvSpPr>
        <p:spPr>
          <a:xfrm rot="5400000">
            <a:off x="8100942" y="589675"/>
            <a:ext cx="1019100" cy="62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45">
            <a:hlinkClick r:id="rId5" action="ppaction://hlinksldjump"/>
          </p:cNvPr>
          <p:cNvSpPr/>
          <p:nvPr/>
        </p:nvSpPr>
        <p:spPr>
          <a:xfrm rot="5400000">
            <a:off x="8089092" y="2537633"/>
            <a:ext cx="1042800" cy="62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45">
            <a:hlinkClick r:id="rId6" action="ppaction://hlinksldjump"/>
          </p:cNvPr>
          <p:cNvSpPr/>
          <p:nvPr/>
        </p:nvSpPr>
        <p:spPr>
          <a:xfrm rot="5400000">
            <a:off x="8100942" y="4501251"/>
            <a:ext cx="1019100" cy="62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45">
            <a:hlinkClick r:id="rId7" action="ppaction://hlinksldjump"/>
          </p:cNvPr>
          <p:cNvSpPr/>
          <p:nvPr/>
        </p:nvSpPr>
        <p:spPr>
          <a:xfrm rot="5400000">
            <a:off x="8141446" y="3528444"/>
            <a:ext cx="938100" cy="624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45">
            <a:hlinkClick r:id="rId4" action="ppaction://hlinksldjump"/>
          </p:cNvPr>
          <p:cNvSpPr txBox="1"/>
          <p:nvPr/>
        </p:nvSpPr>
        <p:spPr>
          <a:xfrm>
            <a:off x="8189650" y="470225"/>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4"/>
                </a:solidFill>
                <a:latin typeface="Ubuntu"/>
                <a:ea typeface="Ubuntu"/>
                <a:cs typeface="Ubuntu"/>
                <a:sym typeface="Ubuntu"/>
              </a:rPr>
              <a:t>M</a:t>
            </a:r>
            <a:endParaRPr b="1">
              <a:solidFill>
                <a:schemeClr val="accent4"/>
              </a:solidFill>
              <a:latin typeface="Ubuntu"/>
              <a:ea typeface="Ubuntu"/>
              <a:cs typeface="Ubuntu"/>
              <a:sym typeface="Ubuntu"/>
            </a:endParaRPr>
          </a:p>
        </p:txBody>
      </p:sp>
      <p:sp>
        <p:nvSpPr>
          <p:cNvPr id="1283" name="Google Shape;1283;p45">
            <a:hlinkClick r:id="rId3" action="ppaction://hlinksldjump"/>
          </p:cNvPr>
          <p:cNvSpPr txBox="1"/>
          <p:nvPr/>
        </p:nvSpPr>
        <p:spPr>
          <a:xfrm>
            <a:off x="8189650" y="1476316"/>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2"/>
                </a:solidFill>
                <a:latin typeface="Ubuntu"/>
                <a:ea typeface="Ubuntu"/>
                <a:cs typeface="Ubuntu"/>
                <a:sym typeface="Ubuntu"/>
              </a:rPr>
              <a:t>T</a:t>
            </a:r>
            <a:endParaRPr b="1">
              <a:solidFill>
                <a:schemeClr val="accent2"/>
              </a:solidFill>
              <a:latin typeface="Ubuntu"/>
              <a:ea typeface="Ubuntu"/>
              <a:cs typeface="Ubuntu"/>
              <a:sym typeface="Ubuntu"/>
            </a:endParaRPr>
          </a:p>
        </p:txBody>
      </p:sp>
      <p:sp>
        <p:nvSpPr>
          <p:cNvPr id="1284" name="Google Shape;1284;p45">
            <a:hlinkClick r:id="rId5" action="ppaction://hlinksldjump"/>
          </p:cNvPr>
          <p:cNvSpPr txBox="1"/>
          <p:nvPr/>
        </p:nvSpPr>
        <p:spPr>
          <a:xfrm>
            <a:off x="8189650" y="2400638"/>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1"/>
                </a:solidFill>
                <a:latin typeface="Ubuntu"/>
                <a:ea typeface="Ubuntu"/>
                <a:cs typeface="Ubuntu"/>
                <a:sym typeface="Ubuntu"/>
              </a:rPr>
              <a:t>X</a:t>
            </a:r>
            <a:endParaRPr b="1">
              <a:solidFill>
                <a:schemeClr val="accent1"/>
              </a:solidFill>
              <a:latin typeface="Ubuntu"/>
              <a:ea typeface="Ubuntu"/>
              <a:cs typeface="Ubuntu"/>
              <a:sym typeface="Ubuntu"/>
            </a:endParaRPr>
          </a:p>
        </p:txBody>
      </p:sp>
      <p:sp>
        <p:nvSpPr>
          <p:cNvPr id="1285" name="Google Shape;1285;p45">
            <a:hlinkClick r:id="rId7" action="ppaction://hlinksldjump"/>
          </p:cNvPr>
          <p:cNvSpPr txBox="1"/>
          <p:nvPr/>
        </p:nvSpPr>
        <p:spPr>
          <a:xfrm>
            <a:off x="8189650" y="3423511"/>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3"/>
                </a:solidFill>
                <a:latin typeface="Ubuntu"/>
                <a:ea typeface="Ubuntu"/>
                <a:cs typeface="Ubuntu"/>
                <a:sym typeface="Ubuntu"/>
              </a:rPr>
              <a:t>T</a:t>
            </a:r>
            <a:endParaRPr b="1">
              <a:solidFill>
                <a:schemeClr val="accent3"/>
              </a:solidFill>
              <a:latin typeface="Ubuntu"/>
              <a:ea typeface="Ubuntu"/>
              <a:cs typeface="Ubuntu"/>
              <a:sym typeface="Ubuntu"/>
            </a:endParaRPr>
          </a:p>
        </p:txBody>
      </p:sp>
      <p:sp>
        <p:nvSpPr>
          <p:cNvPr id="1286" name="Google Shape;1286;p45">
            <a:hlinkClick r:id="rId6" action="ppaction://hlinksldjump"/>
          </p:cNvPr>
          <p:cNvSpPr txBox="1"/>
          <p:nvPr/>
        </p:nvSpPr>
        <p:spPr>
          <a:xfrm>
            <a:off x="8189650" y="4362805"/>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4"/>
                </a:solidFill>
                <a:latin typeface="Ubuntu"/>
                <a:ea typeface="Ubuntu"/>
                <a:cs typeface="Ubuntu"/>
                <a:sym typeface="Ubuntu"/>
              </a:rPr>
              <a:t>F</a:t>
            </a:r>
            <a:endParaRPr b="1">
              <a:solidFill>
                <a:schemeClr val="accent4"/>
              </a:solidFill>
              <a:latin typeface="Ubuntu"/>
              <a:ea typeface="Ubuntu"/>
              <a:cs typeface="Ubuntu"/>
              <a:sym typeface="Ubuntu"/>
            </a:endParaRPr>
          </a:p>
        </p:txBody>
      </p:sp>
      <p:grpSp>
        <p:nvGrpSpPr>
          <p:cNvPr id="1287" name="Google Shape;1287;p45"/>
          <p:cNvGrpSpPr/>
          <p:nvPr/>
        </p:nvGrpSpPr>
        <p:grpSpPr>
          <a:xfrm>
            <a:off x="6935171" y="696541"/>
            <a:ext cx="195284" cy="195284"/>
            <a:chOff x="5660400" y="238125"/>
            <a:chExt cx="481825" cy="481825"/>
          </a:xfrm>
        </p:grpSpPr>
        <p:sp>
          <p:nvSpPr>
            <p:cNvPr id="1288" name="Google Shape;1288;p45"/>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289" name="Google Shape;1289;p45"/>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1290" name="Google Shape;1290;p45">
            <a:hlinkClick r:id="rId8" action="ppaction://hlinksldjump"/>
          </p:cNvPr>
          <p:cNvSpPr/>
          <p:nvPr/>
        </p:nvSpPr>
        <p:spPr>
          <a:xfrm>
            <a:off x="6934475" y="681975"/>
            <a:ext cx="195900" cy="215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45">
            <a:hlinkClick r:id="rId9" action="ppaction://hlinksldjump"/>
          </p:cNvPr>
          <p:cNvSpPr/>
          <p:nvPr/>
        </p:nvSpPr>
        <p:spPr>
          <a:xfrm>
            <a:off x="7246284" y="695850"/>
            <a:ext cx="213106" cy="195722"/>
          </a:xfrm>
          <a:custGeom>
            <a:avLst/>
            <a:gdLst/>
            <a:ahLst/>
            <a:cxnLst/>
            <a:rect l="l" t="t" r="r" b="b"/>
            <a:pathLst>
              <a:path w="34372" h="31568" extrusionOk="0">
                <a:moveTo>
                  <a:pt x="17158" y="1"/>
                </a:moveTo>
                <a:cubicBezTo>
                  <a:pt x="11439" y="3246"/>
                  <a:pt x="5719" y="6490"/>
                  <a:pt x="0" y="9735"/>
                </a:cubicBezTo>
                <a:lnTo>
                  <a:pt x="2750" y="9735"/>
                </a:lnTo>
                <a:lnTo>
                  <a:pt x="2750" y="31567"/>
                </a:lnTo>
                <a:lnTo>
                  <a:pt x="11659" y="31567"/>
                </a:lnTo>
                <a:lnTo>
                  <a:pt x="11659" y="17379"/>
                </a:lnTo>
                <a:lnTo>
                  <a:pt x="23373" y="17379"/>
                </a:lnTo>
                <a:lnTo>
                  <a:pt x="23373" y="31567"/>
                </a:lnTo>
                <a:lnTo>
                  <a:pt x="31622" y="31567"/>
                </a:lnTo>
                <a:lnTo>
                  <a:pt x="31622" y="9735"/>
                </a:lnTo>
                <a:lnTo>
                  <a:pt x="34371" y="9735"/>
                </a:lnTo>
                <a:cubicBezTo>
                  <a:pt x="28597" y="6490"/>
                  <a:pt x="22878" y="3246"/>
                  <a:pt x="1715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45">
            <a:hlinkClick r:id="" action="ppaction://hlinkshowjump?jump=nextslide"/>
          </p:cNvPr>
          <p:cNvSpPr/>
          <p:nvPr/>
        </p:nvSpPr>
        <p:spPr>
          <a:xfrm>
            <a:off x="7870218" y="695853"/>
            <a:ext cx="145409" cy="215293"/>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45">
            <a:hlinkClick r:id="" action="ppaction://hlinkshowjump?jump=previousslide"/>
          </p:cNvPr>
          <p:cNvSpPr/>
          <p:nvPr/>
        </p:nvSpPr>
        <p:spPr>
          <a:xfrm rot="10800000">
            <a:off x="7575225" y="695855"/>
            <a:ext cx="145409" cy="215293"/>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 name="Google Shape;3606;p66"/>
          <p:cNvGrpSpPr/>
          <p:nvPr/>
        </p:nvGrpSpPr>
        <p:grpSpPr>
          <a:xfrm>
            <a:off x="974665" y="1223239"/>
            <a:ext cx="3132775" cy="305215"/>
            <a:chOff x="1384025" y="1945908"/>
            <a:chExt cx="3132775" cy="305215"/>
          </a:xfrm>
        </p:grpSpPr>
        <p:sp>
          <p:nvSpPr>
            <p:cNvPr id="56" name="Google Shape;3607;p66"/>
            <p:cNvSpPr/>
            <p:nvPr/>
          </p:nvSpPr>
          <p:spPr>
            <a:xfrm>
              <a:off x="1389900" y="1950823"/>
              <a:ext cx="3126900" cy="300300"/>
            </a:xfrm>
            <a:prstGeom prst="roundRect">
              <a:avLst>
                <a:gd name="adj" fmla="val 50000"/>
              </a:avLst>
            </a:prstGeom>
            <a:solidFill>
              <a:schemeClr val="accent5"/>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3608;p66"/>
            <p:cNvSpPr/>
            <p:nvPr/>
          </p:nvSpPr>
          <p:spPr>
            <a:xfrm>
              <a:off x="1384025" y="1945908"/>
              <a:ext cx="300900" cy="3009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 name="Google Shape;3609;p66"/>
          <p:cNvGrpSpPr/>
          <p:nvPr/>
        </p:nvGrpSpPr>
        <p:grpSpPr>
          <a:xfrm>
            <a:off x="974666" y="1761236"/>
            <a:ext cx="3132774" cy="307218"/>
            <a:chOff x="1384026" y="2431680"/>
            <a:chExt cx="3132774" cy="307218"/>
          </a:xfrm>
        </p:grpSpPr>
        <p:sp>
          <p:nvSpPr>
            <p:cNvPr id="59" name="Google Shape;3610;p66"/>
            <p:cNvSpPr/>
            <p:nvPr/>
          </p:nvSpPr>
          <p:spPr>
            <a:xfrm>
              <a:off x="1389900" y="2431680"/>
              <a:ext cx="3126900" cy="301800"/>
            </a:xfrm>
            <a:prstGeom prst="roundRect">
              <a:avLst>
                <a:gd name="adj" fmla="val 50000"/>
              </a:avLst>
            </a:prstGeom>
            <a:solidFill>
              <a:schemeClr val="accent5"/>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3611;p66"/>
            <p:cNvSpPr/>
            <p:nvPr/>
          </p:nvSpPr>
          <p:spPr>
            <a:xfrm>
              <a:off x="1384026" y="2437099"/>
              <a:ext cx="301800" cy="3018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 name="Google Shape;3612;p66"/>
          <p:cNvGrpSpPr/>
          <p:nvPr/>
        </p:nvGrpSpPr>
        <p:grpSpPr>
          <a:xfrm>
            <a:off x="974666" y="2301224"/>
            <a:ext cx="3132774" cy="307223"/>
            <a:chOff x="1384026" y="2887116"/>
            <a:chExt cx="3132774" cy="307223"/>
          </a:xfrm>
        </p:grpSpPr>
        <p:sp>
          <p:nvSpPr>
            <p:cNvPr id="62" name="Google Shape;3613;p66"/>
            <p:cNvSpPr/>
            <p:nvPr/>
          </p:nvSpPr>
          <p:spPr>
            <a:xfrm>
              <a:off x="1389900" y="2887116"/>
              <a:ext cx="3126900" cy="301800"/>
            </a:xfrm>
            <a:prstGeom prst="roundRect">
              <a:avLst>
                <a:gd name="adj" fmla="val 50000"/>
              </a:avLst>
            </a:prstGeom>
            <a:solidFill>
              <a:schemeClr val="accent5"/>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3614;p66"/>
            <p:cNvSpPr/>
            <p:nvPr/>
          </p:nvSpPr>
          <p:spPr>
            <a:xfrm>
              <a:off x="1384026" y="2892539"/>
              <a:ext cx="301800" cy="3018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 name="Google Shape;3618;p66"/>
          <p:cNvSpPr txBox="1">
            <a:spLocks noGrp="1"/>
          </p:cNvSpPr>
          <p:nvPr>
            <p:ph type="subTitle" idx="1"/>
          </p:nvPr>
        </p:nvSpPr>
        <p:spPr>
          <a:xfrm>
            <a:off x="1237453" y="2336035"/>
            <a:ext cx="2736300" cy="237600"/>
          </a:xfrm>
          <a:prstGeom prst="rect">
            <a:avLst/>
          </a:prstGeom>
        </p:spPr>
        <p:txBody>
          <a:bodyPr spcFirstLastPara="1" wrap="square" lIns="91425" tIns="91425" rIns="91425" bIns="91425" anchor="ctr" anchorCtr="0">
            <a:noAutofit/>
          </a:bodyPr>
          <a:lstStyle/>
          <a:p>
            <a:pPr marL="0" indent="0" algn="l"/>
            <a:r>
              <a:rPr lang="en-US" sz="1600" b="0" dirty="0" smtClean="0">
                <a:solidFill>
                  <a:schemeClr val="dk2"/>
                </a:solidFill>
              </a:rPr>
              <a:t>3. Object v-for.</a:t>
            </a:r>
            <a:endParaRPr sz="1600" b="0" dirty="0">
              <a:solidFill>
                <a:schemeClr val="dk2"/>
              </a:solidFill>
            </a:endParaRPr>
          </a:p>
        </p:txBody>
      </p:sp>
      <p:sp>
        <p:nvSpPr>
          <p:cNvPr id="65" name="Google Shape;3620;p66"/>
          <p:cNvSpPr txBox="1">
            <a:spLocks noGrp="1"/>
          </p:cNvSpPr>
          <p:nvPr>
            <p:ph type="subTitle" idx="4294967295"/>
          </p:nvPr>
        </p:nvSpPr>
        <p:spPr>
          <a:xfrm>
            <a:off x="1237453" y="1796045"/>
            <a:ext cx="2736300" cy="237600"/>
          </a:xfrm>
          <a:prstGeom prst="rect">
            <a:avLst/>
          </a:prstGeom>
        </p:spPr>
        <p:txBody>
          <a:bodyPr spcFirstLastPara="1" wrap="square" lIns="91425" tIns="91425" rIns="91425" bIns="91425" anchor="ctr" anchorCtr="0">
            <a:noAutofit/>
          </a:bodyPr>
          <a:lstStyle/>
          <a:p>
            <a:pPr marL="0" lvl="0" indent="0" algn="l">
              <a:buNone/>
            </a:pPr>
            <a:r>
              <a:rPr lang="en-US" sz="1600" b="0" dirty="0" smtClean="0">
                <a:solidFill>
                  <a:schemeClr val="dk2"/>
                </a:solidFill>
              </a:rPr>
              <a:t>2. Template v-for.</a:t>
            </a:r>
            <a:endParaRPr sz="1600" b="0" dirty="0">
              <a:solidFill>
                <a:schemeClr val="dk2"/>
              </a:solidFill>
            </a:endParaRPr>
          </a:p>
        </p:txBody>
      </p:sp>
      <p:sp>
        <p:nvSpPr>
          <p:cNvPr id="66" name="Google Shape;3621;p66"/>
          <p:cNvSpPr txBox="1">
            <a:spLocks noGrp="1"/>
          </p:cNvSpPr>
          <p:nvPr>
            <p:ph type="subTitle" idx="4294967295"/>
          </p:nvPr>
        </p:nvSpPr>
        <p:spPr>
          <a:xfrm>
            <a:off x="1237453" y="1257046"/>
            <a:ext cx="2736300" cy="237600"/>
          </a:xfrm>
          <a:prstGeom prst="rect">
            <a:avLst/>
          </a:prstGeom>
        </p:spPr>
        <p:txBody>
          <a:bodyPr spcFirstLastPara="1" wrap="square" lIns="91425" tIns="91425" rIns="91425" bIns="91425" anchor="ctr" anchorCtr="0">
            <a:noAutofit/>
          </a:bodyPr>
          <a:lstStyle/>
          <a:p>
            <a:pPr marL="0" lvl="0" indent="0" algn="l">
              <a:buNone/>
            </a:pPr>
            <a:r>
              <a:rPr lang="en-US" sz="1600" dirty="0" smtClean="0">
                <a:solidFill>
                  <a:schemeClr val="dk2"/>
                </a:solidFill>
              </a:rPr>
              <a:t>1. v-for.</a:t>
            </a:r>
            <a:endParaRPr dirty="0"/>
          </a:p>
        </p:txBody>
      </p:sp>
      <p:grpSp>
        <p:nvGrpSpPr>
          <p:cNvPr id="67" name="Google Shape;786;p40"/>
          <p:cNvGrpSpPr/>
          <p:nvPr/>
        </p:nvGrpSpPr>
        <p:grpSpPr>
          <a:xfrm>
            <a:off x="4733195" y="2470041"/>
            <a:ext cx="3384596" cy="2613032"/>
            <a:chOff x="4733195" y="2470041"/>
            <a:chExt cx="3384596" cy="2613032"/>
          </a:xfrm>
        </p:grpSpPr>
        <p:sp>
          <p:nvSpPr>
            <p:cNvPr id="68" name="Google Shape;787;p40"/>
            <p:cNvSpPr/>
            <p:nvPr/>
          </p:nvSpPr>
          <p:spPr>
            <a:xfrm>
              <a:off x="5800730" y="2859760"/>
              <a:ext cx="497754" cy="186220"/>
            </a:xfrm>
            <a:custGeom>
              <a:avLst/>
              <a:gdLst/>
              <a:ahLst/>
              <a:cxnLst/>
              <a:rect l="l" t="t" r="r" b="b"/>
              <a:pathLst>
                <a:path w="28007" h="10478" extrusionOk="0">
                  <a:moveTo>
                    <a:pt x="1119" y="0"/>
                  </a:moveTo>
                  <a:cubicBezTo>
                    <a:pt x="484" y="0"/>
                    <a:pt x="0" y="484"/>
                    <a:pt x="0" y="1089"/>
                  </a:cubicBezTo>
                  <a:lnTo>
                    <a:pt x="0" y="7259"/>
                  </a:lnTo>
                  <a:lnTo>
                    <a:pt x="0" y="10313"/>
                  </a:lnTo>
                  <a:cubicBezTo>
                    <a:pt x="0" y="10416"/>
                    <a:pt x="84" y="10477"/>
                    <a:pt x="166" y="10477"/>
                  </a:cubicBezTo>
                  <a:cubicBezTo>
                    <a:pt x="205" y="10477"/>
                    <a:pt x="243" y="10463"/>
                    <a:pt x="272" y="10434"/>
                  </a:cubicBezTo>
                  <a:lnTo>
                    <a:pt x="1694" y="8771"/>
                  </a:lnTo>
                  <a:lnTo>
                    <a:pt x="26918" y="8771"/>
                  </a:lnTo>
                  <a:cubicBezTo>
                    <a:pt x="27523" y="8771"/>
                    <a:pt x="28007" y="8287"/>
                    <a:pt x="28007" y="7682"/>
                  </a:cubicBezTo>
                  <a:lnTo>
                    <a:pt x="28007" y="1089"/>
                  </a:lnTo>
                  <a:cubicBezTo>
                    <a:pt x="28007" y="484"/>
                    <a:pt x="27523" y="0"/>
                    <a:pt x="269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788;p40"/>
            <p:cNvSpPr/>
            <p:nvPr/>
          </p:nvSpPr>
          <p:spPr>
            <a:xfrm>
              <a:off x="5882965" y="2914571"/>
              <a:ext cx="337589" cy="2719"/>
            </a:xfrm>
            <a:custGeom>
              <a:avLst/>
              <a:gdLst/>
              <a:ahLst/>
              <a:cxnLst/>
              <a:rect l="l" t="t" r="r" b="b"/>
              <a:pathLst>
                <a:path w="18995" h="153" extrusionOk="0">
                  <a:moveTo>
                    <a:pt x="91" y="1"/>
                  </a:moveTo>
                  <a:cubicBezTo>
                    <a:pt x="61" y="1"/>
                    <a:pt x="1" y="31"/>
                    <a:pt x="1" y="61"/>
                  </a:cubicBezTo>
                  <a:cubicBezTo>
                    <a:pt x="1" y="122"/>
                    <a:pt x="61" y="152"/>
                    <a:pt x="91" y="152"/>
                  </a:cubicBezTo>
                  <a:lnTo>
                    <a:pt x="18903" y="152"/>
                  </a:lnTo>
                  <a:cubicBezTo>
                    <a:pt x="18964" y="152"/>
                    <a:pt x="18994" y="122"/>
                    <a:pt x="18994" y="61"/>
                  </a:cubicBezTo>
                  <a:cubicBezTo>
                    <a:pt x="18994" y="31"/>
                    <a:pt x="18964" y="1"/>
                    <a:pt x="1890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89;p40"/>
            <p:cNvSpPr/>
            <p:nvPr/>
          </p:nvSpPr>
          <p:spPr>
            <a:xfrm>
              <a:off x="5882965" y="2960816"/>
              <a:ext cx="171487" cy="2701"/>
            </a:xfrm>
            <a:custGeom>
              <a:avLst/>
              <a:gdLst/>
              <a:ahLst/>
              <a:cxnLst/>
              <a:rect l="l" t="t" r="r" b="b"/>
              <a:pathLst>
                <a:path w="9649" h="152" extrusionOk="0">
                  <a:moveTo>
                    <a:pt x="91" y="0"/>
                  </a:moveTo>
                  <a:cubicBezTo>
                    <a:pt x="61" y="0"/>
                    <a:pt x="1" y="30"/>
                    <a:pt x="1" y="91"/>
                  </a:cubicBezTo>
                  <a:cubicBezTo>
                    <a:pt x="1" y="121"/>
                    <a:pt x="61" y="151"/>
                    <a:pt x="91" y="151"/>
                  </a:cubicBezTo>
                  <a:lnTo>
                    <a:pt x="9558" y="151"/>
                  </a:lnTo>
                  <a:cubicBezTo>
                    <a:pt x="9588" y="151"/>
                    <a:pt x="9649" y="121"/>
                    <a:pt x="9649" y="91"/>
                  </a:cubicBezTo>
                  <a:cubicBezTo>
                    <a:pt x="9649" y="30"/>
                    <a:pt x="9588" y="0"/>
                    <a:pt x="955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90;p40"/>
            <p:cNvSpPr/>
            <p:nvPr/>
          </p:nvSpPr>
          <p:spPr>
            <a:xfrm>
              <a:off x="6763070" y="2600450"/>
              <a:ext cx="424123" cy="424123"/>
            </a:xfrm>
            <a:custGeom>
              <a:avLst/>
              <a:gdLst/>
              <a:ahLst/>
              <a:cxnLst/>
              <a:rect l="l" t="t" r="r" b="b"/>
              <a:pathLst>
                <a:path w="23864" h="23864" extrusionOk="0">
                  <a:moveTo>
                    <a:pt x="11947" y="1"/>
                  </a:moveTo>
                  <a:cubicBezTo>
                    <a:pt x="5354" y="1"/>
                    <a:pt x="0" y="5324"/>
                    <a:pt x="0" y="11917"/>
                  </a:cubicBezTo>
                  <a:cubicBezTo>
                    <a:pt x="0" y="18511"/>
                    <a:pt x="5354" y="23864"/>
                    <a:pt x="11947" y="23864"/>
                  </a:cubicBezTo>
                  <a:cubicBezTo>
                    <a:pt x="18540" y="23864"/>
                    <a:pt x="23863" y="18511"/>
                    <a:pt x="23863" y="11917"/>
                  </a:cubicBezTo>
                  <a:cubicBezTo>
                    <a:pt x="23863" y="5324"/>
                    <a:pt x="18540" y="1"/>
                    <a:pt x="1194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91;p40"/>
            <p:cNvSpPr/>
            <p:nvPr/>
          </p:nvSpPr>
          <p:spPr>
            <a:xfrm>
              <a:off x="6928090" y="2725161"/>
              <a:ext cx="136013" cy="170421"/>
            </a:xfrm>
            <a:custGeom>
              <a:avLst/>
              <a:gdLst/>
              <a:ahLst/>
              <a:cxnLst/>
              <a:rect l="l" t="t" r="r" b="b"/>
              <a:pathLst>
                <a:path w="7653" h="9589" extrusionOk="0">
                  <a:moveTo>
                    <a:pt x="1" y="1"/>
                  </a:moveTo>
                  <a:lnTo>
                    <a:pt x="1" y="9588"/>
                  </a:lnTo>
                  <a:lnTo>
                    <a:pt x="7652" y="4810"/>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92;p40"/>
            <p:cNvSpPr/>
            <p:nvPr/>
          </p:nvSpPr>
          <p:spPr>
            <a:xfrm>
              <a:off x="5221269" y="3075308"/>
              <a:ext cx="437026" cy="593868"/>
            </a:xfrm>
            <a:custGeom>
              <a:avLst/>
              <a:gdLst/>
              <a:ahLst/>
              <a:cxnLst/>
              <a:rect l="l" t="t" r="r" b="b"/>
              <a:pathLst>
                <a:path w="24590" h="33415" extrusionOk="0">
                  <a:moveTo>
                    <a:pt x="8832" y="0"/>
                  </a:moveTo>
                  <a:lnTo>
                    <a:pt x="1" y="5111"/>
                  </a:lnTo>
                  <a:lnTo>
                    <a:pt x="15032" y="31061"/>
                  </a:lnTo>
                  <a:cubicBezTo>
                    <a:pt x="15899" y="32556"/>
                    <a:pt x="17479" y="33414"/>
                    <a:pt x="19118" y="33414"/>
                  </a:cubicBezTo>
                  <a:cubicBezTo>
                    <a:pt x="19767" y="33414"/>
                    <a:pt x="20425" y="33280"/>
                    <a:pt x="21051" y="32997"/>
                  </a:cubicBezTo>
                  <a:cubicBezTo>
                    <a:pt x="23561" y="31878"/>
                    <a:pt x="24589" y="28853"/>
                    <a:pt x="23259" y="26434"/>
                  </a:cubicBezTo>
                  <a:lnTo>
                    <a:pt x="8832" y="0"/>
                  </a:lnTo>
                  <a:close/>
                </a:path>
              </a:pathLst>
            </a:custGeom>
            <a:solidFill>
              <a:srgbClr val="FDB5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93;p40"/>
            <p:cNvSpPr/>
            <p:nvPr/>
          </p:nvSpPr>
          <p:spPr>
            <a:xfrm>
              <a:off x="5183111" y="3063027"/>
              <a:ext cx="324135" cy="354686"/>
            </a:xfrm>
            <a:custGeom>
              <a:avLst/>
              <a:gdLst/>
              <a:ahLst/>
              <a:cxnLst/>
              <a:rect l="l" t="t" r="r" b="b"/>
              <a:pathLst>
                <a:path w="18238" h="19957" extrusionOk="0">
                  <a:moveTo>
                    <a:pt x="9180" y="0"/>
                  </a:moveTo>
                  <a:cubicBezTo>
                    <a:pt x="8529" y="0"/>
                    <a:pt x="7856" y="175"/>
                    <a:pt x="7168" y="570"/>
                  </a:cubicBezTo>
                  <a:cubicBezTo>
                    <a:pt x="0" y="4714"/>
                    <a:pt x="8136" y="19957"/>
                    <a:pt x="8136" y="19957"/>
                  </a:cubicBezTo>
                  <a:lnTo>
                    <a:pt x="18238" y="11125"/>
                  </a:lnTo>
                  <a:cubicBezTo>
                    <a:pt x="18238" y="11125"/>
                    <a:pt x="14370" y="0"/>
                    <a:pt x="918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94;p40"/>
            <p:cNvSpPr/>
            <p:nvPr/>
          </p:nvSpPr>
          <p:spPr>
            <a:xfrm>
              <a:off x="6024329" y="3318384"/>
              <a:ext cx="125261" cy="86979"/>
            </a:xfrm>
            <a:custGeom>
              <a:avLst/>
              <a:gdLst/>
              <a:ahLst/>
              <a:cxnLst/>
              <a:rect l="l" t="t" r="r" b="b"/>
              <a:pathLst>
                <a:path w="7048" h="4894" extrusionOk="0">
                  <a:moveTo>
                    <a:pt x="6471" y="0"/>
                  </a:moveTo>
                  <a:cubicBezTo>
                    <a:pt x="6392" y="0"/>
                    <a:pt x="6311" y="17"/>
                    <a:pt x="6231" y="54"/>
                  </a:cubicBezTo>
                  <a:lnTo>
                    <a:pt x="4084" y="1022"/>
                  </a:lnTo>
                  <a:cubicBezTo>
                    <a:pt x="3509" y="1264"/>
                    <a:pt x="2965" y="1657"/>
                    <a:pt x="2511" y="2141"/>
                  </a:cubicBezTo>
                  <a:lnTo>
                    <a:pt x="1" y="4893"/>
                  </a:lnTo>
                  <a:lnTo>
                    <a:pt x="1" y="4893"/>
                  </a:lnTo>
                  <a:lnTo>
                    <a:pt x="3630" y="2897"/>
                  </a:lnTo>
                  <a:lnTo>
                    <a:pt x="6745" y="1052"/>
                  </a:lnTo>
                  <a:cubicBezTo>
                    <a:pt x="6927" y="961"/>
                    <a:pt x="7018" y="780"/>
                    <a:pt x="7048" y="598"/>
                  </a:cubicBezTo>
                  <a:cubicBezTo>
                    <a:pt x="7048" y="261"/>
                    <a:pt x="6779" y="0"/>
                    <a:pt x="6471" y="0"/>
                  </a:cubicBezTo>
                  <a:close/>
                </a:path>
              </a:pathLst>
            </a:custGeom>
            <a:solidFill>
              <a:srgbClr val="E9A5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95;p40"/>
            <p:cNvSpPr/>
            <p:nvPr/>
          </p:nvSpPr>
          <p:spPr>
            <a:xfrm>
              <a:off x="5547558" y="3432219"/>
              <a:ext cx="411753" cy="229532"/>
            </a:xfrm>
            <a:custGeom>
              <a:avLst/>
              <a:gdLst/>
              <a:ahLst/>
              <a:cxnLst/>
              <a:rect l="l" t="t" r="r" b="b"/>
              <a:pathLst>
                <a:path w="23168" h="12915" extrusionOk="0">
                  <a:moveTo>
                    <a:pt x="22653" y="0"/>
                  </a:moveTo>
                  <a:lnTo>
                    <a:pt x="0" y="5021"/>
                  </a:lnTo>
                  <a:lnTo>
                    <a:pt x="2692" y="12915"/>
                  </a:lnTo>
                  <a:lnTo>
                    <a:pt x="23167" y="3720"/>
                  </a:lnTo>
                  <a:lnTo>
                    <a:pt x="22653" y="0"/>
                  </a:lnTo>
                  <a:close/>
                </a:path>
              </a:pathLst>
            </a:custGeom>
            <a:solidFill>
              <a:srgbClr val="FDB5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96;p40"/>
            <p:cNvSpPr/>
            <p:nvPr/>
          </p:nvSpPr>
          <p:spPr>
            <a:xfrm>
              <a:off x="5944778" y="3318189"/>
              <a:ext cx="214247" cy="180160"/>
            </a:xfrm>
            <a:custGeom>
              <a:avLst/>
              <a:gdLst/>
              <a:ahLst/>
              <a:cxnLst/>
              <a:rect l="l" t="t" r="r" b="b"/>
              <a:pathLst>
                <a:path w="12055" h="10137" extrusionOk="0">
                  <a:moveTo>
                    <a:pt x="11390" y="0"/>
                  </a:moveTo>
                  <a:cubicBezTo>
                    <a:pt x="11324" y="0"/>
                    <a:pt x="11257" y="11"/>
                    <a:pt x="11191" y="35"/>
                  </a:cubicBezTo>
                  <a:lnTo>
                    <a:pt x="7350" y="1305"/>
                  </a:lnTo>
                  <a:cubicBezTo>
                    <a:pt x="6957" y="1426"/>
                    <a:pt x="6564" y="1607"/>
                    <a:pt x="6201" y="1849"/>
                  </a:cubicBezTo>
                  <a:lnTo>
                    <a:pt x="1" y="6537"/>
                  </a:lnTo>
                  <a:lnTo>
                    <a:pt x="817" y="10136"/>
                  </a:lnTo>
                  <a:cubicBezTo>
                    <a:pt x="817" y="10136"/>
                    <a:pt x="7411" y="8412"/>
                    <a:pt x="7834" y="2999"/>
                  </a:cubicBezTo>
                  <a:lnTo>
                    <a:pt x="11645" y="1184"/>
                  </a:lnTo>
                  <a:cubicBezTo>
                    <a:pt x="11826" y="1093"/>
                    <a:pt x="11947" y="912"/>
                    <a:pt x="11978" y="730"/>
                  </a:cubicBezTo>
                  <a:cubicBezTo>
                    <a:pt x="12054" y="322"/>
                    <a:pt x="11743" y="0"/>
                    <a:pt x="11390" y="0"/>
                  </a:cubicBezTo>
                  <a:close/>
                </a:path>
              </a:pathLst>
            </a:custGeom>
            <a:solidFill>
              <a:srgbClr val="FDB5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97;p40"/>
            <p:cNvSpPr/>
            <p:nvPr/>
          </p:nvSpPr>
          <p:spPr>
            <a:xfrm>
              <a:off x="5617974" y="3656368"/>
              <a:ext cx="406368" cy="39793"/>
            </a:xfrm>
            <a:custGeom>
              <a:avLst/>
              <a:gdLst/>
              <a:ahLst/>
              <a:cxnLst/>
              <a:rect l="l" t="t" r="r" b="b"/>
              <a:pathLst>
                <a:path w="22865" h="2239" extrusionOk="0">
                  <a:moveTo>
                    <a:pt x="2238" y="0"/>
                  </a:moveTo>
                  <a:cubicBezTo>
                    <a:pt x="998" y="0"/>
                    <a:pt x="0" y="998"/>
                    <a:pt x="0" y="2238"/>
                  </a:cubicBezTo>
                  <a:lnTo>
                    <a:pt x="19689" y="2238"/>
                  </a:lnTo>
                  <a:lnTo>
                    <a:pt x="2286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8;p40"/>
            <p:cNvSpPr/>
            <p:nvPr/>
          </p:nvSpPr>
          <p:spPr>
            <a:xfrm>
              <a:off x="5959298" y="3210753"/>
              <a:ext cx="778347" cy="485403"/>
            </a:xfrm>
            <a:custGeom>
              <a:avLst/>
              <a:gdLst/>
              <a:ahLst/>
              <a:cxnLst/>
              <a:rect l="l" t="t" r="r" b="b"/>
              <a:pathLst>
                <a:path w="43795" h="27312" extrusionOk="0">
                  <a:moveTo>
                    <a:pt x="11100" y="1"/>
                  </a:moveTo>
                  <a:cubicBezTo>
                    <a:pt x="9981" y="1"/>
                    <a:pt x="9013" y="787"/>
                    <a:pt x="8771" y="1876"/>
                  </a:cubicBezTo>
                  <a:lnTo>
                    <a:pt x="0" y="27311"/>
                  </a:lnTo>
                  <a:lnTo>
                    <a:pt x="35205" y="27311"/>
                  </a:lnTo>
                  <a:lnTo>
                    <a:pt x="43552" y="2148"/>
                  </a:lnTo>
                  <a:cubicBezTo>
                    <a:pt x="43794" y="1059"/>
                    <a:pt x="42948" y="1"/>
                    <a:pt x="418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799;p40"/>
            <p:cNvSpPr/>
            <p:nvPr/>
          </p:nvSpPr>
          <p:spPr>
            <a:xfrm>
              <a:off x="6355985" y="3402876"/>
              <a:ext cx="107524" cy="106759"/>
            </a:xfrm>
            <a:custGeom>
              <a:avLst/>
              <a:gdLst/>
              <a:ahLst/>
              <a:cxnLst/>
              <a:rect l="l" t="t" r="r" b="b"/>
              <a:pathLst>
                <a:path w="6050" h="6007" extrusionOk="0">
                  <a:moveTo>
                    <a:pt x="3056" y="623"/>
                  </a:moveTo>
                  <a:cubicBezTo>
                    <a:pt x="3267" y="623"/>
                    <a:pt x="3509" y="653"/>
                    <a:pt x="3721" y="744"/>
                  </a:cubicBezTo>
                  <a:cubicBezTo>
                    <a:pt x="4840" y="1167"/>
                    <a:pt x="5354" y="2528"/>
                    <a:pt x="4870" y="3768"/>
                  </a:cubicBezTo>
                  <a:cubicBezTo>
                    <a:pt x="4483" y="4761"/>
                    <a:pt x="3591" y="5405"/>
                    <a:pt x="2677" y="5405"/>
                  </a:cubicBezTo>
                  <a:cubicBezTo>
                    <a:pt x="2449" y="5405"/>
                    <a:pt x="2220" y="5365"/>
                    <a:pt x="1997" y="5281"/>
                  </a:cubicBezTo>
                  <a:cubicBezTo>
                    <a:pt x="1483" y="5069"/>
                    <a:pt x="1059" y="4646"/>
                    <a:pt x="848" y="4071"/>
                  </a:cubicBezTo>
                  <a:cubicBezTo>
                    <a:pt x="636" y="3496"/>
                    <a:pt x="636" y="2861"/>
                    <a:pt x="848" y="2226"/>
                  </a:cubicBezTo>
                  <a:cubicBezTo>
                    <a:pt x="1241" y="1228"/>
                    <a:pt x="2148" y="623"/>
                    <a:pt x="3056" y="623"/>
                  </a:cubicBezTo>
                  <a:close/>
                  <a:moveTo>
                    <a:pt x="3049" y="1"/>
                  </a:moveTo>
                  <a:cubicBezTo>
                    <a:pt x="1891" y="1"/>
                    <a:pt x="757" y="771"/>
                    <a:pt x="303" y="2014"/>
                  </a:cubicBezTo>
                  <a:cubicBezTo>
                    <a:pt x="1" y="2770"/>
                    <a:pt x="1" y="3587"/>
                    <a:pt x="273" y="4283"/>
                  </a:cubicBezTo>
                  <a:cubicBezTo>
                    <a:pt x="545" y="5039"/>
                    <a:pt x="1090" y="5583"/>
                    <a:pt x="1785" y="5825"/>
                  </a:cubicBezTo>
                  <a:cubicBezTo>
                    <a:pt x="2088" y="5946"/>
                    <a:pt x="2390" y="6007"/>
                    <a:pt x="2693" y="6007"/>
                  </a:cubicBezTo>
                  <a:cubicBezTo>
                    <a:pt x="3842" y="6007"/>
                    <a:pt x="4961" y="5220"/>
                    <a:pt x="5445" y="3980"/>
                  </a:cubicBezTo>
                  <a:cubicBezTo>
                    <a:pt x="6050" y="2407"/>
                    <a:pt x="5384" y="714"/>
                    <a:pt x="3963" y="169"/>
                  </a:cubicBezTo>
                  <a:cubicBezTo>
                    <a:pt x="3665" y="55"/>
                    <a:pt x="3356" y="1"/>
                    <a:pt x="30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00;p40"/>
            <p:cNvSpPr/>
            <p:nvPr/>
          </p:nvSpPr>
          <p:spPr>
            <a:xfrm>
              <a:off x="5736215" y="3734834"/>
              <a:ext cx="19905" cy="1304039"/>
            </a:xfrm>
            <a:custGeom>
              <a:avLst/>
              <a:gdLst/>
              <a:ahLst/>
              <a:cxnLst/>
              <a:rect l="l" t="t" r="r" b="b"/>
              <a:pathLst>
                <a:path w="1120" h="73374" extrusionOk="0">
                  <a:moveTo>
                    <a:pt x="1" y="1"/>
                  </a:moveTo>
                  <a:lnTo>
                    <a:pt x="1" y="73374"/>
                  </a:lnTo>
                  <a:lnTo>
                    <a:pt x="1120" y="73374"/>
                  </a:lnTo>
                  <a:lnTo>
                    <a:pt x="112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01;p40"/>
            <p:cNvSpPr/>
            <p:nvPr/>
          </p:nvSpPr>
          <p:spPr>
            <a:xfrm>
              <a:off x="7028433" y="3734834"/>
              <a:ext cx="19905" cy="1304039"/>
            </a:xfrm>
            <a:custGeom>
              <a:avLst/>
              <a:gdLst/>
              <a:ahLst/>
              <a:cxnLst/>
              <a:rect l="l" t="t" r="r" b="b"/>
              <a:pathLst>
                <a:path w="1120" h="73374" extrusionOk="0">
                  <a:moveTo>
                    <a:pt x="1" y="1"/>
                  </a:moveTo>
                  <a:lnTo>
                    <a:pt x="1" y="73374"/>
                  </a:lnTo>
                  <a:lnTo>
                    <a:pt x="1120" y="73374"/>
                  </a:lnTo>
                  <a:lnTo>
                    <a:pt x="112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02;p40"/>
            <p:cNvSpPr/>
            <p:nvPr/>
          </p:nvSpPr>
          <p:spPr>
            <a:xfrm>
              <a:off x="5473375" y="3697760"/>
              <a:ext cx="1809312" cy="73649"/>
            </a:xfrm>
            <a:custGeom>
              <a:avLst/>
              <a:gdLst/>
              <a:ahLst/>
              <a:cxnLst/>
              <a:rect l="l" t="t" r="r" b="b"/>
              <a:pathLst>
                <a:path w="101804" h="4144" extrusionOk="0">
                  <a:moveTo>
                    <a:pt x="0" y="0"/>
                  </a:moveTo>
                  <a:lnTo>
                    <a:pt x="0" y="4144"/>
                  </a:lnTo>
                  <a:lnTo>
                    <a:pt x="101803" y="4144"/>
                  </a:lnTo>
                  <a:lnTo>
                    <a:pt x="10180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03;p40"/>
            <p:cNvSpPr/>
            <p:nvPr/>
          </p:nvSpPr>
          <p:spPr>
            <a:xfrm>
              <a:off x="6826819" y="3512835"/>
              <a:ext cx="263993" cy="184016"/>
            </a:xfrm>
            <a:custGeom>
              <a:avLst/>
              <a:gdLst/>
              <a:ahLst/>
              <a:cxnLst/>
              <a:rect l="l" t="t" r="r" b="b"/>
              <a:pathLst>
                <a:path w="14854" h="10354" extrusionOk="0">
                  <a:moveTo>
                    <a:pt x="1697" y="1"/>
                  </a:moveTo>
                  <a:cubicBezTo>
                    <a:pt x="1697" y="1"/>
                    <a:pt x="0" y="10354"/>
                    <a:pt x="7018" y="10354"/>
                  </a:cubicBezTo>
                  <a:cubicBezTo>
                    <a:pt x="7137" y="10354"/>
                    <a:pt x="7259" y="10351"/>
                    <a:pt x="7383" y="10345"/>
                  </a:cubicBezTo>
                  <a:cubicBezTo>
                    <a:pt x="14853" y="9982"/>
                    <a:pt x="13220" y="1"/>
                    <a:pt x="132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04;p40"/>
            <p:cNvSpPr/>
            <p:nvPr/>
          </p:nvSpPr>
          <p:spPr>
            <a:xfrm>
              <a:off x="6788164" y="3532705"/>
              <a:ext cx="116126" cy="114562"/>
            </a:xfrm>
            <a:custGeom>
              <a:avLst/>
              <a:gdLst/>
              <a:ahLst/>
              <a:cxnLst/>
              <a:rect l="l" t="t" r="r" b="b"/>
              <a:pathLst>
                <a:path w="6534" h="6446" extrusionOk="0">
                  <a:moveTo>
                    <a:pt x="3263" y="1030"/>
                  </a:moveTo>
                  <a:cubicBezTo>
                    <a:pt x="4447" y="1030"/>
                    <a:pt x="5415" y="1957"/>
                    <a:pt x="5444" y="3147"/>
                  </a:cubicBezTo>
                  <a:cubicBezTo>
                    <a:pt x="5505" y="4357"/>
                    <a:pt x="4537" y="5355"/>
                    <a:pt x="3327" y="5416"/>
                  </a:cubicBezTo>
                  <a:cubicBezTo>
                    <a:pt x="3309" y="5416"/>
                    <a:pt x="3290" y="5416"/>
                    <a:pt x="3272" y="5416"/>
                  </a:cubicBezTo>
                  <a:cubicBezTo>
                    <a:pt x="2087" y="5416"/>
                    <a:pt x="1119" y="4460"/>
                    <a:pt x="1059" y="3268"/>
                  </a:cubicBezTo>
                  <a:cubicBezTo>
                    <a:pt x="1029" y="2059"/>
                    <a:pt x="1997" y="1061"/>
                    <a:pt x="3206" y="1030"/>
                  </a:cubicBezTo>
                  <a:cubicBezTo>
                    <a:pt x="3225" y="1030"/>
                    <a:pt x="3244" y="1030"/>
                    <a:pt x="3263" y="1030"/>
                  </a:cubicBezTo>
                  <a:close/>
                  <a:moveTo>
                    <a:pt x="3286" y="0"/>
                  </a:moveTo>
                  <a:cubicBezTo>
                    <a:pt x="3250" y="0"/>
                    <a:pt x="3213" y="1"/>
                    <a:pt x="3176" y="2"/>
                  </a:cubicBezTo>
                  <a:cubicBezTo>
                    <a:pt x="1392" y="32"/>
                    <a:pt x="0" y="1544"/>
                    <a:pt x="31" y="3299"/>
                  </a:cubicBezTo>
                  <a:cubicBezTo>
                    <a:pt x="90" y="5046"/>
                    <a:pt x="1513" y="6446"/>
                    <a:pt x="3248" y="6446"/>
                  </a:cubicBezTo>
                  <a:cubicBezTo>
                    <a:pt x="3284" y="6446"/>
                    <a:pt x="3321" y="6445"/>
                    <a:pt x="3358" y="6444"/>
                  </a:cubicBezTo>
                  <a:cubicBezTo>
                    <a:pt x="5142" y="6384"/>
                    <a:pt x="6533" y="4902"/>
                    <a:pt x="6473" y="3117"/>
                  </a:cubicBezTo>
                  <a:cubicBezTo>
                    <a:pt x="6443" y="1370"/>
                    <a:pt x="4993" y="0"/>
                    <a:pt x="32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05;p40"/>
            <p:cNvSpPr/>
            <p:nvPr/>
          </p:nvSpPr>
          <p:spPr>
            <a:xfrm>
              <a:off x="4767603" y="3492699"/>
              <a:ext cx="350474" cy="471682"/>
            </a:xfrm>
            <a:custGeom>
              <a:avLst/>
              <a:gdLst/>
              <a:ahLst/>
              <a:cxnLst/>
              <a:rect l="l" t="t" r="r" b="b"/>
              <a:pathLst>
                <a:path w="19720" h="26540" extrusionOk="0">
                  <a:moveTo>
                    <a:pt x="9786" y="1"/>
                  </a:moveTo>
                  <a:cubicBezTo>
                    <a:pt x="4844" y="1"/>
                    <a:pt x="1101" y="3588"/>
                    <a:pt x="575" y="7606"/>
                  </a:cubicBezTo>
                  <a:cubicBezTo>
                    <a:pt x="0" y="11992"/>
                    <a:pt x="7289" y="24029"/>
                    <a:pt x="7319" y="24029"/>
                  </a:cubicBezTo>
                  <a:lnTo>
                    <a:pt x="19720" y="26539"/>
                  </a:lnTo>
                  <a:lnTo>
                    <a:pt x="19720" y="4733"/>
                  </a:lnTo>
                  <a:cubicBezTo>
                    <a:pt x="16268" y="1339"/>
                    <a:pt x="12803" y="1"/>
                    <a:pt x="978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06;p40"/>
            <p:cNvSpPr/>
            <p:nvPr/>
          </p:nvSpPr>
          <p:spPr>
            <a:xfrm>
              <a:off x="5654514" y="4640565"/>
              <a:ext cx="238685" cy="391102"/>
            </a:xfrm>
            <a:custGeom>
              <a:avLst/>
              <a:gdLst/>
              <a:ahLst/>
              <a:cxnLst/>
              <a:rect l="l" t="t" r="r" b="b"/>
              <a:pathLst>
                <a:path w="13430" h="22006" extrusionOk="0">
                  <a:moveTo>
                    <a:pt x="6655" y="1"/>
                  </a:moveTo>
                  <a:lnTo>
                    <a:pt x="575" y="17179"/>
                  </a:lnTo>
                  <a:cubicBezTo>
                    <a:pt x="1" y="18813"/>
                    <a:pt x="666" y="20597"/>
                    <a:pt x="2118" y="21474"/>
                  </a:cubicBezTo>
                  <a:cubicBezTo>
                    <a:pt x="2708" y="21836"/>
                    <a:pt x="3358" y="22006"/>
                    <a:pt x="3998" y="22006"/>
                  </a:cubicBezTo>
                  <a:cubicBezTo>
                    <a:pt x="5392" y="22006"/>
                    <a:pt x="6740" y="21199"/>
                    <a:pt x="7320" y="19811"/>
                  </a:cubicBezTo>
                  <a:lnTo>
                    <a:pt x="13429" y="5354"/>
                  </a:lnTo>
                  <a:lnTo>
                    <a:pt x="6655" y="1"/>
                  </a:lnTo>
                  <a:close/>
                </a:path>
              </a:pathLst>
            </a:custGeom>
            <a:solidFill>
              <a:srgbClr val="FDB5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07;p40"/>
            <p:cNvSpPr/>
            <p:nvPr/>
          </p:nvSpPr>
          <p:spPr>
            <a:xfrm>
              <a:off x="5709876" y="4866332"/>
              <a:ext cx="290278" cy="152133"/>
            </a:xfrm>
            <a:custGeom>
              <a:avLst/>
              <a:gdLst/>
              <a:ahLst/>
              <a:cxnLst/>
              <a:rect l="l" t="t" r="r" b="b"/>
              <a:pathLst>
                <a:path w="16333" h="8560" extrusionOk="0">
                  <a:moveTo>
                    <a:pt x="1755" y="0"/>
                  </a:moveTo>
                  <a:lnTo>
                    <a:pt x="1" y="8559"/>
                  </a:lnTo>
                  <a:lnTo>
                    <a:pt x="16333" y="8559"/>
                  </a:lnTo>
                  <a:lnTo>
                    <a:pt x="16333" y="4537"/>
                  </a:lnTo>
                  <a:lnTo>
                    <a:pt x="1755" y="0"/>
                  </a:lnTo>
                  <a:close/>
                </a:path>
              </a:pathLst>
            </a:custGeom>
            <a:solidFill>
              <a:srgbClr val="FDB5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08;p40"/>
            <p:cNvSpPr/>
            <p:nvPr/>
          </p:nvSpPr>
          <p:spPr>
            <a:xfrm>
              <a:off x="5781909" y="4893204"/>
              <a:ext cx="282760" cy="145681"/>
            </a:xfrm>
            <a:custGeom>
              <a:avLst/>
              <a:gdLst/>
              <a:ahLst/>
              <a:cxnLst/>
              <a:rect l="l" t="t" r="r" b="b"/>
              <a:pathLst>
                <a:path w="15910" h="8197" extrusionOk="0">
                  <a:moveTo>
                    <a:pt x="4779" y="1"/>
                  </a:moveTo>
                  <a:cubicBezTo>
                    <a:pt x="4779" y="1"/>
                    <a:pt x="1120" y="1603"/>
                    <a:pt x="1" y="8076"/>
                  </a:cubicBezTo>
                  <a:lnTo>
                    <a:pt x="13369" y="8197"/>
                  </a:lnTo>
                  <a:cubicBezTo>
                    <a:pt x="14851" y="8197"/>
                    <a:pt x="15909" y="6624"/>
                    <a:pt x="15909" y="5172"/>
                  </a:cubicBezTo>
                  <a:cubicBezTo>
                    <a:pt x="15909" y="3418"/>
                    <a:pt x="14397" y="2027"/>
                    <a:pt x="13127" y="1755"/>
                  </a:cubicBezTo>
                  <a:lnTo>
                    <a:pt x="477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809;p40"/>
            <p:cNvSpPr/>
            <p:nvPr/>
          </p:nvSpPr>
          <p:spPr>
            <a:xfrm>
              <a:off x="5649147" y="3964901"/>
              <a:ext cx="527861" cy="820805"/>
            </a:xfrm>
            <a:custGeom>
              <a:avLst/>
              <a:gdLst/>
              <a:ahLst/>
              <a:cxnLst/>
              <a:rect l="l" t="t" r="r" b="b"/>
              <a:pathLst>
                <a:path w="29701" h="46184" extrusionOk="0">
                  <a:moveTo>
                    <a:pt x="13701" y="0"/>
                  </a:moveTo>
                  <a:lnTo>
                    <a:pt x="0" y="42706"/>
                  </a:lnTo>
                  <a:lnTo>
                    <a:pt x="16332" y="46184"/>
                  </a:lnTo>
                  <a:lnTo>
                    <a:pt x="29700" y="6473"/>
                  </a:lnTo>
                  <a:lnTo>
                    <a:pt x="1370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810;p40"/>
            <p:cNvSpPr/>
            <p:nvPr/>
          </p:nvSpPr>
          <p:spPr>
            <a:xfrm>
              <a:off x="4843937" y="3697760"/>
              <a:ext cx="1364235" cy="474632"/>
            </a:xfrm>
            <a:custGeom>
              <a:avLst/>
              <a:gdLst/>
              <a:ahLst/>
              <a:cxnLst/>
              <a:rect l="l" t="t" r="r" b="b"/>
              <a:pathLst>
                <a:path w="76761" h="26706" extrusionOk="0">
                  <a:moveTo>
                    <a:pt x="14699" y="0"/>
                  </a:moveTo>
                  <a:cubicBezTo>
                    <a:pt x="14699" y="0"/>
                    <a:pt x="0" y="20778"/>
                    <a:pt x="18237" y="26706"/>
                  </a:cubicBezTo>
                  <a:lnTo>
                    <a:pt x="67476" y="26706"/>
                  </a:lnTo>
                  <a:cubicBezTo>
                    <a:pt x="70802" y="26706"/>
                    <a:pt x="73797" y="24649"/>
                    <a:pt x="75006" y="21504"/>
                  </a:cubicBezTo>
                  <a:cubicBezTo>
                    <a:pt x="76761" y="16846"/>
                    <a:pt x="73918" y="11735"/>
                    <a:pt x="69018" y="10767"/>
                  </a:cubicBezTo>
                  <a:lnTo>
                    <a:pt x="25194" y="4627"/>
                  </a:lnTo>
                  <a:lnTo>
                    <a:pt x="2658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811;p40"/>
            <p:cNvSpPr/>
            <p:nvPr/>
          </p:nvSpPr>
          <p:spPr>
            <a:xfrm>
              <a:off x="4744481" y="3697760"/>
              <a:ext cx="1364786" cy="474632"/>
            </a:xfrm>
            <a:custGeom>
              <a:avLst/>
              <a:gdLst/>
              <a:ahLst/>
              <a:cxnLst/>
              <a:rect l="l" t="t" r="r" b="b"/>
              <a:pathLst>
                <a:path w="76792" h="26706" extrusionOk="0">
                  <a:moveTo>
                    <a:pt x="14730" y="0"/>
                  </a:moveTo>
                  <a:cubicBezTo>
                    <a:pt x="14730" y="0"/>
                    <a:pt x="1" y="20778"/>
                    <a:pt x="18238" y="26706"/>
                  </a:cubicBezTo>
                  <a:lnTo>
                    <a:pt x="67507" y="26706"/>
                  </a:lnTo>
                  <a:cubicBezTo>
                    <a:pt x="70833" y="26706"/>
                    <a:pt x="73828" y="24649"/>
                    <a:pt x="75007" y="21504"/>
                  </a:cubicBezTo>
                  <a:cubicBezTo>
                    <a:pt x="76792" y="16846"/>
                    <a:pt x="73888" y="10949"/>
                    <a:pt x="68989" y="9981"/>
                  </a:cubicBezTo>
                  <a:lnTo>
                    <a:pt x="35659" y="5323"/>
                  </a:lnTo>
                  <a:lnTo>
                    <a:pt x="3354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812;p40"/>
            <p:cNvSpPr/>
            <p:nvPr/>
          </p:nvSpPr>
          <p:spPr>
            <a:xfrm>
              <a:off x="6121083" y="4670672"/>
              <a:ext cx="264490" cy="347666"/>
            </a:xfrm>
            <a:custGeom>
              <a:avLst/>
              <a:gdLst/>
              <a:ahLst/>
              <a:cxnLst/>
              <a:rect l="l" t="t" r="r" b="b"/>
              <a:pathLst>
                <a:path w="14882" h="19562" extrusionOk="0">
                  <a:moveTo>
                    <a:pt x="8621" y="0"/>
                  </a:moveTo>
                  <a:lnTo>
                    <a:pt x="1" y="756"/>
                  </a:lnTo>
                  <a:lnTo>
                    <a:pt x="7441" y="17421"/>
                  </a:lnTo>
                  <a:cubicBezTo>
                    <a:pt x="8029" y="18750"/>
                    <a:pt x="9330" y="19561"/>
                    <a:pt x="10723" y="19561"/>
                  </a:cubicBezTo>
                  <a:cubicBezTo>
                    <a:pt x="10978" y="19561"/>
                    <a:pt x="11236" y="19534"/>
                    <a:pt x="11494" y="19478"/>
                  </a:cubicBezTo>
                  <a:cubicBezTo>
                    <a:pt x="13641" y="19024"/>
                    <a:pt x="14881" y="16756"/>
                    <a:pt x="14125" y="14669"/>
                  </a:cubicBezTo>
                  <a:lnTo>
                    <a:pt x="8621" y="0"/>
                  </a:lnTo>
                  <a:close/>
                </a:path>
              </a:pathLst>
            </a:custGeom>
            <a:solidFill>
              <a:srgbClr val="FDB5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813;p40"/>
            <p:cNvSpPr/>
            <p:nvPr/>
          </p:nvSpPr>
          <p:spPr>
            <a:xfrm>
              <a:off x="6304924" y="4866332"/>
              <a:ext cx="290278" cy="152133"/>
            </a:xfrm>
            <a:custGeom>
              <a:avLst/>
              <a:gdLst/>
              <a:ahLst/>
              <a:cxnLst/>
              <a:rect l="l" t="t" r="r" b="b"/>
              <a:pathLst>
                <a:path w="16333" h="8560" extrusionOk="0">
                  <a:moveTo>
                    <a:pt x="1755" y="0"/>
                  </a:moveTo>
                  <a:lnTo>
                    <a:pt x="1" y="8559"/>
                  </a:lnTo>
                  <a:lnTo>
                    <a:pt x="16333" y="8559"/>
                  </a:lnTo>
                  <a:lnTo>
                    <a:pt x="16333" y="4537"/>
                  </a:lnTo>
                  <a:lnTo>
                    <a:pt x="1755" y="0"/>
                  </a:lnTo>
                  <a:close/>
                </a:path>
              </a:pathLst>
            </a:custGeom>
            <a:solidFill>
              <a:srgbClr val="FDB5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814;p40"/>
            <p:cNvSpPr/>
            <p:nvPr/>
          </p:nvSpPr>
          <p:spPr>
            <a:xfrm>
              <a:off x="6376424" y="4893204"/>
              <a:ext cx="283276" cy="145681"/>
            </a:xfrm>
            <a:custGeom>
              <a:avLst/>
              <a:gdLst/>
              <a:ahLst/>
              <a:cxnLst/>
              <a:rect l="l" t="t" r="r" b="b"/>
              <a:pathLst>
                <a:path w="15939" h="8197" extrusionOk="0">
                  <a:moveTo>
                    <a:pt x="4779" y="1"/>
                  </a:moveTo>
                  <a:cubicBezTo>
                    <a:pt x="4779" y="1"/>
                    <a:pt x="1119" y="1603"/>
                    <a:pt x="0" y="8076"/>
                  </a:cubicBezTo>
                  <a:lnTo>
                    <a:pt x="13398" y="8197"/>
                  </a:lnTo>
                  <a:cubicBezTo>
                    <a:pt x="14850" y="8197"/>
                    <a:pt x="15939" y="6624"/>
                    <a:pt x="15939" y="5172"/>
                  </a:cubicBezTo>
                  <a:cubicBezTo>
                    <a:pt x="15939" y="3418"/>
                    <a:pt x="14396" y="2027"/>
                    <a:pt x="13156" y="1755"/>
                  </a:cubicBezTo>
                  <a:lnTo>
                    <a:pt x="477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815;p40"/>
            <p:cNvSpPr/>
            <p:nvPr/>
          </p:nvSpPr>
          <p:spPr>
            <a:xfrm>
              <a:off x="5795345" y="3964901"/>
              <a:ext cx="585391" cy="897138"/>
            </a:xfrm>
            <a:custGeom>
              <a:avLst/>
              <a:gdLst/>
              <a:ahLst/>
              <a:cxnLst/>
              <a:rect l="l" t="t" r="r" b="b"/>
              <a:pathLst>
                <a:path w="32938" h="50479" extrusionOk="0">
                  <a:moveTo>
                    <a:pt x="15516" y="0"/>
                  </a:moveTo>
                  <a:lnTo>
                    <a:pt x="1" y="7592"/>
                  </a:lnTo>
                  <a:lnTo>
                    <a:pt x="17301" y="50478"/>
                  </a:lnTo>
                  <a:lnTo>
                    <a:pt x="32937" y="44944"/>
                  </a:lnTo>
                  <a:lnTo>
                    <a:pt x="155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816;p40"/>
            <p:cNvSpPr/>
            <p:nvPr/>
          </p:nvSpPr>
          <p:spPr>
            <a:xfrm>
              <a:off x="4733195" y="3627878"/>
              <a:ext cx="862748" cy="584289"/>
            </a:xfrm>
            <a:custGeom>
              <a:avLst/>
              <a:gdLst/>
              <a:ahLst/>
              <a:cxnLst/>
              <a:rect l="l" t="t" r="r" b="b"/>
              <a:pathLst>
                <a:path w="48544" h="32876" extrusionOk="0">
                  <a:moveTo>
                    <a:pt x="2511" y="0"/>
                  </a:moveTo>
                  <a:cubicBezTo>
                    <a:pt x="2511" y="1"/>
                    <a:pt x="1" y="18631"/>
                    <a:pt x="9407" y="28944"/>
                  </a:cubicBezTo>
                  <a:cubicBezTo>
                    <a:pt x="11463" y="31212"/>
                    <a:pt x="16635" y="32876"/>
                    <a:pt x="19690" y="32876"/>
                  </a:cubicBezTo>
                  <a:lnTo>
                    <a:pt x="44853" y="32876"/>
                  </a:lnTo>
                  <a:cubicBezTo>
                    <a:pt x="45942" y="32876"/>
                    <a:pt x="46880" y="32090"/>
                    <a:pt x="47061" y="31031"/>
                  </a:cubicBezTo>
                  <a:cubicBezTo>
                    <a:pt x="47878" y="26283"/>
                    <a:pt x="48543" y="13973"/>
                    <a:pt x="33935" y="12159"/>
                  </a:cubicBezTo>
                  <a:cubicBezTo>
                    <a:pt x="15788" y="9860"/>
                    <a:pt x="8651" y="12431"/>
                    <a:pt x="251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817;p40"/>
            <p:cNvSpPr/>
            <p:nvPr/>
          </p:nvSpPr>
          <p:spPr>
            <a:xfrm>
              <a:off x="5364784" y="4034783"/>
              <a:ext cx="205361" cy="1005710"/>
            </a:xfrm>
            <a:custGeom>
              <a:avLst/>
              <a:gdLst/>
              <a:ahLst/>
              <a:cxnLst/>
              <a:rect l="l" t="t" r="r" b="b"/>
              <a:pathLst>
                <a:path w="11555" h="56588" extrusionOk="0">
                  <a:moveTo>
                    <a:pt x="848" y="0"/>
                  </a:moveTo>
                  <a:lnTo>
                    <a:pt x="1" y="182"/>
                  </a:lnTo>
                  <a:lnTo>
                    <a:pt x="10708" y="56587"/>
                  </a:lnTo>
                  <a:lnTo>
                    <a:pt x="11554" y="56406"/>
                  </a:lnTo>
                  <a:lnTo>
                    <a:pt x="84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818;p40"/>
            <p:cNvSpPr/>
            <p:nvPr/>
          </p:nvSpPr>
          <p:spPr>
            <a:xfrm>
              <a:off x="4872409" y="4034783"/>
              <a:ext cx="205361" cy="1005710"/>
            </a:xfrm>
            <a:custGeom>
              <a:avLst/>
              <a:gdLst/>
              <a:ahLst/>
              <a:cxnLst/>
              <a:rect l="l" t="t" r="r" b="b"/>
              <a:pathLst>
                <a:path w="11555" h="56588" extrusionOk="0">
                  <a:moveTo>
                    <a:pt x="10708" y="0"/>
                  </a:moveTo>
                  <a:lnTo>
                    <a:pt x="1" y="56406"/>
                  </a:lnTo>
                  <a:lnTo>
                    <a:pt x="848" y="56587"/>
                  </a:lnTo>
                  <a:lnTo>
                    <a:pt x="11554" y="182"/>
                  </a:lnTo>
                  <a:lnTo>
                    <a:pt x="1070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819;p40"/>
            <p:cNvSpPr/>
            <p:nvPr/>
          </p:nvSpPr>
          <p:spPr>
            <a:xfrm>
              <a:off x="4913268" y="3022078"/>
              <a:ext cx="545598" cy="675693"/>
            </a:xfrm>
            <a:custGeom>
              <a:avLst/>
              <a:gdLst/>
              <a:ahLst/>
              <a:cxnLst/>
              <a:rect l="l" t="t" r="r" b="b"/>
              <a:pathLst>
                <a:path w="30699" h="38019" extrusionOk="0">
                  <a:moveTo>
                    <a:pt x="15909" y="1"/>
                  </a:moveTo>
                  <a:lnTo>
                    <a:pt x="9104" y="999"/>
                  </a:lnTo>
                  <a:cubicBezTo>
                    <a:pt x="9104" y="999"/>
                    <a:pt x="2723" y="2299"/>
                    <a:pt x="1362" y="7350"/>
                  </a:cubicBezTo>
                  <a:cubicBezTo>
                    <a:pt x="1" y="12431"/>
                    <a:pt x="5233" y="38018"/>
                    <a:pt x="5233" y="38018"/>
                  </a:cubicBezTo>
                  <a:lnTo>
                    <a:pt x="24045" y="38018"/>
                  </a:lnTo>
                  <a:lnTo>
                    <a:pt x="29701" y="21958"/>
                  </a:lnTo>
                  <a:cubicBezTo>
                    <a:pt x="30124" y="20658"/>
                    <a:pt x="30427" y="19327"/>
                    <a:pt x="30517" y="17966"/>
                  </a:cubicBezTo>
                  <a:cubicBezTo>
                    <a:pt x="30699" y="15093"/>
                    <a:pt x="30366" y="12129"/>
                    <a:pt x="29187" y="9558"/>
                  </a:cubicBezTo>
                  <a:lnTo>
                    <a:pt x="26041" y="2693"/>
                  </a:lnTo>
                  <a:lnTo>
                    <a:pt x="21021" y="545"/>
                  </a:lnTo>
                  <a:lnTo>
                    <a:pt x="1590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820;p40"/>
            <p:cNvSpPr/>
            <p:nvPr/>
          </p:nvSpPr>
          <p:spPr>
            <a:xfrm>
              <a:off x="5125599" y="3022078"/>
              <a:ext cx="253187" cy="100610"/>
            </a:xfrm>
            <a:custGeom>
              <a:avLst/>
              <a:gdLst/>
              <a:ahLst/>
              <a:cxnLst/>
              <a:rect l="l" t="t" r="r" b="b"/>
              <a:pathLst>
                <a:path w="14246" h="5661" extrusionOk="0">
                  <a:moveTo>
                    <a:pt x="3962" y="1"/>
                  </a:moveTo>
                  <a:lnTo>
                    <a:pt x="0" y="606"/>
                  </a:lnTo>
                  <a:cubicBezTo>
                    <a:pt x="1923" y="3865"/>
                    <a:pt x="5003" y="5661"/>
                    <a:pt x="8884" y="5661"/>
                  </a:cubicBezTo>
                  <a:cubicBezTo>
                    <a:pt x="9397" y="5661"/>
                    <a:pt x="9924" y="5629"/>
                    <a:pt x="10465" y="5566"/>
                  </a:cubicBezTo>
                  <a:cubicBezTo>
                    <a:pt x="14245" y="5142"/>
                    <a:pt x="11886" y="1755"/>
                    <a:pt x="11886" y="1755"/>
                  </a:cubicBezTo>
                  <a:lnTo>
                    <a:pt x="9557" y="757"/>
                  </a:lnTo>
                  <a:lnTo>
                    <a:pt x="3962" y="1"/>
                  </a:lnTo>
                  <a:close/>
                </a:path>
              </a:pathLst>
            </a:custGeom>
            <a:solidFill>
              <a:srgbClr val="FDB5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821;p40"/>
            <p:cNvSpPr/>
            <p:nvPr/>
          </p:nvSpPr>
          <p:spPr>
            <a:xfrm>
              <a:off x="5415311" y="3156778"/>
              <a:ext cx="42494" cy="149680"/>
            </a:xfrm>
            <a:custGeom>
              <a:avLst/>
              <a:gdLst/>
              <a:ahLst/>
              <a:cxnLst/>
              <a:rect l="l" t="t" r="r" b="b"/>
              <a:pathLst>
                <a:path w="2391" h="8422" extrusionOk="0">
                  <a:moveTo>
                    <a:pt x="94" y="1"/>
                  </a:moveTo>
                  <a:cubicBezTo>
                    <a:pt x="82" y="1"/>
                    <a:pt x="70" y="4"/>
                    <a:pt x="61" y="13"/>
                  </a:cubicBezTo>
                  <a:cubicBezTo>
                    <a:pt x="1" y="13"/>
                    <a:pt x="1" y="74"/>
                    <a:pt x="1" y="104"/>
                  </a:cubicBezTo>
                  <a:cubicBezTo>
                    <a:pt x="1634" y="4187"/>
                    <a:pt x="2209" y="8330"/>
                    <a:pt x="2239" y="8361"/>
                  </a:cubicBezTo>
                  <a:cubicBezTo>
                    <a:pt x="2239" y="8391"/>
                    <a:pt x="2269" y="8421"/>
                    <a:pt x="2300" y="8421"/>
                  </a:cubicBezTo>
                  <a:lnTo>
                    <a:pt x="2330" y="8421"/>
                  </a:lnTo>
                  <a:cubicBezTo>
                    <a:pt x="2360" y="8421"/>
                    <a:pt x="2390" y="8391"/>
                    <a:pt x="2390" y="8330"/>
                  </a:cubicBezTo>
                  <a:cubicBezTo>
                    <a:pt x="2390" y="8300"/>
                    <a:pt x="1785" y="4157"/>
                    <a:pt x="152" y="43"/>
                  </a:cubicBezTo>
                  <a:cubicBezTo>
                    <a:pt x="152" y="22"/>
                    <a:pt x="122" y="1"/>
                    <a:pt x="9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822;p40"/>
            <p:cNvSpPr/>
            <p:nvPr/>
          </p:nvSpPr>
          <p:spPr>
            <a:xfrm>
              <a:off x="5726547" y="3471372"/>
              <a:ext cx="134147" cy="73738"/>
            </a:xfrm>
            <a:custGeom>
              <a:avLst/>
              <a:gdLst/>
              <a:ahLst/>
              <a:cxnLst/>
              <a:rect l="l" t="t" r="r" b="b"/>
              <a:pathLst>
                <a:path w="7548" h="4149" extrusionOk="0">
                  <a:moveTo>
                    <a:pt x="6932" y="0"/>
                  </a:moveTo>
                  <a:cubicBezTo>
                    <a:pt x="6870" y="0"/>
                    <a:pt x="6807" y="12"/>
                    <a:pt x="6745" y="35"/>
                  </a:cubicBezTo>
                  <a:lnTo>
                    <a:pt x="4507" y="731"/>
                  </a:lnTo>
                  <a:cubicBezTo>
                    <a:pt x="3872" y="943"/>
                    <a:pt x="3297" y="1275"/>
                    <a:pt x="2813" y="1699"/>
                  </a:cubicBezTo>
                  <a:lnTo>
                    <a:pt x="1" y="4149"/>
                  </a:lnTo>
                  <a:lnTo>
                    <a:pt x="3811" y="2546"/>
                  </a:lnTo>
                  <a:lnTo>
                    <a:pt x="7138" y="1094"/>
                  </a:lnTo>
                  <a:cubicBezTo>
                    <a:pt x="7320" y="1003"/>
                    <a:pt x="7441" y="852"/>
                    <a:pt x="7471" y="671"/>
                  </a:cubicBezTo>
                  <a:cubicBezTo>
                    <a:pt x="7547" y="314"/>
                    <a:pt x="7259" y="0"/>
                    <a:pt x="6932" y="0"/>
                  </a:cubicBezTo>
                  <a:close/>
                </a:path>
              </a:pathLst>
            </a:custGeom>
            <a:solidFill>
              <a:srgbClr val="FDB5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823;p40"/>
            <p:cNvSpPr/>
            <p:nvPr/>
          </p:nvSpPr>
          <p:spPr>
            <a:xfrm>
              <a:off x="5236323" y="3589169"/>
              <a:ext cx="411220" cy="187073"/>
            </a:xfrm>
            <a:custGeom>
              <a:avLst/>
              <a:gdLst/>
              <a:ahLst/>
              <a:cxnLst/>
              <a:rect l="l" t="t" r="r" b="b"/>
              <a:pathLst>
                <a:path w="23138" h="10526" extrusionOk="0">
                  <a:moveTo>
                    <a:pt x="23077" y="1"/>
                  </a:moveTo>
                  <a:lnTo>
                    <a:pt x="1" y="2360"/>
                  </a:lnTo>
                  <a:lnTo>
                    <a:pt x="1755" y="10526"/>
                  </a:lnTo>
                  <a:lnTo>
                    <a:pt x="23138" y="3751"/>
                  </a:lnTo>
                  <a:lnTo>
                    <a:pt x="23077" y="1"/>
                  </a:lnTo>
                  <a:close/>
                </a:path>
              </a:pathLst>
            </a:custGeom>
            <a:solidFill>
              <a:srgbClr val="FDB5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824;p40"/>
            <p:cNvSpPr/>
            <p:nvPr/>
          </p:nvSpPr>
          <p:spPr>
            <a:xfrm>
              <a:off x="5641078" y="3498120"/>
              <a:ext cx="225533" cy="157713"/>
            </a:xfrm>
            <a:custGeom>
              <a:avLst/>
              <a:gdLst/>
              <a:ahLst/>
              <a:cxnLst/>
              <a:rect l="l" t="t" r="r" b="b"/>
              <a:pathLst>
                <a:path w="12690" h="8874" extrusionOk="0">
                  <a:moveTo>
                    <a:pt x="11957" y="0"/>
                  </a:moveTo>
                  <a:cubicBezTo>
                    <a:pt x="11915" y="0"/>
                    <a:pt x="11871" y="4"/>
                    <a:pt x="11826" y="12"/>
                  </a:cubicBezTo>
                  <a:lnTo>
                    <a:pt x="7894" y="829"/>
                  </a:lnTo>
                  <a:cubicBezTo>
                    <a:pt x="7471" y="920"/>
                    <a:pt x="7078" y="1071"/>
                    <a:pt x="6685" y="1283"/>
                  </a:cubicBezTo>
                  <a:lnTo>
                    <a:pt x="1" y="5184"/>
                  </a:lnTo>
                  <a:lnTo>
                    <a:pt x="364" y="8874"/>
                  </a:lnTo>
                  <a:cubicBezTo>
                    <a:pt x="364" y="8874"/>
                    <a:pt x="7138" y="7936"/>
                    <a:pt x="8197" y="2583"/>
                  </a:cubicBezTo>
                  <a:lnTo>
                    <a:pt x="12159" y="1222"/>
                  </a:lnTo>
                  <a:cubicBezTo>
                    <a:pt x="12371" y="1162"/>
                    <a:pt x="12522" y="1010"/>
                    <a:pt x="12552" y="799"/>
                  </a:cubicBezTo>
                  <a:cubicBezTo>
                    <a:pt x="12689" y="387"/>
                    <a:pt x="12378" y="0"/>
                    <a:pt x="11957" y="0"/>
                  </a:cubicBezTo>
                  <a:close/>
                </a:path>
              </a:pathLst>
            </a:custGeom>
            <a:solidFill>
              <a:srgbClr val="FDB5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825;p40"/>
            <p:cNvSpPr/>
            <p:nvPr/>
          </p:nvSpPr>
          <p:spPr>
            <a:xfrm>
              <a:off x="4953577" y="3168294"/>
              <a:ext cx="384881" cy="611854"/>
            </a:xfrm>
            <a:custGeom>
              <a:avLst/>
              <a:gdLst/>
              <a:ahLst/>
              <a:cxnLst/>
              <a:rect l="l" t="t" r="r" b="b"/>
              <a:pathLst>
                <a:path w="21656" h="34427" extrusionOk="0">
                  <a:moveTo>
                    <a:pt x="9346" y="0"/>
                  </a:moveTo>
                  <a:lnTo>
                    <a:pt x="1" y="4083"/>
                  </a:lnTo>
                  <a:lnTo>
                    <a:pt x="11917" y="31575"/>
                  </a:lnTo>
                  <a:cubicBezTo>
                    <a:pt x="12687" y="33355"/>
                    <a:pt x="14412" y="34427"/>
                    <a:pt x="16242" y="34427"/>
                  </a:cubicBezTo>
                  <a:cubicBezTo>
                    <a:pt x="16714" y="34427"/>
                    <a:pt x="17193" y="34356"/>
                    <a:pt x="17664" y="34207"/>
                  </a:cubicBezTo>
                  <a:cubicBezTo>
                    <a:pt x="20295" y="33390"/>
                    <a:pt x="21656" y="30487"/>
                    <a:pt x="20628" y="27946"/>
                  </a:cubicBezTo>
                  <a:lnTo>
                    <a:pt x="9346" y="0"/>
                  </a:lnTo>
                  <a:close/>
                </a:path>
              </a:pathLst>
            </a:custGeom>
            <a:solidFill>
              <a:srgbClr val="FDB5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826;p40"/>
            <p:cNvSpPr/>
            <p:nvPr/>
          </p:nvSpPr>
          <p:spPr>
            <a:xfrm>
              <a:off x="4877794" y="3085651"/>
              <a:ext cx="327369" cy="349798"/>
            </a:xfrm>
            <a:custGeom>
              <a:avLst/>
              <a:gdLst/>
              <a:ahLst/>
              <a:cxnLst/>
              <a:rect l="l" t="t" r="r" b="b"/>
              <a:pathLst>
                <a:path w="18420" h="19682" extrusionOk="0">
                  <a:moveTo>
                    <a:pt x="9268" y="1"/>
                  </a:moveTo>
                  <a:cubicBezTo>
                    <a:pt x="8737" y="1"/>
                    <a:pt x="8188" y="112"/>
                    <a:pt x="7622" y="356"/>
                  </a:cubicBezTo>
                  <a:cubicBezTo>
                    <a:pt x="0" y="3622"/>
                    <a:pt x="6473" y="19682"/>
                    <a:pt x="6473" y="19682"/>
                  </a:cubicBezTo>
                  <a:lnTo>
                    <a:pt x="18419" y="12363"/>
                  </a:lnTo>
                  <a:cubicBezTo>
                    <a:pt x="18419" y="12363"/>
                    <a:pt x="14862" y="1"/>
                    <a:pt x="92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827;p40"/>
            <p:cNvSpPr/>
            <p:nvPr/>
          </p:nvSpPr>
          <p:spPr>
            <a:xfrm>
              <a:off x="5137951" y="3144959"/>
              <a:ext cx="68833" cy="176534"/>
            </a:xfrm>
            <a:custGeom>
              <a:avLst/>
              <a:gdLst/>
              <a:ahLst/>
              <a:cxnLst/>
              <a:rect l="l" t="t" r="r" b="b"/>
              <a:pathLst>
                <a:path w="3873" h="9933" extrusionOk="0">
                  <a:moveTo>
                    <a:pt x="107" y="0"/>
                  </a:moveTo>
                  <a:cubicBezTo>
                    <a:pt x="94" y="0"/>
                    <a:pt x="79" y="4"/>
                    <a:pt x="61" y="13"/>
                  </a:cubicBezTo>
                  <a:cubicBezTo>
                    <a:pt x="31" y="13"/>
                    <a:pt x="1" y="73"/>
                    <a:pt x="31" y="104"/>
                  </a:cubicBezTo>
                  <a:lnTo>
                    <a:pt x="3660" y="8995"/>
                  </a:lnTo>
                  <a:lnTo>
                    <a:pt x="2360" y="9782"/>
                  </a:lnTo>
                  <a:cubicBezTo>
                    <a:pt x="2330" y="9812"/>
                    <a:pt x="2330" y="9872"/>
                    <a:pt x="2360" y="9903"/>
                  </a:cubicBezTo>
                  <a:cubicBezTo>
                    <a:pt x="2360" y="9933"/>
                    <a:pt x="2390" y="9933"/>
                    <a:pt x="2420" y="9933"/>
                  </a:cubicBezTo>
                  <a:lnTo>
                    <a:pt x="2451" y="9933"/>
                  </a:lnTo>
                  <a:lnTo>
                    <a:pt x="3812" y="9116"/>
                  </a:lnTo>
                  <a:cubicBezTo>
                    <a:pt x="3842" y="9086"/>
                    <a:pt x="3872" y="9026"/>
                    <a:pt x="3842" y="8995"/>
                  </a:cubicBezTo>
                  <a:lnTo>
                    <a:pt x="182" y="43"/>
                  </a:lnTo>
                  <a:cubicBezTo>
                    <a:pt x="161" y="22"/>
                    <a:pt x="139" y="0"/>
                    <a:pt x="10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828;p40"/>
            <p:cNvSpPr/>
            <p:nvPr/>
          </p:nvSpPr>
          <p:spPr>
            <a:xfrm>
              <a:off x="4966480" y="3338681"/>
              <a:ext cx="63448" cy="90320"/>
            </a:xfrm>
            <a:custGeom>
              <a:avLst/>
              <a:gdLst/>
              <a:ahLst/>
              <a:cxnLst/>
              <a:rect l="l" t="t" r="r" b="b"/>
              <a:pathLst>
                <a:path w="3570" h="5082" extrusionOk="0">
                  <a:moveTo>
                    <a:pt x="61" y="1"/>
                  </a:moveTo>
                  <a:cubicBezTo>
                    <a:pt x="1" y="31"/>
                    <a:pt x="1" y="92"/>
                    <a:pt x="1" y="122"/>
                  </a:cubicBezTo>
                  <a:lnTo>
                    <a:pt x="2118" y="5021"/>
                  </a:lnTo>
                  <a:cubicBezTo>
                    <a:pt x="2148" y="5052"/>
                    <a:pt x="2148" y="5052"/>
                    <a:pt x="2178" y="5082"/>
                  </a:cubicBezTo>
                  <a:lnTo>
                    <a:pt x="2209" y="5082"/>
                  </a:lnTo>
                  <a:cubicBezTo>
                    <a:pt x="2209" y="5082"/>
                    <a:pt x="2239" y="5082"/>
                    <a:pt x="2239" y="5052"/>
                  </a:cubicBezTo>
                  <a:lnTo>
                    <a:pt x="3509" y="4265"/>
                  </a:lnTo>
                  <a:cubicBezTo>
                    <a:pt x="3570" y="4265"/>
                    <a:pt x="3570" y="4205"/>
                    <a:pt x="3539" y="4175"/>
                  </a:cubicBezTo>
                  <a:cubicBezTo>
                    <a:pt x="3539" y="4139"/>
                    <a:pt x="3519" y="4124"/>
                    <a:pt x="3495" y="4124"/>
                  </a:cubicBezTo>
                  <a:cubicBezTo>
                    <a:pt x="3479" y="4124"/>
                    <a:pt x="3461" y="4132"/>
                    <a:pt x="3449" y="4144"/>
                  </a:cubicBezTo>
                  <a:lnTo>
                    <a:pt x="2239" y="4870"/>
                  </a:lnTo>
                  <a:lnTo>
                    <a:pt x="152" y="61"/>
                  </a:lnTo>
                  <a:cubicBezTo>
                    <a:pt x="152" y="1"/>
                    <a:pt x="92" y="1"/>
                    <a:pt x="6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829;p40"/>
            <p:cNvSpPr/>
            <p:nvPr/>
          </p:nvSpPr>
          <p:spPr>
            <a:xfrm>
              <a:off x="4879944" y="2679830"/>
              <a:ext cx="355326" cy="318483"/>
            </a:xfrm>
            <a:custGeom>
              <a:avLst/>
              <a:gdLst/>
              <a:ahLst/>
              <a:cxnLst/>
              <a:rect l="l" t="t" r="r" b="b"/>
              <a:pathLst>
                <a:path w="19993" h="17920" extrusionOk="0">
                  <a:moveTo>
                    <a:pt x="9997" y="0"/>
                  </a:moveTo>
                  <a:cubicBezTo>
                    <a:pt x="7511" y="0"/>
                    <a:pt x="5038" y="1030"/>
                    <a:pt x="3267" y="3047"/>
                  </a:cubicBezTo>
                  <a:cubicBezTo>
                    <a:pt x="1" y="6767"/>
                    <a:pt x="364" y="12423"/>
                    <a:pt x="4084" y="15689"/>
                  </a:cubicBezTo>
                  <a:cubicBezTo>
                    <a:pt x="5787" y="17185"/>
                    <a:pt x="7896" y="17919"/>
                    <a:pt x="9996" y="17919"/>
                  </a:cubicBezTo>
                  <a:cubicBezTo>
                    <a:pt x="12482" y="17919"/>
                    <a:pt x="14955" y="16889"/>
                    <a:pt x="16726" y="14872"/>
                  </a:cubicBezTo>
                  <a:cubicBezTo>
                    <a:pt x="19993" y="11152"/>
                    <a:pt x="19630" y="5497"/>
                    <a:pt x="15910" y="2230"/>
                  </a:cubicBezTo>
                  <a:cubicBezTo>
                    <a:pt x="14206" y="735"/>
                    <a:pt x="12097" y="0"/>
                    <a:pt x="999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830;p40"/>
            <p:cNvSpPr/>
            <p:nvPr/>
          </p:nvSpPr>
          <p:spPr>
            <a:xfrm>
              <a:off x="5292768" y="2493163"/>
              <a:ext cx="237601" cy="148365"/>
            </a:xfrm>
            <a:custGeom>
              <a:avLst/>
              <a:gdLst/>
              <a:ahLst/>
              <a:cxnLst/>
              <a:rect l="l" t="t" r="r" b="b"/>
              <a:pathLst>
                <a:path w="13369" h="8348" extrusionOk="0">
                  <a:moveTo>
                    <a:pt x="5142" y="0"/>
                  </a:moveTo>
                  <a:lnTo>
                    <a:pt x="1" y="1785"/>
                  </a:lnTo>
                  <a:lnTo>
                    <a:pt x="8923" y="8348"/>
                  </a:lnTo>
                  <a:cubicBezTo>
                    <a:pt x="13369" y="2420"/>
                    <a:pt x="5142" y="0"/>
                    <a:pt x="514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831;p40"/>
            <p:cNvSpPr/>
            <p:nvPr/>
          </p:nvSpPr>
          <p:spPr>
            <a:xfrm>
              <a:off x="4994453" y="2470041"/>
              <a:ext cx="389715" cy="348341"/>
            </a:xfrm>
            <a:custGeom>
              <a:avLst/>
              <a:gdLst/>
              <a:ahLst/>
              <a:cxnLst/>
              <a:rect l="l" t="t" r="r" b="b"/>
              <a:pathLst>
                <a:path w="21928" h="19600" extrusionOk="0">
                  <a:moveTo>
                    <a:pt x="14257" y="0"/>
                  </a:moveTo>
                  <a:cubicBezTo>
                    <a:pt x="11484" y="0"/>
                    <a:pt x="8573" y="633"/>
                    <a:pt x="6684" y="2783"/>
                  </a:cubicBezTo>
                  <a:cubicBezTo>
                    <a:pt x="0" y="10344"/>
                    <a:pt x="11584" y="19599"/>
                    <a:pt x="11584" y="19599"/>
                  </a:cubicBezTo>
                  <a:lnTo>
                    <a:pt x="21927" y="1301"/>
                  </a:lnTo>
                  <a:cubicBezTo>
                    <a:pt x="21927" y="1301"/>
                    <a:pt x="18233" y="0"/>
                    <a:pt x="1425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832;p40"/>
            <p:cNvSpPr/>
            <p:nvPr/>
          </p:nvSpPr>
          <p:spPr>
            <a:xfrm>
              <a:off x="5371288" y="2704552"/>
              <a:ext cx="117689" cy="96114"/>
            </a:xfrm>
            <a:custGeom>
              <a:avLst/>
              <a:gdLst/>
              <a:ahLst/>
              <a:cxnLst/>
              <a:rect l="l" t="t" r="r" b="b"/>
              <a:pathLst>
                <a:path w="6622" h="5408" extrusionOk="0">
                  <a:moveTo>
                    <a:pt x="3385" y="1"/>
                  </a:moveTo>
                  <a:cubicBezTo>
                    <a:pt x="2481" y="1"/>
                    <a:pt x="1751" y="788"/>
                    <a:pt x="1208" y="1626"/>
                  </a:cubicBezTo>
                  <a:cubicBezTo>
                    <a:pt x="663" y="2442"/>
                    <a:pt x="300" y="3350"/>
                    <a:pt x="119" y="4257"/>
                  </a:cubicBezTo>
                  <a:cubicBezTo>
                    <a:pt x="1" y="4846"/>
                    <a:pt x="573" y="5407"/>
                    <a:pt x="1274" y="5407"/>
                  </a:cubicBezTo>
                  <a:cubicBezTo>
                    <a:pt x="1292" y="5407"/>
                    <a:pt x="1310" y="5407"/>
                    <a:pt x="1329" y="5406"/>
                  </a:cubicBezTo>
                  <a:cubicBezTo>
                    <a:pt x="3839" y="5376"/>
                    <a:pt x="6621" y="1686"/>
                    <a:pt x="4353" y="295"/>
                  </a:cubicBezTo>
                  <a:cubicBezTo>
                    <a:pt x="4011" y="90"/>
                    <a:pt x="3688" y="1"/>
                    <a:pt x="3385" y="1"/>
                  </a:cubicBezTo>
                  <a:close/>
                </a:path>
              </a:pathLst>
            </a:custGeom>
            <a:solidFill>
              <a:srgbClr val="FDB5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833;p40"/>
            <p:cNvSpPr/>
            <p:nvPr/>
          </p:nvSpPr>
          <p:spPr>
            <a:xfrm>
              <a:off x="5163223" y="2785577"/>
              <a:ext cx="153750" cy="302630"/>
            </a:xfrm>
            <a:custGeom>
              <a:avLst/>
              <a:gdLst/>
              <a:ahLst/>
              <a:cxnLst/>
              <a:rect l="l" t="t" r="r" b="b"/>
              <a:pathLst>
                <a:path w="8651" h="17028" extrusionOk="0">
                  <a:moveTo>
                    <a:pt x="3357" y="0"/>
                  </a:moveTo>
                  <a:lnTo>
                    <a:pt x="0" y="14518"/>
                  </a:lnTo>
                  <a:lnTo>
                    <a:pt x="7410" y="17028"/>
                  </a:lnTo>
                  <a:lnTo>
                    <a:pt x="8650" y="3418"/>
                  </a:lnTo>
                  <a:lnTo>
                    <a:pt x="3357" y="0"/>
                  </a:lnTo>
                  <a:close/>
                </a:path>
              </a:pathLst>
            </a:custGeom>
            <a:solidFill>
              <a:srgbClr val="FDB5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834;p40"/>
            <p:cNvSpPr/>
            <p:nvPr/>
          </p:nvSpPr>
          <p:spPr>
            <a:xfrm>
              <a:off x="5215902" y="2873730"/>
              <a:ext cx="98371" cy="118809"/>
            </a:xfrm>
            <a:custGeom>
              <a:avLst/>
              <a:gdLst/>
              <a:ahLst/>
              <a:cxnLst/>
              <a:rect l="l" t="t" r="r" b="b"/>
              <a:pathLst>
                <a:path w="5535" h="6685" extrusionOk="0">
                  <a:moveTo>
                    <a:pt x="0" y="0"/>
                  </a:moveTo>
                  <a:lnTo>
                    <a:pt x="4930" y="6684"/>
                  </a:lnTo>
                  <a:lnTo>
                    <a:pt x="5535" y="1392"/>
                  </a:lnTo>
                  <a:lnTo>
                    <a:pt x="0" y="0"/>
                  </a:lnTo>
                  <a:close/>
                </a:path>
              </a:pathLst>
            </a:custGeom>
            <a:solidFill>
              <a:srgbClr val="FDB5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835;p40"/>
            <p:cNvSpPr/>
            <p:nvPr/>
          </p:nvSpPr>
          <p:spPr>
            <a:xfrm>
              <a:off x="5116997" y="2513211"/>
              <a:ext cx="348856" cy="400557"/>
            </a:xfrm>
            <a:custGeom>
              <a:avLst/>
              <a:gdLst/>
              <a:ahLst/>
              <a:cxnLst/>
              <a:rect l="l" t="t" r="r" b="b"/>
              <a:pathLst>
                <a:path w="19629" h="22538" extrusionOk="0">
                  <a:moveTo>
                    <a:pt x="9836" y="0"/>
                  </a:moveTo>
                  <a:cubicBezTo>
                    <a:pt x="1" y="0"/>
                    <a:pt x="2178" y="9730"/>
                    <a:pt x="2178" y="9730"/>
                  </a:cubicBezTo>
                  <a:lnTo>
                    <a:pt x="2843" y="12694"/>
                  </a:lnTo>
                  <a:cubicBezTo>
                    <a:pt x="2873" y="14267"/>
                    <a:pt x="2450" y="15235"/>
                    <a:pt x="4628" y="19015"/>
                  </a:cubicBezTo>
                  <a:cubicBezTo>
                    <a:pt x="6100" y="21557"/>
                    <a:pt x="8426" y="22538"/>
                    <a:pt x="10263" y="22538"/>
                  </a:cubicBezTo>
                  <a:cubicBezTo>
                    <a:pt x="10917" y="22538"/>
                    <a:pt x="11508" y="22413"/>
                    <a:pt x="11977" y="22191"/>
                  </a:cubicBezTo>
                  <a:cubicBezTo>
                    <a:pt x="16514" y="20043"/>
                    <a:pt x="17724" y="15658"/>
                    <a:pt x="18722" y="7734"/>
                  </a:cubicBezTo>
                  <a:cubicBezTo>
                    <a:pt x="19629" y="536"/>
                    <a:pt x="11765" y="112"/>
                    <a:pt x="11765" y="112"/>
                  </a:cubicBezTo>
                  <a:cubicBezTo>
                    <a:pt x="11076" y="36"/>
                    <a:pt x="10434" y="0"/>
                    <a:pt x="9836" y="0"/>
                  </a:cubicBezTo>
                  <a:close/>
                </a:path>
              </a:pathLst>
            </a:custGeom>
            <a:solidFill>
              <a:srgbClr val="FDB5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836;p40"/>
            <p:cNvSpPr/>
            <p:nvPr/>
          </p:nvSpPr>
          <p:spPr>
            <a:xfrm rot="1364483">
              <a:off x="5345969" y="2739653"/>
              <a:ext cx="18287" cy="44091"/>
            </a:xfrm>
            <a:custGeom>
              <a:avLst/>
              <a:gdLst/>
              <a:ahLst/>
              <a:cxnLst/>
              <a:rect l="l" t="t" r="r" b="b"/>
              <a:pathLst>
                <a:path w="1029" h="2481" extrusionOk="0">
                  <a:moveTo>
                    <a:pt x="333" y="1"/>
                  </a:moveTo>
                  <a:cubicBezTo>
                    <a:pt x="303" y="31"/>
                    <a:pt x="273" y="61"/>
                    <a:pt x="273" y="122"/>
                  </a:cubicBezTo>
                  <a:lnTo>
                    <a:pt x="847" y="1785"/>
                  </a:lnTo>
                  <a:lnTo>
                    <a:pt x="31" y="2330"/>
                  </a:lnTo>
                  <a:cubicBezTo>
                    <a:pt x="0" y="2360"/>
                    <a:pt x="0" y="2390"/>
                    <a:pt x="31" y="2451"/>
                  </a:cubicBezTo>
                  <a:cubicBezTo>
                    <a:pt x="31" y="2451"/>
                    <a:pt x="61" y="2481"/>
                    <a:pt x="91" y="2481"/>
                  </a:cubicBezTo>
                  <a:cubicBezTo>
                    <a:pt x="121" y="2481"/>
                    <a:pt x="121" y="2481"/>
                    <a:pt x="152" y="2451"/>
                  </a:cubicBezTo>
                  <a:lnTo>
                    <a:pt x="998" y="1876"/>
                  </a:lnTo>
                  <a:cubicBezTo>
                    <a:pt x="1029" y="1846"/>
                    <a:pt x="1029" y="1816"/>
                    <a:pt x="1029" y="1785"/>
                  </a:cubicBezTo>
                  <a:lnTo>
                    <a:pt x="454" y="61"/>
                  </a:lnTo>
                  <a:cubicBezTo>
                    <a:pt x="424" y="1"/>
                    <a:pt x="363" y="1"/>
                    <a:pt x="333" y="1"/>
                  </a:cubicBezTo>
                  <a:close/>
                </a:path>
              </a:pathLst>
            </a:custGeom>
            <a:solidFill>
              <a:srgbClr val="ED97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837;p40"/>
            <p:cNvSpPr/>
            <p:nvPr/>
          </p:nvSpPr>
          <p:spPr>
            <a:xfrm>
              <a:off x="5390056" y="2654308"/>
              <a:ext cx="59698" cy="46884"/>
            </a:xfrm>
            <a:custGeom>
              <a:avLst/>
              <a:gdLst/>
              <a:ahLst/>
              <a:cxnLst/>
              <a:rect l="l" t="t" r="r" b="b"/>
              <a:pathLst>
                <a:path w="3359" h="2638" extrusionOk="0">
                  <a:moveTo>
                    <a:pt x="1430" y="1"/>
                  </a:moveTo>
                  <a:cubicBezTo>
                    <a:pt x="707" y="1"/>
                    <a:pt x="1" y="460"/>
                    <a:pt x="1" y="460"/>
                  </a:cubicBezTo>
                  <a:lnTo>
                    <a:pt x="3358" y="2638"/>
                  </a:lnTo>
                  <a:cubicBezTo>
                    <a:pt x="3358" y="2638"/>
                    <a:pt x="3025" y="793"/>
                    <a:pt x="2179" y="218"/>
                  </a:cubicBezTo>
                  <a:cubicBezTo>
                    <a:pt x="1948" y="59"/>
                    <a:pt x="1688" y="1"/>
                    <a:pt x="1430" y="1"/>
                  </a:cubicBezTo>
                  <a:close/>
                </a:path>
              </a:pathLst>
            </a:custGeom>
            <a:solidFill>
              <a:srgbClr val="203B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838;p40"/>
            <p:cNvSpPr/>
            <p:nvPr/>
          </p:nvSpPr>
          <p:spPr>
            <a:xfrm>
              <a:off x="5229337" y="2634154"/>
              <a:ext cx="104840" cy="40166"/>
            </a:xfrm>
            <a:custGeom>
              <a:avLst/>
              <a:gdLst/>
              <a:ahLst/>
              <a:cxnLst/>
              <a:rect l="l" t="t" r="r" b="b"/>
              <a:pathLst>
                <a:path w="5899" h="2260" extrusionOk="0">
                  <a:moveTo>
                    <a:pt x="3704" y="0"/>
                  </a:moveTo>
                  <a:cubicBezTo>
                    <a:pt x="3486" y="0"/>
                    <a:pt x="3259" y="25"/>
                    <a:pt x="3025" y="82"/>
                  </a:cubicBezTo>
                  <a:cubicBezTo>
                    <a:pt x="1453" y="506"/>
                    <a:pt x="1" y="2260"/>
                    <a:pt x="1" y="2260"/>
                  </a:cubicBezTo>
                  <a:lnTo>
                    <a:pt x="5899" y="838"/>
                  </a:lnTo>
                  <a:cubicBezTo>
                    <a:pt x="5899" y="838"/>
                    <a:pt x="4972" y="0"/>
                    <a:pt x="3704" y="0"/>
                  </a:cubicBezTo>
                  <a:close/>
                </a:path>
              </a:pathLst>
            </a:custGeom>
            <a:solidFill>
              <a:srgbClr val="203B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839;p40"/>
            <p:cNvSpPr/>
            <p:nvPr/>
          </p:nvSpPr>
          <p:spPr>
            <a:xfrm>
              <a:off x="5292769" y="2809233"/>
              <a:ext cx="55379" cy="20225"/>
            </a:xfrm>
            <a:custGeom>
              <a:avLst/>
              <a:gdLst/>
              <a:ahLst/>
              <a:cxnLst/>
              <a:rect l="l" t="t" r="r" b="b"/>
              <a:pathLst>
                <a:path w="3116" h="1138" extrusionOk="0">
                  <a:moveTo>
                    <a:pt x="3114" y="997"/>
                  </a:moveTo>
                  <a:cubicBezTo>
                    <a:pt x="3115" y="998"/>
                    <a:pt x="3115" y="998"/>
                    <a:pt x="3115" y="998"/>
                  </a:cubicBezTo>
                  <a:cubicBezTo>
                    <a:pt x="3115" y="998"/>
                    <a:pt x="3115" y="997"/>
                    <a:pt x="3114" y="997"/>
                  </a:cubicBezTo>
                  <a:close/>
                  <a:moveTo>
                    <a:pt x="0" y="0"/>
                  </a:moveTo>
                  <a:lnTo>
                    <a:pt x="0" y="0"/>
                  </a:lnTo>
                  <a:cubicBezTo>
                    <a:pt x="1124" y="929"/>
                    <a:pt x="1941" y="1138"/>
                    <a:pt x="2456" y="1138"/>
                  </a:cubicBezTo>
                  <a:cubicBezTo>
                    <a:pt x="2877" y="1138"/>
                    <a:pt x="3096" y="997"/>
                    <a:pt x="3114" y="997"/>
                  </a:cubicBezTo>
                  <a:cubicBezTo>
                    <a:pt x="3114" y="997"/>
                    <a:pt x="3114" y="997"/>
                    <a:pt x="3114" y="997"/>
                  </a:cubicBezTo>
                  <a:lnTo>
                    <a:pt x="3114" y="997"/>
                  </a:lnTo>
                  <a:cubicBezTo>
                    <a:pt x="2086" y="212"/>
                    <a:pt x="0" y="0"/>
                    <a:pt x="0" y="0"/>
                  </a:cubicBezTo>
                  <a:close/>
                </a:path>
              </a:pathLst>
            </a:custGeom>
            <a:solidFill>
              <a:srgbClr val="E871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840;p40"/>
            <p:cNvSpPr/>
            <p:nvPr/>
          </p:nvSpPr>
          <p:spPr>
            <a:xfrm>
              <a:off x="5292769" y="2809233"/>
              <a:ext cx="55841" cy="29804"/>
            </a:xfrm>
            <a:custGeom>
              <a:avLst/>
              <a:gdLst/>
              <a:ahLst/>
              <a:cxnLst/>
              <a:rect l="l" t="t" r="r" b="b"/>
              <a:pathLst>
                <a:path w="3142" h="1677" extrusionOk="0">
                  <a:moveTo>
                    <a:pt x="0" y="0"/>
                  </a:moveTo>
                  <a:cubicBezTo>
                    <a:pt x="0" y="0"/>
                    <a:pt x="303" y="1512"/>
                    <a:pt x="1906" y="1664"/>
                  </a:cubicBezTo>
                  <a:cubicBezTo>
                    <a:pt x="1994" y="1672"/>
                    <a:pt x="2076" y="1676"/>
                    <a:pt x="2152" y="1676"/>
                  </a:cubicBezTo>
                  <a:cubicBezTo>
                    <a:pt x="3141" y="1676"/>
                    <a:pt x="3115" y="998"/>
                    <a:pt x="3115" y="998"/>
                  </a:cubicBezTo>
                  <a:lnTo>
                    <a:pt x="0" y="0"/>
                  </a:lnTo>
                  <a:close/>
                </a:path>
              </a:pathLst>
            </a:custGeom>
            <a:solidFill>
              <a:srgbClr val="E871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841;p40"/>
            <p:cNvSpPr/>
            <p:nvPr/>
          </p:nvSpPr>
          <p:spPr>
            <a:xfrm>
              <a:off x="5104093" y="2491706"/>
              <a:ext cx="279544" cy="179929"/>
            </a:xfrm>
            <a:custGeom>
              <a:avLst/>
              <a:gdLst/>
              <a:ahLst/>
              <a:cxnLst/>
              <a:rect l="l" t="t" r="r" b="b"/>
              <a:pathLst>
                <a:path w="15729" h="10124" extrusionOk="0">
                  <a:moveTo>
                    <a:pt x="12213" y="1"/>
                  </a:moveTo>
                  <a:cubicBezTo>
                    <a:pt x="10352" y="1"/>
                    <a:pt x="7933" y="438"/>
                    <a:pt x="5415" y="2079"/>
                  </a:cubicBezTo>
                  <a:cubicBezTo>
                    <a:pt x="1" y="5557"/>
                    <a:pt x="2753" y="10124"/>
                    <a:pt x="2753" y="10124"/>
                  </a:cubicBezTo>
                  <a:cubicBezTo>
                    <a:pt x="2753" y="10124"/>
                    <a:pt x="2755" y="10124"/>
                    <a:pt x="2759" y="10124"/>
                  </a:cubicBezTo>
                  <a:cubicBezTo>
                    <a:pt x="3045" y="10124"/>
                    <a:pt x="14593" y="10065"/>
                    <a:pt x="15728" y="566"/>
                  </a:cubicBezTo>
                  <a:cubicBezTo>
                    <a:pt x="15728" y="566"/>
                    <a:pt x="14331" y="1"/>
                    <a:pt x="1221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842;p40"/>
            <p:cNvSpPr/>
            <p:nvPr/>
          </p:nvSpPr>
          <p:spPr>
            <a:xfrm>
              <a:off x="5128815" y="2631844"/>
              <a:ext cx="69899" cy="98389"/>
            </a:xfrm>
            <a:custGeom>
              <a:avLst/>
              <a:gdLst/>
              <a:ahLst/>
              <a:cxnLst/>
              <a:rect l="l" t="t" r="r" b="b"/>
              <a:pathLst>
                <a:path w="3933" h="5536" extrusionOk="0">
                  <a:moveTo>
                    <a:pt x="3932" y="0"/>
                  </a:moveTo>
                  <a:lnTo>
                    <a:pt x="1" y="2118"/>
                  </a:lnTo>
                  <a:lnTo>
                    <a:pt x="1846" y="5535"/>
                  </a:lnTo>
                  <a:lnTo>
                    <a:pt x="393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843;p40"/>
            <p:cNvSpPr/>
            <p:nvPr/>
          </p:nvSpPr>
          <p:spPr>
            <a:xfrm>
              <a:off x="5073454" y="2684113"/>
              <a:ext cx="101072" cy="105195"/>
            </a:xfrm>
            <a:custGeom>
              <a:avLst/>
              <a:gdLst/>
              <a:ahLst/>
              <a:cxnLst/>
              <a:rect l="l" t="t" r="r" b="b"/>
              <a:pathLst>
                <a:path w="5687" h="5919" extrusionOk="0">
                  <a:moveTo>
                    <a:pt x="3169" y="1"/>
                  </a:moveTo>
                  <a:cubicBezTo>
                    <a:pt x="2993" y="1"/>
                    <a:pt x="2804" y="27"/>
                    <a:pt x="2601" y="84"/>
                  </a:cubicBezTo>
                  <a:cubicBezTo>
                    <a:pt x="0" y="810"/>
                    <a:pt x="1724" y="5135"/>
                    <a:pt x="4114" y="5861"/>
                  </a:cubicBezTo>
                  <a:cubicBezTo>
                    <a:pt x="4249" y="5900"/>
                    <a:pt x="4385" y="5918"/>
                    <a:pt x="4518" y="5918"/>
                  </a:cubicBezTo>
                  <a:cubicBezTo>
                    <a:pt x="5096" y="5918"/>
                    <a:pt x="5601" y="5566"/>
                    <a:pt x="5626" y="5074"/>
                  </a:cubicBezTo>
                  <a:cubicBezTo>
                    <a:pt x="5686" y="4106"/>
                    <a:pt x="5596" y="3169"/>
                    <a:pt x="5263" y="2231"/>
                  </a:cubicBezTo>
                  <a:cubicBezTo>
                    <a:pt x="4922" y="1105"/>
                    <a:pt x="4310" y="1"/>
                    <a:pt x="3169" y="1"/>
                  </a:cubicBezTo>
                  <a:close/>
                </a:path>
              </a:pathLst>
            </a:custGeom>
            <a:solidFill>
              <a:srgbClr val="FDB5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844;p40"/>
            <p:cNvSpPr/>
            <p:nvPr/>
          </p:nvSpPr>
          <p:spPr>
            <a:xfrm>
              <a:off x="5121831" y="2714416"/>
              <a:ext cx="32275" cy="39455"/>
            </a:xfrm>
            <a:custGeom>
              <a:avLst/>
              <a:gdLst/>
              <a:ahLst/>
              <a:cxnLst/>
              <a:rect l="l" t="t" r="r" b="b"/>
              <a:pathLst>
                <a:path w="1816" h="2220" extrusionOk="0">
                  <a:moveTo>
                    <a:pt x="62" y="0"/>
                  </a:moveTo>
                  <a:cubicBezTo>
                    <a:pt x="33" y="0"/>
                    <a:pt x="0" y="28"/>
                    <a:pt x="0" y="73"/>
                  </a:cubicBezTo>
                  <a:cubicBezTo>
                    <a:pt x="0" y="103"/>
                    <a:pt x="31" y="133"/>
                    <a:pt x="61" y="163"/>
                  </a:cubicBezTo>
                  <a:cubicBezTo>
                    <a:pt x="121" y="163"/>
                    <a:pt x="1452" y="436"/>
                    <a:pt x="1664" y="2159"/>
                  </a:cubicBezTo>
                  <a:cubicBezTo>
                    <a:pt x="1664" y="2190"/>
                    <a:pt x="1694" y="2220"/>
                    <a:pt x="1755" y="2220"/>
                  </a:cubicBezTo>
                  <a:cubicBezTo>
                    <a:pt x="1785" y="2220"/>
                    <a:pt x="1815" y="2159"/>
                    <a:pt x="1815" y="2129"/>
                  </a:cubicBezTo>
                  <a:cubicBezTo>
                    <a:pt x="1573" y="315"/>
                    <a:pt x="121" y="12"/>
                    <a:pt x="91" y="12"/>
                  </a:cubicBezTo>
                  <a:cubicBezTo>
                    <a:pt x="83" y="4"/>
                    <a:pt x="73" y="0"/>
                    <a:pt x="6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845;p40"/>
            <p:cNvSpPr/>
            <p:nvPr/>
          </p:nvSpPr>
          <p:spPr>
            <a:xfrm>
              <a:off x="7332684" y="4441168"/>
              <a:ext cx="513874" cy="597725"/>
            </a:xfrm>
            <a:custGeom>
              <a:avLst/>
              <a:gdLst/>
              <a:ahLst/>
              <a:cxnLst/>
              <a:rect l="l" t="t" r="r" b="b"/>
              <a:pathLst>
                <a:path w="28914" h="33632" extrusionOk="0">
                  <a:moveTo>
                    <a:pt x="14699" y="0"/>
                  </a:moveTo>
                  <a:lnTo>
                    <a:pt x="2571" y="2208"/>
                  </a:lnTo>
                  <a:cubicBezTo>
                    <a:pt x="2934" y="2783"/>
                    <a:pt x="3266" y="3750"/>
                    <a:pt x="3539" y="4658"/>
                  </a:cubicBezTo>
                  <a:cubicBezTo>
                    <a:pt x="3962" y="6110"/>
                    <a:pt x="4144" y="7652"/>
                    <a:pt x="4083" y="9164"/>
                  </a:cubicBezTo>
                  <a:lnTo>
                    <a:pt x="3176" y="30728"/>
                  </a:lnTo>
                  <a:cubicBezTo>
                    <a:pt x="0" y="30728"/>
                    <a:pt x="272" y="33632"/>
                    <a:pt x="272" y="33632"/>
                  </a:cubicBezTo>
                  <a:lnTo>
                    <a:pt x="27341" y="33632"/>
                  </a:lnTo>
                  <a:cubicBezTo>
                    <a:pt x="28914" y="18147"/>
                    <a:pt x="21383" y="12310"/>
                    <a:pt x="17512" y="8559"/>
                  </a:cubicBezTo>
                  <a:cubicBezTo>
                    <a:pt x="13640" y="4839"/>
                    <a:pt x="14699" y="0"/>
                    <a:pt x="1469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846;p40"/>
            <p:cNvSpPr/>
            <p:nvPr/>
          </p:nvSpPr>
          <p:spPr>
            <a:xfrm rot="-9430309">
              <a:off x="7823689" y="4846006"/>
              <a:ext cx="267167" cy="192791"/>
            </a:xfrm>
            <a:custGeom>
              <a:avLst/>
              <a:gdLst/>
              <a:ahLst/>
              <a:cxnLst/>
              <a:rect l="l" t="t" r="r" b="b"/>
              <a:pathLst>
                <a:path w="15033" h="10848" extrusionOk="0">
                  <a:moveTo>
                    <a:pt x="13248" y="1"/>
                  </a:moveTo>
                  <a:cubicBezTo>
                    <a:pt x="12316" y="6095"/>
                    <a:pt x="9466" y="7544"/>
                    <a:pt x="6801" y="7544"/>
                  </a:cubicBezTo>
                  <a:cubicBezTo>
                    <a:pt x="5313" y="7544"/>
                    <a:pt x="3882" y="7092"/>
                    <a:pt x="2874" y="6745"/>
                  </a:cubicBezTo>
                  <a:cubicBezTo>
                    <a:pt x="2646" y="6673"/>
                    <a:pt x="2377" y="6622"/>
                    <a:pt x="2098" y="6622"/>
                  </a:cubicBezTo>
                  <a:cubicBezTo>
                    <a:pt x="1452" y="6622"/>
                    <a:pt x="753" y="6895"/>
                    <a:pt x="394" y="7804"/>
                  </a:cubicBezTo>
                  <a:cubicBezTo>
                    <a:pt x="1" y="8832"/>
                    <a:pt x="817" y="9951"/>
                    <a:pt x="1997" y="10284"/>
                  </a:cubicBezTo>
                  <a:cubicBezTo>
                    <a:pt x="3446" y="10674"/>
                    <a:pt x="4734" y="10847"/>
                    <a:pt x="5878" y="10847"/>
                  </a:cubicBezTo>
                  <a:cubicBezTo>
                    <a:pt x="14937" y="10847"/>
                    <a:pt x="15032" y="1"/>
                    <a:pt x="150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847;p40"/>
            <p:cNvSpPr/>
            <p:nvPr/>
          </p:nvSpPr>
          <p:spPr>
            <a:xfrm>
              <a:off x="7410617" y="4726527"/>
              <a:ext cx="347790" cy="313987"/>
            </a:xfrm>
            <a:custGeom>
              <a:avLst/>
              <a:gdLst/>
              <a:ahLst/>
              <a:cxnLst/>
              <a:rect l="l" t="t" r="r" b="b"/>
              <a:pathLst>
                <a:path w="19569" h="17667" extrusionOk="0">
                  <a:moveTo>
                    <a:pt x="10741" y="0"/>
                  </a:moveTo>
                  <a:cubicBezTo>
                    <a:pt x="9807" y="0"/>
                    <a:pt x="8807" y="192"/>
                    <a:pt x="7743" y="639"/>
                  </a:cubicBezTo>
                  <a:cubicBezTo>
                    <a:pt x="242" y="3784"/>
                    <a:pt x="3630" y="13493"/>
                    <a:pt x="4084" y="14703"/>
                  </a:cubicBezTo>
                  <a:cubicBezTo>
                    <a:pt x="3025" y="14733"/>
                    <a:pt x="2239" y="15035"/>
                    <a:pt x="1724" y="15610"/>
                  </a:cubicBezTo>
                  <a:cubicBezTo>
                    <a:pt x="999" y="16427"/>
                    <a:pt x="1089" y="17546"/>
                    <a:pt x="1089" y="17576"/>
                  </a:cubicBezTo>
                  <a:cubicBezTo>
                    <a:pt x="1120" y="17636"/>
                    <a:pt x="1150" y="17667"/>
                    <a:pt x="1180" y="17667"/>
                  </a:cubicBezTo>
                  <a:lnTo>
                    <a:pt x="1210" y="17667"/>
                  </a:lnTo>
                  <a:cubicBezTo>
                    <a:pt x="1241" y="17667"/>
                    <a:pt x="1271" y="17606"/>
                    <a:pt x="1271" y="17546"/>
                  </a:cubicBezTo>
                  <a:cubicBezTo>
                    <a:pt x="1271" y="17546"/>
                    <a:pt x="1180" y="16487"/>
                    <a:pt x="1876" y="15731"/>
                  </a:cubicBezTo>
                  <a:cubicBezTo>
                    <a:pt x="2360" y="15156"/>
                    <a:pt x="3146" y="14884"/>
                    <a:pt x="4204" y="14884"/>
                  </a:cubicBezTo>
                  <a:cubicBezTo>
                    <a:pt x="4235" y="14884"/>
                    <a:pt x="4265" y="14854"/>
                    <a:pt x="4295" y="14854"/>
                  </a:cubicBezTo>
                  <a:cubicBezTo>
                    <a:pt x="4295" y="14824"/>
                    <a:pt x="4295" y="14793"/>
                    <a:pt x="4295" y="14763"/>
                  </a:cubicBezTo>
                  <a:cubicBezTo>
                    <a:pt x="4235" y="14642"/>
                    <a:pt x="1" y="4087"/>
                    <a:pt x="7834" y="790"/>
                  </a:cubicBezTo>
                  <a:cubicBezTo>
                    <a:pt x="8860" y="361"/>
                    <a:pt x="9827" y="177"/>
                    <a:pt x="10731" y="177"/>
                  </a:cubicBezTo>
                  <a:cubicBezTo>
                    <a:pt x="16196" y="177"/>
                    <a:pt x="19361" y="6913"/>
                    <a:pt x="19387" y="6990"/>
                  </a:cubicBezTo>
                  <a:cubicBezTo>
                    <a:pt x="19417" y="7051"/>
                    <a:pt x="19478" y="7051"/>
                    <a:pt x="19508" y="7051"/>
                  </a:cubicBezTo>
                  <a:cubicBezTo>
                    <a:pt x="19569" y="7021"/>
                    <a:pt x="19569" y="6960"/>
                    <a:pt x="19569" y="6930"/>
                  </a:cubicBezTo>
                  <a:cubicBezTo>
                    <a:pt x="19517" y="6826"/>
                    <a:pt x="16315" y="0"/>
                    <a:pt x="1074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848;p40"/>
            <p:cNvSpPr/>
            <p:nvPr/>
          </p:nvSpPr>
          <p:spPr>
            <a:xfrm>
              <a:off x="7340735" y="4289887"/>
              <a:ext cx="273625" cy="242026"/>
            </a:xfrm>
            <a:custGeom>
              <a:avLst/>
              <a:gdLst/>
              <a:ahLst/>
              <a:cxnLst/>
              <a:rect l="l" t="t" r="r" b="b"/>
              <a:pathLst>
                <a:path w="15396" h="13618" extrusionOk="0">
                  <a:moveTo>
                    <a:pt x="7679" y="0"/>
                  </a:moveTo>
                  <a:cubicBezTo>
                    <a:pt x="6250" y="0"/>
                    <a:pt x="4806" y="447"/>
                    <a:pt x="3570" y="1375"/>
                  </a:cubicBezTo>
                  <a:cubicBezTo>
                    <a:pt x="575" y="3643"/>
                    <a:pt x="1" y="7907"/>
                    <a:pt x="2269" y="10932"/>
                  </a:cubicBezTo>
                  <a:cubicBezTo>
                    <a:pt x="3604" y="12694"/>
                    <a:pt x="5630" y="13618"/>
                    <a:pt x="7682" y="13618"/>
                  </a:cubicBezTo>
                  <a:cubicBezTo>
                    <a:pt x="9116" y="13618"/>
                    <a:pt x="10564" y="13166"/>
                    <a:pt x="11796" y="12232"/>
                  </a:cubicBezTo>
                  <a:cubicBezTo>
                    <a:pt x="14790" y="9964"/>
                    <a:pt x="15395" y="5699"/>
                    <a:pt x="13127" y="2705"/>
                  </a:cubicBezTo>
                  <a:cubicBezTo>
                    <a:pt x="11786" y="935"/>
                    <a:pt x="9747" y="0"/>
                    <a:pt x="767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849;p40"/>
            <p:cNvSpPr/>
            <p:nvPr/>
          </p:nvSpPr>
          <p:spPr>
            <a:xfrm>
              <a:off x="7302044" y="4355166"/>
              <a:ext cx="76333" cy="125261"/>
            </a:xfrm>
            <a:custGeom>
              <a:avLst/>
              <a:gdLst/>
              <a:ahLst/>
              <a:cxnLst/>
              <a:rect l="l" t="t" r="r" b="b"/>
              <a:pathLst>
                <a:path w="4295" h="7048" extrusionOk="0">
                  <a:moveTo>
                    <a:pt x="2299" y="0"/>
                  </a:moveTo>
                  <a:cubicBezTo>
                    <a:pt x="2299" y="0"/>
                    <a:pt x="0" y="4265"/>
                    <a:pt x="4295" y="7047"/>
                  </a:cubicBezTo>
                  <a:lnTo>
                    <a:pt x="3720" y="212"/>
                  </a:lnTo>
                  <a:lnTo>
                    <a:pt x="229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850;p40"/>
            <p:cNvSpPr/>
            <p:nvPr/>
          </p:nvSpPr>
          <p:spPr>
            <a:xfrm>
              <a:off x="7328525" y="4353407"/>
              <a:ext cx="27814" cy="24348"/>
            </a:xfrm>
            <a:custGeom>
              <a:avLst/>
              <a:gdLst/>
              <a:ahLst/>
              <a:cxnLst/>
              <a:rect l="l" t="t" r="r" b="b"/>
              <a:pathLst>
                <a:path w="1565" h="1370" extrusionOk="0">
                  <a:moveTo>
                    <a:pt x="459" y="1"/>
                  </a:moveTo>
                  <a:cubicBezTo>
                    <a:pt x="194" y="1"/>
                    <a:pt x="0" y="274"/>
                    <a:pt x="83" y="523"/>
                  </a:cubicBezTo>
                  <a:lnTo>
                    <a:pt x="355" y="1369"/>
                  </a:lnTo>
                  <a:lnTo>
                    <a:pt x="1565" y="220"/>
                  </a:lnTo>
                  <a:lnTo>
                    <a:pt x="537" y="8"/>
                  </a:lnTo>
                  <a:cubicBezTo>
                    <a:pt x="510" y="3"/>
                    <a:pt x="484" y="1"/>
                    <a:pt x="459" y="1"/>
                  </a:cubicBezTo>
                  <a:close/>
                </a:path>
              </a:pathLst>
            </a:custGeom>
            <a:solidFill>
              <a:srgbClr val="0E2A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851;p40"/>
            <p:cNvSpPr/>
            <p:nvPr/>
          </p:nvSpPr>
          <p:spPr>
            <a:xfrm>
              <a:off x="7398247" y="4342761"/>
              <a:ext cx="22056" cy="21558"/>
            </a:xfrm>
            <a:custGeom>
              <a:avLst/>
              <a:gdLst/>
              <a:ahLst/>
              <a:cxnLst/>
              <a:rect l="l" t="t" r="r" b="b"/>
              <a:pathLst>
                <a:path w="1241" h="1213" extrusionOk="0">
                  <a:moveTo>
                    <a:pt x="656" y="0"/>
                  </a:moveTo>
                  <a:cubicBezTo>
                    <a:pt x="639" y="0"/>
                    <a:pt x="623" y="1"/>
                    <a:pt x="606" y="2"/>
                  </a:cubicBezTo>
                  <a:cubicBezTo>
                    <a:pt x="273" y="2"/>
                    <a:pt x="1" y="275"/>
                    <a:pt x="1" y="607"/>
                  </a:cubicBezTo>
                  <a:cubicBezTo>
                    <a:pt x="1" y="940"/>
                    <a:pt x="273" y="1212"/>
                    <a:pt x="606" y="1212"/>
                  </a:cubicBezTo>
                  <a:cubicBezTo>
                    <a:pt x="969" y="1212"/>
                    <a:pt x="1241" y="940"/>
                    <a:pt x="1241" y="607"/>
                  </a:cubicBezTo>
                  <a:cubicBezTo>
                    <a:pt x="1241" y="290"/>
                    <a:pt x="993" y="0"/>
                    <a:pt x="656" y="0"/>
                  </a:cubicBezTo>
                  <a:close/>
                </a:path>
              </a:pathLst>
            </a:custGeom>
            <a:solidFill>
              <a:srgbClr val="0E2A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852;p40"/>
            <p:cNvSpPr/>
            <p:nvPr/>
          </p:nvSpPr>
          <p:spPr>
            <a:xfrm>
              <a:off x="7485333" y="4229247"/>
              <a:ext cx="75800" cy="105498"/>
            </a:xfrm>
            <a:custGeom>
              <a:avLst/>
              <a:gdLst/>
              <a:ahLst/>
              <a:cxnLst/>
              <a:rect l="l" t="t" r="r" b="b"/>
              <a:pathLst>
                <a:path w="4265" h="5936" extrusionOk="0">
                  <a:moveTo>
                    <a:pt x="3490" y="0"/>
                  </a:moveTo>
                  <a:cubicBezTo>
                    <a:pt x="3369" y="0"/>
                    <a:pt x="3244" y="51"/>
                    <a:pt x="3146" y="159"/>
                  </a:cubicBezTo>
                  <a:lnTo>
                    <a:pt x="0" y="3667"/>
                  </a:lnTo>
                  <a:lnTo>
                    <a:pt x="4265" y="5936"/>
                  </a:lnTo>
                  <a:lnTo>
                    <a:pt x="3932" y="431"/>
                  </a:lnTo>
                  <a:cubicBezTo>
                    <a:pt x="3913" y="160"/>
                    <a:pt x="3707" y="0"/>
                    <a:pt x="34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853;p40"/>
            <p:cNvSpPr/>
            <p:nvPr/>
          </p:nvSpPr>
          <p:spPr>
            <a:xfrm>
              <a:off x="7485333" y="4236374"/>
              <a:ext cx="51611" cy="71499"/>
            </a:xfrm>
            <a:custGeom>
              <a:avLst/>
              <a:gdLst/>
              <a:ahLst/>
              <a:cxnLst/>
              <a:rect l="l" t="t" r="r" b="b"/>
              <a:pathLst>
                <a:path w="2904" h="4023" extrusionOk="0">
                  <a:moveTo>
                    <a:pt x="2904" y="0"/>
                  </a:moveTo>
                  <a:lnTo>
                    <a:pt x="0" y="3266"/>
                  </a:lnTo>
                  <a:lnTo>
                    <a:pt x="1422" y="4023"/>
                  </a:lnTo>
                  <a:lnTo>
                    <a:pt x="2904" y="0"/>
                  </a:lnTo>
                  <a:close/>
                </a:path>
              </a:pathLst>
            </a:custGeom>
            <a:solidFill>
              <a:srgbClr val="EFA0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854;p40"/>
            <p:cNvSpPr/>
            <p:nvPr/>
          </p:nvSpPr>
          <p:spPr>
            <a:xfrm>
              <a:off x="7411701" y="4395262"/>
              <a:ext cx="82784" cy="17435"/>
            </a:xfrm>
            <a:custGeom>
              <a:avLst/>
              <a:gdLst/>
              <a:ahLst/>
              <a:cxnLst/>
              <a:rect l="l" t="t" r="r" b="b"/>
              <a:pathLst>
                <a:path w="4658" h="981" extrusionOk="0">
                  <a:moveTo>
                    <a:pt x="92" y="1"/>
                  </a:moveTo>
                  <a:cubicBezTo>
                    <a:pt x="63" y="1"/>
                    <a:pt x="30" y="29"/>
                    <a:pt x="30" y="73"/>
                  </a:cubicBezTo>
                  <a:cubicBezTo>
                    <a:pt x="0" y="133"/>
                    <a:pt x="60" y="164"/>
                    <a:pt x="91" y="164"/>
                  </a:cubicBezTo>
                  <a:lnTo>
                    <a:pt x="4537" y="980"/>
                  </a:lnTo>
                  <a:cubicBezTo>
                    <a:pt x="4597" y="980"/>
                    <a:pt x="4627" y="950"/>
                    <a:pt x="4627" y="890"/>
                  </a:cubicBezTo>
                  <a:cubicBezTo>
                    <a:pt x="4658" y="859"/>
                    <a:pt x="4627" y="799"/>
                    <a:pt x="4567" y="799"/>
                  </a:cubicBezTo>
                  <a:lnTo>
                    <a:pt x="121" y="12"/>
                  </a:lnTo>
                  <a:cubicBezTo>
                    <a:pt x="113" y="4"/>
                    <a:pt x="103" y="1"/>
                    <a:pt x="9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855;p40"/>
            <p:cNvSpPr/>
            <p:nvPr/>
          </p:nvSpPr>
          <p:spPr>
            <a:xfrm>
              <a:off x="7407933" y="4410315"/>
              <a:ext cx="76333" cy="33554"/>
            </a:xfrm>
            <a:custGeom>
              <a:avLst/>
              <a:gdLst/>
              <a:ahLst/>
              <a:cxnLst/>
              <a:rect l="l" t="t" r="r" b="b"/>
              <a:pathLst>
                <a:path w="4295" h="1888" extrusionOk="0">
                  <a:moveTo>
                    <a:pt x="92" y="0"/>
                  </a:moveTo>
                  <a:cubicBezTo>
                    <a:pt x="61" y="0"/>
                    <a:pt x="22" y="28"/>
                    <a:pt x="0" y="73"/>
                  </a:cubicBezTo>
                  <a:cubicBezTo>
                    <a:pt x="0" y="103"/>
                    <a:pt x="0" y="163"/>
                    <a:pt x="61" y="163"/>
                  </a:cubicBezTo>
                  <a:lnTo>
                    <a:pt x="4174" y="1887"/>
                  </a:lnTo>
                  <a:lnTo>
                    <a:pt x="4204" y="1887"/>
                  </a:lnTo>
                  <a:cubicBezTo>
                    <a:pt x="4235" y="1887"/>
                    <a:pt x="4265" y="1887"/>
                    <a:pt x="4295" y="1857"/>
                  </a:cubicBezTo>
                  <a:cubicBezTo>
                    <a:pt x="4295" y="1797"/>
                    <a:pt x="4295" y="1736"/>
                    <a:pt x="4235" y="1736"/>
                  </a:cubicBezTo>
                  <a:lnTo>
                    <a:pt x="121" y="12"/>
                  </a:lnTo>
                  <a:cubicBezTo>
                    <a:pt x="113" y="4"/>
                    <a:pt x="103" y="0"/>
                    <a:pt x="9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856;p40"/>
            <p:cNvSpPr/>
            <p:nvPr/>
          </p:nvSpPr>
          <p:spPr>
            <a:xfrm>
              <a:off x="7400398" y="4426826"/>
              <a:ext cx="62915" cy="48750"/>
            </a:xfrm>
            <a:custGeom>
              <a:avLst/>
              <a:gdLst/>
              <a:ahLst/>
              <a:cxnLst/>
              <a:rect l="l" t="t" r="r" b="b"/>
              <a:pathLst>
                <a:path w="3540" h="2743" extrusionOk="0">
                  <a:moveTo>
                    <a:pt x="103" y="1"/>
                  </a:moveTo>
                  <a:cubicBezTo>
                    <a:pt x="77" y="1"/>
                    <a:pt x="49" y="16"/>
                    <a:pt x="31" y="51"/>
                  </a:cubicBezTo>
                  <a:cubicBezTo>
                    <a:pt x="1" y="81"/>
                    <a:pt x="1" y="142"/>
                    <a:pt x="31" y="172"/>
                  </a:cubicBezTo>
                  <a:lnTo>
                    <a:pt x="3388" y="2713"/>
                  </a:lnTo>
                  <a:cubicBezTo>
                    <a:pt x="3388" y="2743"/>
                    <a:pt x="3418" y="2743"/>
                    <a:pt x="3449" y="2743"/>
                  </a:cubicBezTo>
                  <a:cubicBezTo>
                    <a:pt x="3449" y="2743"/>
                    <a:pt x="3479" y="2743"/>
                    <a:pt x="3509" y="2713"/>
                  </a:cubicBezTo>
                  <a:cubicBezTo>
                    <a:pt x="3539" y="2652"/>
                    <a:pt x="3539" y="2592"/>
                    <a:pt x="3479" y="2592"/>
                  </a:cubicBezTo>
                  <a:lnTo>
                    <a:pt x="152" y="21"/>
                  </a:lnTo>
                  <a:cubicBezTo>
                    <a:pt x="140" y="8"/>
                    <a:pt x="122" y="1"/>
                    <a:pt x="10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8" name="Google Shape;857;p40"/>
            <p:cNvGrpSpPr/>
            <p:nvPr/>
          </p:nvGrpSpPr>
          <p:grpSpPr>
            <a:xfrm rot="1967215">
              <a:off x="5246842" y="2682044"/>
              <a:ext cx="86200" cy="63019"/>
              <a:chOff x="2659716" y="2883799"/>
              <a:chExt cx="199141" cy="136442"/>
            </a:xfrm>
          </p:grpSpPr>
          <p:sp>
            <p:nvSpPr>
              <p:cNvPr id="142" name="Google Shape;858;p40"/>
              <p:cNvSpPr/>
              <p:nvPr/>
            </p:nvSpPr>
            <p:spPr>
              <a:xfrm>
                <a:off x="2659716" y="2893028"/>
                <a:ext cx="199141" cy="118604"/>
              </a:xfrm>
              <a:custGeom>
                <a:avLst/>
                <a:gdLst/>
                <a:ahLst/>
                <a:cxnLst/>
                <a:rect l="l" t="t" r="r" b="b"/>
                <a:pathLst>
                  <a:path w="13162" h="7839" extrusionOk="0">
                    <a:moveTo>
                      <a:pt x="7081" y="1"/>
                    </a:moveTo>
                    <a:cubicBezTo>
                      <a:pt x="6601" y="1"/>
                      <a:pt x="6101" y="45"/>
                      <a:pt x="5584" y="143"/>
                    </a:cubicBezTo>
                    <a:cubicBezTo>
                      <a:pt x="1153" y="985"/>
                      <a:pt x="1" y="5904"/>
                      <a:pt x="1" y="5904"/>
                    </a:cubicBezTo>
                    <a:cubicBezTo>
                      <a:pt x="1" y="5904"/>
                      <a:pt x="1321" y="7838"/>
                      <a:pt x="4944" y="7838"/>
                    </a:cubicBezTo>
                    <a:cubicBezTo>
                      <a:pt x="5621" y="7838"/>
                      <a:pt x="6379" y="7771"/>
                      <a:pt x="7224" y="7610"/>
                    </a:cubicBezTo>
                    <a:cubicBezTo>
                      <a:pt x="12585" y="6569"/>
                      <a:pt x="13161" y="2470"/>
                      <a:pt x="13161" y="2470"/>
                    </a:cubicBezTo>
                    <a:cubicBezTo>
                      <a:pt x="13161" y="2470"/>
                      <a:pt x="10693" y="1"/>
                      <a:pt x="708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859;p40"/>
              <p:cNvSpPr/>
              <p:nvPr/>
            </p:nvSpPr>
            <p:spPr>
              <a:xfrm>
                <a:off x="2686425" y="2883799"/>
                <a:ext cx="135777" cy="136442"/>
              </a:xfrm>
              <a:custGeom>
                <a:avLst/>
                <a:gdLst/>
                <a:ahLst/>
                <a:cxnLst/>
                <a:rect l="l" t="t" r="r" b="b"/>
                <a:pathLst>
                  <a:path w="8974" h="9018" extrusionOk="0">
                    <a:moveTo>
                      <a:pt x="4476" y="0"/>
                    </a:moveTo>
                    <a:cubicBezTo>
                      <a:pt x="1994" y="0"/>
                      <a:pt x="0" y="2016"/>
                      <a:pt x="0" y="4498"/>
                    </a:cubicBezTo>
                    <a:cubicBezTo>
                      <a:pt x="0" y="7001"/>
                      <a:pt x="1994" y="9018"/>
                      <a:pt x="4476" y="9018"/>
                    </a:cubicBezTo>
                    <a:cubicBezTo>
                      <a:pt x="6957" y="9018"/>
                      <a:pt x="8974" y="7001"/>
                      <a:pt x="8974" y="4498"/>
                    </a:cubicBezTo>
                    <a:cubicBezTo>
                      <a:pt x="8974" y="2016"/>
                      <a:pt x="6957" y="0"/>
                      <a:pt x="4476" y="0"/>
                    </a:cubicBezTo>
                    <a:close/>
                  </a:path>
                </a:pathLst>
              </a:custGeom>
              <a:solidFill>
                <a:srgbClr val="1C1C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 name="Google Shape;860;p40"/>
            <p:cNvGrpSpPr/>
            <p:nvPr/>
          </p:nvGrpSpPr>
          <p:grpSpPr>
            <a:xfrm rot="2033874">
              <a:off x="5364361" y="2685651"/>
              <a:ext cx="84622" cy="76738"/>
              <a:chOff x="2670033" y="2838481"/>
              <a:chExt cx="245934" cy="192965"/>
            </a:xfrm>
          </p:grpSpPr>
          <p:sp>
            <p:nvSpPr>
              <p:cNvPr id="140" name="Google Shape;861;p40"/>
              <p:cNvSpPr/>
              <p:nvPr/>
            </p:nvSpPr>
            <p:spPr>
              <a:xfrm rot="-1808353">
                <a:off x="2695747" y="2873475"/>
                <a:ext cx="194506" cy="122978"/>
              </a:xfrm>
              <a:custGeom>
                <a:avLst/>
                <a:gdLst/>
                <a:ahLst/>
                <a:cxnLst/>
                <a:rect l="l" t="t" r="r" b="b"/>
                <a:pathLst>
                  <a:path w="13162" h="7839" extrusionOk="0">
                    <a:moveTo>
                      <a:pt x="7081" y="1"/>
                    </a:moveTo>
                    <a:cubicBezTo>
                      <a:pt x="6601" y="1"/>
                      <a:pt x="6101" y="45"/>
                      <a:pt x="5584" y="143"/>
                    </a:cubicBezTo>
                    <a:cubicBezTo>
                      <a:pt x="1153" y="985"/>
                      <a:pt x="1" y="5904"/>
                      <a:pt x="1" y="5904"/>
                    </a:cubicBezTo>
                    <a:cubicBezTo>
                      <a:pt x="1" y="5904"/>
                      <a:pt x="1321" y="7838"/>
                      <a:pt x="4944" y="7838"/>
                    </a:cubicBezTo>
                    <a:cubicBezTo>
                      <a:pt x="5621" y="7838"/>
                      <a:pt x="6379" y="7771"/>
                      <a:pt x="7224" y="7610"/>
                    </a:cubicBezTo>
                    <a:cubicBezTo>
                      <a:pt x="12585" y="6569"/>
                      <a:pt x="13161" y="2470"/>
                      <a:pt x="13161" y="2470"/>
                    </a:cubicBezTo>
                    <a:cubicBezTo>
                      <a:pt x="13161" y="2470"/>
                      <a:pt x="10693" y="1"/>
                      <a:pt x="708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862;p40"/>
              <p:cNvSpPr/>
              <p:nvPr/>
            </p:nvSpPr>
            <p:spPr>
              <a:xfrm rot="-1808353">
                <a:off x="2722285" y="2866414"/>
                <a:ext cx="132616" cy="141474"/>
              </a:xfrm>
              <a:custGeom>
                <a:avLst/>
                <a:gdLst/>
                <a:ahLst/>
                <a:cxnLst/>
                <a:rect l="l" t="t" r="r" b="b"/>
                <a:pathLst>
                  <a:path w="8974" h="9018" extrusionOk="0">
                    <a:moveTo>
                      <a:pt x="4476" y="0"/>
                    </a:moveTo>
                    <a:cubicBezTo>
                      <a:pt x="1994" y="0"/>
                      <a:pt x="0" y="2016"/>
                      <a:pt x="0" y="4498"/>
                    </a:cubicBezTo>
                    <a:cubicBezTo>
                      <a:pt x="0" y="7001"/>
                      <a:pt x="1994" y="9018"/>
                      <a:pt x="4476" y="9018"/>
                    </a:cubicBezTo>
                    <a:cubicBezTo>
                      <a:pt x="6957" y="9018"/>
                      <a:pt x="8974" y="7001"/>
                      <a:pt x="8974" y="4498"/>
                    </a:cubicBezTo>
                    <a:cubicBezTo>
                      <a:pt x="8974" y="2016"/>
                      <a:pt x="6957" y="0"/>
                      <a:pt x="4476" y="0"/>
                    </a:cubicBezTo>
                    <a:close/>
                  </a:path>
                </a:pathLst>
              </a:custGeom>
              <a:solidFill>
                <a:srgbClr val="1C1C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44" name="Google Shape;3615;p66"/>
          <p:cNvGrpSpPr/>
          <p:nvPr/>
        </p:nvGrpSpPr>
        <p:grpSpPr>
          <a:xfrm>
            <a:off x="970378" y="2846639"/>
            <a:ext cx="3132774" cy="307227"/>
            <a:chOff x="1384026" y="3349212"/>
            <a:chExt cx="3132774" cy="307227"/>
          </a:xfrm>
        </p:grpSpPr>
        <p:sp>
          <p:nvSpPr>
            <p:cNvPr id="145" name="Google Shape;3616;p66"/>
            <p:cNvSpPr/>
            <p:nvPr/>
          </p:nvSpPr>
          <p:spPr>
            <a:xfrm>
              <a:off x="1389900" y="3349212"/>
              <a:ext cx="3126900" cy="301800"/>
            </a:xfrm>
            <a:prstGeom prst="roundRect">
              <a:avLst>
                <a:gd name="adj" fmla="val 50000"/>
              </a:avLst>
            </a:prstGeom>
            <a:solidFill>
              <a:schemeClr val="accent5"/>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3617;p66"/>
            <p:cNvSpPr/>
            <p:nvPr/>
          </p:nvSpPr>
          <p:spPr>
            <a:xfrm>
              <a:off x="1384026" y="3354639"/>
              <a:ext cx="301800" cy="301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7" name="Google Shape;3619;p66"/>
          <p:cNvSpPr txBox="1">
            <a:spLocks noGrp="1"/>
          </p:cNvSpPr>
          <p:nvPr>
            <p:ph type="subTitle" idx="2"/>
          </p:nvPr>
        </p:nvSpPr>
        <p:spPr>
          <a:xfrm>
            <a:off x="1233177" y="2881902"/>
            <a:ext cx="2736300" cy="236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4. Range v-for.</a:t>
            </a:r>
            <a:endParaRPr dirty="0"/>
          </a:p>
        </p:txBody>
      </p:sp>
      <p:grpSp>
        <p:nvGrpSpPr>
          <p:cNvPr id="148" name="Google Shape;3609;p66"/>
          <p:cNvGrpSpPr/>
          <p:nvPr/>
        </p:nvGrpSpPr>
        <p:grpSpPr>
          <a:xfrm>
            <a:off x="949460" y="3396382"/>
            <a:ext cx="3132774" cy="307218"/>
            <a:chOff x="1384026" y="2431680"/>
            <a:chExt cx="3132774" cy="307218"/>
          </a:xfrm>
        </p:grpSpPr>
        <p:sp>
          <p:nvSpPr>
            <p:cNvPr id="149" name="Google Shape;3610;p66"/>
            <p:cNvSpPr/>
            <p:nvPr/>
          </p:nvSpPr>
          <p:spPr>
            <a:xfrm>
              <a:off x="1389900" y="2431680"/>
              <a:ext cx="3126900" cy="301800"/>
            </a:xfrm>
            <a:prstGeom prst="roundRect">
              <a:avLst>
                <a:gd name="adj" fmla="val 50000"/>
              </a:avLst>
            </a:prstGeom>
            <a:solidFill>
              <a:schemeClr val="accent5"/>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3611;p66"/>
            <p:cNvSpPr/>
            <p:nvPr/>
          </p:nvSpPr>
          <p:spPr>
            <a:xfrm>
              <a:off x="1384026" y="2437099"/>
              <a:ext cx="301800" cy="3018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1" name="Google Shape;3620;p66"/>
          <p:cNvSpPr txBox="1">
            <a:spLocks noGrp="1"/>
          </p:cNvSpPr>
          <p:nvPr>
            <p:ph type="subTitle" idx="4294967295"/>
          </p:nvPr>
        </p:nvSpPr>
        <p:spPr>
          <a:xfrm>
            <a:off x="1212247" y="3431191"/>
            <a:ext cx="2736300" cy="237600"/>
          </a:xfrm>
          <a:prstGeom prst="rect">
            <a:avLst/>
          </a:prstGeom>
        </p:spPr>
        <p:txBody>
          <a:bodyPr spcFirstLastPara="1" wrap="square" lIns="91425" tIns="91425" rIns="91425" bIns="91425" anchor="ctr" anchorCtr="0">
            <a:noAutofit/>
          </a:bodyPr>
          <a:lstStyle/>
          <a:p>
            <a:pPr marL="0" lvl="0" indent="0" algn="l">
              <a:buNone/>
            </a:pPr>
            <a:r>
              <a:rPr lang="en-US" sz="1600" dirty="0" smtClean="0">
                <a:solidFill>
                  <a:schemeClr val="dk2"/>
                </a:solidFill>
              </a:rPr>
              <a:t>5</a:t>
            </a:r>
            <a:r>
              <a:rPr lang="en-US" sz="1600" b="0" dirty="0" smtClean="0">
                <a:solidFill>
                  <a:schemeClr val="dk2"/>
                </a:solidFill>
              </a:rPr>
              <a:t>. v-for with v-if.</a:t>
            </a:r>
            <a:endParaRPr sz="1600" b="0" dirty="0">
              <a:solidFill>
                <a:schemeClr val="dk2"/>
              </a:solidFill>
            </a:endParaRPr>
          </a:p>
        </p:txBody>
      </p:sp>
      <p:grpSp>
        <p:nvGrpSpPr>
          <p:cNvPr id="152" name="Google Shape;3612;p66"/>
          <p:cNvGrpSpPr/>
          <p:nvPr/>
        </p:nvGrpSpPr>
        <p:grpSpPr>
          <a:xfrm>
            <a:off x="944916" y="3930951"/>
            <a:ext cx="3132774" cy="307223"/>
            <a:chOff x="1384026" y="2887116"/>
            <a:chExt cx="3132774" cy="307223"/>
          </a:xfrm>
        </p:grpSpPr>
        <p:sp>
          <p:nvSpPr>
            <p:cNvPr id="153" name="Google Shape;3613;p66"/>
            <p:cNvSpPr/>
            <p:nvPr/>
          </p:nvSpPr>
          <p:spPr>
            <a:xfrm>
              <a:off x="1389900" y="2887116"/>
              <a:ext cx="3126900" cy="301800"/>
            </a:xfrm>
            <a:prstGeom prst="roundRect">
              <a:avLst>
                <a:gd name="adj" fmla="val 50000"/>
              </a:avLst>
            </a:prstGeom>
            <a:solidFill>
              <a:schemeClr val="accent5"/>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3614;p66"/>
            <p:cNvSpPr/>
            <p:nvPr/>
          </p:nvSpPr>
          <p:spPr>
            <a:xfrm>
              <a:off x="1384026" y="2892539"/>
              <a:ext cx="301800" cy="3018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5" name="Google Shape;3618;p66"/>
          <p:cNvSpPr txBox="1">
            <a:spLocks noGrp="1"/>
          </p:cNvSpPr>
          <p:nvPr>
            <p:ph type="subTitle" idx="1"/>
          </p:nvPr>
        </p:nvSpPr>
        <p:spPr>
          <a:xfrm>
            <a:off x="1207703" y="3965762"/>
            <a:ext cx="2736300" cy="237600"/>
          </a:xfrm>
          <a:prstGeom prst="rect">
            <a:avLst/>
          </a:prstGeom>
        </p:spPr>
        <p:txBody>
          <a:bodyPr spcFirstLastPara="1" wrap="square" lIns="91425" tIns="91425" rIns="91425" bIns="91425" anchor="ctr" anchorCtr="0">
            <a:noAutofit/>
          </a:bodyPr>
          <a:lstStyle/>
          <a:p>
            <a:pPr marL="0" indent="0" algn="l"/>
            <a:r>
              <a:rPr lang="en-US" sz="1600" b="0" dirty="0">
                <a:solidFill>
                  <a:schemeClr val="dk2"/>
                </a:solidFill>
              </a:rPr>
              <a:t>6</a:t>
            </a:r>
            <a:r>
              <a:rPr lang="en-US" sz="1600" b="0" dirty="0" smtClean="0">
                <a:solidFill>
                  <a:schemeClr val="dk2"/>
                </a:solidFill>
              </a:rPr>
              <a:t>. Array change detection.</a:t>
            </a:r>
            <a:endParaRPr sz="1600" b="0" dirty="0">
              <a:solidFill>
                <a:schemeClr val="dk2"/>
              </a:solidFill>
            </a:endParaRPr>
          </a:p>
        </p:txBody>
      </p:sp>
      <p:grpSp>
        <p:nvGrpSpPr>
          <p:cNvPr id="156" name="Google Shape;3615;p66"/>
          <p:cNvGrpSpPr/>
          <p:nvPr/>
        </p:nvGrpSpPr>
        <p:grpSpPr>
          <a:xfrm>
            <a:off x="962323" y="4474754"/>
            <a:ext cx="3132774" cy="307227"/>
            <a:chOff x="1384026" y="3349212"/>
            <a:chExt cx="3132774" cy="307227"/>
          </a:xfrm>
        </p:grpSpPr>
        <p:sp>
          <p:nvSpPr>
            <p:cNvPr id="157" name="Google Shape;3616;p66"/>
            <p:cNvSpPr/>
            <p:nvPr/>
          </p:nvSpPr>
          <p:spPr>
            <a:xfrm>
              <a:off x="1389900" y="3349212"/>
              <a:ext cx="3126900" cy="301800"/>
            </a:xfrm>
            <a:prstGeom prst="roundRect">
              <a:avLst>
                <a:gd name="adj" fmla="val 50000"/>
              </a:avLst>
            </a:prstGeom>
            <a:solidFill>
              <a:schemeClr val="accent5"/>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3617;p66"/>
            <p:cNvSpPr/>
            <p:nvPr/>
          </p:nvSpPr>
          <p:spPr>
            <a:xfrm>
              <a:off x="1384026" y="3354639"/>
              <a:ext cx="301800" cy="301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9" name="Google Shape;3619;p66"/>
          <p:cNvSpPr txBox="1">
            <a:spLocks noGrp="1"/>
          </p:cNvSpPr>
          <p:nvPr>
            <p:ph type="subTitle" idx="2"/>
          </p:nvPr>
        </p:nvSpPr>
        <p:spPr>
          <a:xfrm>
            <a:off x="1225122" y="4510017"/>
            <a:ext cx="2736300" cy="236700"/>
          </a:xfrm>
          <a:prstGeom prst="rect">
            <a:avLst/>
          </a:prstGeom>
        </p:spPr>
        <p:txBody>
          <a:bodyPr spcFirstLastPara="1" wrap="square" lIns="91425" tIns="91425" rIns="91425" bIns="91425" anchor="ctr" anchorCtr="0">
            <a:noAutofit/>
          </a:bodyPr>
          <a:lstStyle/>
          <a:p>
            <a:pPr marL="0" lvl="0" indent="0" algn="l"/>
            <a:r>
              <a:rPr lang="en" sz="1100" dirty="0"/>
              <a:t>7</a:t>
            </a:r>
            <a:r>
              <a:rPr lang="en" sz="1100" dirty="0" smtClean="0"/>
              <a:t>. </a:t>
            </a:r>
            <a:r>
              <a:rPr lang="en-US" sz="1100" dirty="0"/>
              <a:t>Displaying filtered or sorted results</a:t>
            </a:r>
            <a:r>
              <a:rPr lang="en" sz="1100" dirty="0" smtClean="0"/>
              <a:t>.</a:t>
            </a:r>
            <a:endParaRPr sz="1100" dirty="0"/>
          </a:p>
        </p:txBody>
      </p:sp>
    </p:spTree>
    <p:extLst>
      <p:ext uri="{BB962C8B-B14F-4D97-AF65-F5344CB8AC3E}">
        <p14:creationId xmlns:p14="http://schemas.microsoft.com/office/powerpoint/2010/main" val="3483236127"/>
      </p:ext>
    </p:extLst>
  </p:cSld>
  <p:clrMapOvr>
    <a:masterClrMapping/>
  </p:clrMapOvr>
  <p:transition spd="slow">
    <p:push dir="u"/>
  </p:transition>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1244"/>
        <p:cNvGrpSpPr/>
        <p:nvPr/>
      </p:nvGrpSpPr>
      <p:grpSpPr>
        <a:xfrm>
          <a:off x="0" y="0"/>
          <a:ext cx="0" cy="0"/>
          <a:chOff x="0" y="0"/>
          <a:chExt cx="0" cy="0"/>
        </a:xfrm>
      </p:grpSpPr>
      <p:sp>
        <p:nvSpPr>
          <p:cNvPr id="1246" name="Google Shape;1246;p45"/>
          <p:cNvSpPr txBox="1">
            <a:spLocks noGrp="1"/>
          </p:cNvSpPr>
          <p:nvPr>
            <p:ph type="title"/>
          </p:nvPr>
        </p:nvSpPr>
        <p:spPr>
          <a:xfrm>
            <a:off x="1541075" y="542045"/>
            <a:ext cx="6486900" cy="478200"/>
          </a:xfrm>
          <a:prstGeom prst="rect">
            <a:avLst/>
          </a:prstGeom>
        </p:spPr>
        <p:txBody>
          <a:bodyPr spcFirstLastPara="1" wrap="square" lIns="91425" tIns="91425" rIns="91425" bIns="91425" anchor="ctr" anchorCtr="0">
            <a:noAutofit/>
          </a:bodyPr>
          <a:lstStyle/>
          <a:p>
            <a:pPr lvl="0"/>
            <a:r>
              <a:rPr lang="en-US" sz="2400" dirty="0" smtClean="0"/>
              <a:t>1. v-for.</a:t>
            </a:r>
            <a:endParaRPr sz="2400" dirty="0"/>
          </a:p>
        </p:txBody>
      </p:sp>
      <p:sp>
        <p:nvSpPr>
          <p:cNvPr id="1277" name="Google Shape;1277;p45">
            <a:hlinkClick r:id="rId3" action="ppaction://hlinksldjump"/>
          </p:cNvPr>
          <p:cNvSpPr/>
          <p:nvPr/>
        </p:nvSpPr>
        <p:spPr>
          <a:xfrm rot="5400000">
            <a:off x="8135450" y="1556928"/>
            <a:ext cx="950100" cy="62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45">
            <a:hlinkClick r:id="rId4" action="ppaction://hlinksldjump"/>
          </p:cNvPr>
          <p:cNvSpPr/>
          <p:nvPr/>
        </p:nvSpPr>
        <p:spPr>
          <a:xfrm rot="5400000">
            <a:off x="8100942" y="589675"/>
            <a:ext cx="1019100" cy="62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45">
            <a:hlinkClick r:id="rId5" action="ppaction://hlinksldjump"/>
          </p:cNvPr>
          <p:cNvSpPr/>
          <p:nvPr/>
        </p:nvSpPr>
        <p:spPr>
          <a:xfrm rot="5400000">
            <a:off x="8089092" y="2537633"/>
            <a:ext cx="1042800" cy="62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45">
            <a:hlinkClick r:id="rId6" action="ppaction://hlinksldjump"/>
          </p:cNvPr>
          <p:cNvSpPr/>
          <p:nvPr/>
        </p:nvSpPr>
        <p:spPr>
          <a:xfrm rot="5400000">
            <a:off x="8100942" y="4501251"/>
            <a:ext cx="1019100" cy="62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45">
            <a:hlinkClick r:id="rId7" action="ppaction://hlinksldjump"/>
          </p:cNvPr>
          <p:cNvSpPr/>
          <p:nvPr/>
        </p:nvSpPr>
        <p:spPr>
          <a:xfrm rot="5400000">
            <a:off x="8141446" y="3528444"/>
            <a:ext cx="938100" cy="624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45">
            <a:hlinkClick r:id="rId4" action="ppaction://hlinksldjump"/>
          </p:cNvPr>
          <p:cNvSpPr txBox="1"/>
          <p:nvPr/>
        </p:nvSpPr>
        <p:spPr>
          <a:xfrm>
            <a:off x="8189650" y="470225"/>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4"/>
                </a:solidFill>
                <a:latin typeface="Ubuntu"/>
                <a:ea typeface="Ubuntu"/>
                <a:cs typeface="Ubuntu"/>
                <a:sym typeface="Ubuntu"/>
              </a:rPr>
              <a:t>M</a:t>
            </a:r>
            <a:endParaRPr b="1">
              <a:solidFill>
                <a:schemeClr val="accent4"/>
              </a:solidFill>
              <a:latin typeface="Ubuntu"/>
              <a:ea typeface="Ubuntu"/>
              <a:cs typeface="Ubuntu"/>
              <a:sym typeface="Ubuntu"/>
            </a:endParaRPr>
          </a:p>
        </p:txBody>
      </p:sp>
      <p:sp>
        <p:nvSpPr>
          <p:cNvPr id="1283" name="Google Shape;1283;p45">
            <a:hlinkClick r:id="rId3" action="ppaction://hlinksldjump"/>
          </p:cNvPr>
          <p:cNvSpPr txBox="1"/>
          <p:nvPr/>
        </p:nvSpPr>
        <p:spPr>
          <a:xfrm>
            <a:off x="8189650" y="1476316"/>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2"/>
                </a:solidFill>
                <a:latin typeface="Ubuntu"/>
                <a:ea typeface="Ubuntu"/>
                <a:cs typeface="Ubuntu"/>
                <a:sym typeface="Ubuntu"/>
              </a:rPr>
              <a:t>T</a:t>
            </a:r>
            <a:endParaRPr b="1">
              <a:solidFill>
                <a:schemeClr val="accent2"/>
              </a:solidFill>
              <a:latin typeface="Ubuntu"/>
              <a:ea typeface="Ubuntu"/>
              <a:cs typeface="Ubuntu"/>
              <a:sym typeface="Ubuntu"/>
            </a:endParaRPr>
          </a:p>
        </p:txBody>
      </p:sp>
      <p:sp>
        <p:nvSpPr>
          <p:cNvPr id="1284" name="Google Shape;1284;p45">
            <a:hlinkClick r:id="rId5" action="ppaction://hlinksldjump"/>
          </p:cNvPr>
          <p:cNvSpPr txBox="1"/>
          <p:nvPr/>
        </p:nvSpPr>
        <p:spPr>
          <a:xfrm>
            <a:off x="8189650" y="2400638"/>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1"/>
                </a:solidFill>
                <a:latin typeface="Ubuntu"/>
                <a:ea typeface="Ubuntu"/>
                <a:cs typeface="Ubuntu"/>
                <a:sym typeface="Ubuntu"/>
              </a:rPr>
              <a:t>X</a:t>
            </a:r>
            <a:endParaRPr b="1">
              <a:solidFill>
                <a:schemeClr val="accent1"/>
              </a:solidFill>
              <a:latin typeface="Ubuntu"/>
              <a:ea typeface="Ubuntu"/>
              <a:cs typeface="Ubuntu"/>
              <a:sym typeface="Ubuntu"/>
            </a:endParaRPr>
          </a:p>
        </p:txBody>
      </p:sp>
      <p:sp>
        <p:nvSpPr>
          <p:cNvPr id="1285" name="Google Shape;1285;p45">
            <a:hlinkClick r:id="rId7" action="ppaction://hlinksldjump"/>
          </p:cNvPr>
          <p:cNvSpPr txBox="1"/>
          <p:nvPr/>
        </p:nvSpPr>
        <p:spPr>
          <a:xfrm>
            <a:off x="8189650" y="3423511"/>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3"/>
                </a:solidFill>
                <a:latin typeface="Ubuntu"/>
                <a:ea typeface="Ubuntu"/>
                <a:cs typeface="Ubuntu"/>
                <a:sym typeface="Ubuntu"/>
              </a:rPr>
              <a:t>T</a:t>
            </a:r>
            <a:endParaRPr b="1">
              <a:solidFill>
                <a:schemeClr val="accent3"/>
              </a:solidFill>
              <a:latin typeface="Ubuntu"/>
              <a:ea typeface="Ubuntu"/>
              <a:cs typeface="Ubuntu"/>
              <a:sym typeface="Ubuntu"/>
            </a:endParaRPr>
          </a:p>
        </p:txBody>
      </p:sp>
      <p:sp>
        <p:nvSpPr>
          <p:cNvPr id="1286" name="Google Shape;1286;p45">
            <a:hlinkClick r:id="rId6" action="ppaction://hlinksldjump"/>
          </p:cNvPr>
          <p:cNvSpPr txBox="1"/>
          <p:nvPr/>
        </p:nvSpPr>
        <p:spPr>
          <a:xfrm>
            <a:off x="8189650" y="4362805"/>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4"/>
                </a:solidFill>
                <a:latin typeface="Ubuntu"/>
                <a:ea typeface="Ubuntu"/>
                <a:cs typeface="Ubuntu"/>
                <a:sym typeface="Ubuntu"/>
              </a:rPr>
              <a:t>F</a:t>
            </a:r>
            <a:endParaRPr b="1">
              <a:solidFill>
                <a:schemeClr val="accent4"/>
              </a:solidFill>
              <a:latin typeface="Ubuntu"/>
              <a:ea typeface="Ubuntu"/>
              <a:cs typeface="Ubuntu"/>
              <a:sym typeface="Ubuntu"/>
            </a:endParaRPr>
          </a:p>
        </p:txBody>
      </p:sp>
      <p:grpSp>
        <p:nvGrpSpPr>
          <p:cNvPr id="1287" name="Google Shape;1287;p45"/>
          <p:cNvGrpSpPr/>
          <p:nvPr/>
        </p:nvGrpSpPr>
        <p:grpSpPr>
          <a:xfrm>
            <a:off x="6935171" y="696541"/>
            <a:ext cx="195284" cy="195284"/>
            <a:chOff x="5660400" y="238125"/>
            <a:chExt cx="481825" cy="481825"/>
          </a:xfrm>
        </p:grpSpPr>
        <p:sp>
          <p:nvSpPr>
            <p:cNvPr id="1288" name="Google Shape;1288;p45"/>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289" name="Google Shape;1289;p45"/>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1290" name="Google Shape;1290;p45">
            <a:hlinkClick r:id="rId8" action="ppaction://hlinksldjump"/>
          </p:cNvPr>
          <p:cNvSpPr/>
          <p:nvPr/>
        </p:nvSpPr>
        <p:spPr>
          <a:xfrm>
            <a:off x="6934475" y="681975"/>
            <a:ext cx="195900" cy="215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45">
            <a:hlinkClick r:id="rId9" action="ppaction://hlinksldjump"/>
          </p:cNvPr>
          <p:cNvSpPr/>
          <p:nvPr/>
        </p:nvSpPr>
        <p:spPr>
          <a:xfrm>
            <a:off x="7246284" y="695850"/>
            <a:ext cx="213106" cy="195722"/>
          </a:xfrm>
          <a:custGeom>
            <a:avLst/>
            <a:gdLst/>
            <a:ahLst/>
            <a:cxnLst/>
            <a:rect l="l" t="t" r="r" b="b"/>
            <a:pathLst>
              <a:path w="34372" h="31568" extrusionOk="0">
                <a:moveTo>
                  <a:pt x="17158" y="1"/>
                </a:moveTo>
                <a:cubicBezTo>
                  <a:pt x="11439" y="3246"/>
                  <a:pt x="5719" y="6490"/>
                  <a:pt x="0" y="9735"/>
                </a:cubicBezTo>
                <a:lnTo>
                  <a:pt x="2750" y="9735"/>
                </a:lnTo>
                <a:lnTo>
                  <a:pt x="2750" y="31567"/>
                </a:lnTo>
                <a:lnTo>
                  <a:pt x="11659" y="31567"/>
                </a:lnTo>
                <a:lnTo>
                  <a:pt x="11659" y="17379"/>
                </a:lnTo>
                <a:lnTo>
                  <a:pt x="23373" y="17379"/>
                </a:lnTo>
                <a:lnTo>
                  <a:pt x="23373" y="31567"/>
                </a:lnTo>
                <a:lnTo>
                  <a:pt x="31622" y="31567"/>
                </a:lnTo>
                <a:lnTo>
                  <a:pt x="31622" y="9735"/>
                </a:lnTo>
                <a:lnTo>
                  <a:pt x="34371" y="9735"/>
                </a:lnTo>
                <a:cubicBezTo>
                  <a:pt x="28597" y="6490"/>
                  <a:pt x="22878" y="3246"/>
                  <a:pt x="1715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45">
            <a:hlinkClick r:id="" action="ppaction://hlinkshowjump?jump=nextslide"/>
          </p:cNvPr>
          <p:cNvSpPr/>
          <p:nvPr/>
        </p:nvSpPr>
        <p:spPr>
          <a:xfrm>
            <a:off x="7870218" y="695853"/>
            <a:ext cx="145409" cy="215293"/>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45">
            <a:hlinkClick r:id="" action="ppaction://hlinkshowjump?jump=previousslide"/>
          </p:cNvPr>
          <p:cNvSpPr/>
          <p:nvPr/>
        </p:nvSpPr>
        <p:spPr>
          <a:xfrm rot="10800000">
            <a:off x="7575225" y="695855"/>
            <a:ext cx="145409" cy="215293"/>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301;p46"/>
          <p:cNvSpPr txBox="1">
            <a:spLocks noGrp="1"/>
          </p:cNvSpPr>
          <p:nvPr>
            <p:ph type="subTitle" idx="1"/>
          </p:nvPr>
        </p:nvSpPr>
        <p:spPr>
          <a:xfrm>
            <a:off x="671607" y="1167949"/>
            <a:ext cx="7589362" cy="514612"/>
          </a:xfrm>
          <a:prstGeom prst="rect">
            <a:avLst/>
          </a:prstGeom>
        </p:spPr>
        <p:txBody>
          <a:bodyPr spcFirstLastPara="1" wrap="square" lIns="91425" tIns="91425" rIns="91425" bIns="91425" anchor="ctr" anchorCtr="0">
            <a:noAutofit/>
          </a:bodyPr>
          <a:lstStyle/>
          <a:p>
            <a:pPr marL="0" lvl="0" indent="0" algn="l"/>
            <a:r>
              <a:rPr lang="vi-VN" sz="1700" b="0" dirty="0">
                <a:solidFill>
                  <a:schemeClr val="dk1"/>
                </a:solidFill>
              </a:rPr>
              <a:t>Trong Vue.js chúng ta có thể sử dụng v-for directive để hiển thị ra các item có trong mảng với cú pháp:</a:t>
            </a:r>
            <a:endParaRPr lang="en-US" sz="1700" b="0" dirty="0">
              <a:solidFill>
                <a:schemeClr val="dk1"/>
              </a:solidFill>
            </a:endParaRPr>
          </a:p>
        </p:txBody>
      </p:sp>
      <p:sp>
        <p:nvSpPr>
          <p:cNvPr id="162" name="Google Shape;1301;p46"/>
          <p:cNvSpPr txBox="1">
            <a:spLocks noGrp="1"/>
          </p:cNvSpPr>
          <p:nvPr>
            <p:ph type="subTitle" idx="1"/>
          </p:nvPr>
        </p:nvSpPr>
        <p:spPr>
          <a:xfrm>
            <a:off x="675471" y="2349195"/>
            <a:ext cx="7589362" cy="1044820"/>
          </a:xfrm>
          <a:prstGeom prst="rect">
            <a:avLst/>
          </a:prstGeom>
        </p:spPr>
        <p:txBody>
          <a:bodyPr spcFirstLastPara="1" wrap="square" lIns="91425" tIns="91425" rIns="91425" bIns="91425" anchor="ctr" anchorCtr="0">
            <a:noAutofit/>
          </a:bodyPr>
          <a:lstStyle/>
          <a:p>
            <a:pPr marL="0" lvl="0" indent="0" algn="l"/>
            <a:r>
              <a:rPr lang="vi-VN" sz="1700" b="0" dirty="0">
                <a:solidFill>
                  <a:schemeClr val="dk1"/>
                </a:solidFill>
              </a:rPr>
              <a:t>Trong đó:</a:t>
            </a:r>
          </a:p>
          <a:p>
            <a:pPr marL="285750" lvl="0" indent="-285750" algn="l">
              <a:buFont typeface="Arial" panose="020B0604020202020204" pitchFamily="34" charset="0"/>
              <a:buChar char="•"/>
            </a:pPr>
            <a:r>
              <a:rPr lang="vi-VN" sz="1700" b="0" dirty="0" smtClean="0">
                <a:solidFill>
                  <a:schemeClr val="dk1"/>
                </a:solidFill>
              </a:rPr>
              <a:t>item </a:t>
            </a:r>
            <a:r>
              <a:rPr lang="vi-VN" sz="1700" b="0" dirty="0">
                <a:solidFill>
                  <a:schemeClr val="dk1"/>
                </a:solidFill>
              </a:rPr>
              <a:t>là biến được gán cho các item có trong </a:t>
            </a:r>
            <a:r>
              <a:rPr lang="vi-VN" sz="1700" b="0" dirty="0" smtClean="0">
                <a:solidFill>
                  <a:schemeClr val="dk1"/>
                </a:solidFill>
              </a:rPr>
              <a:t>mảng.</a:t>
            </a:r>
            <a:endParaRPr lang="en-US" sz="1700" b="0" dirty="0" smtClean="0">
              <a:solidFill>
                <a:schemeClr val="dk1"/>
              </a:solidFill>
            </a:endParaRPr>
          </a:p>
          <a:p>
            <a:pPr marL="285750" lvl="0" indent="-285750" algn="l">
              <a:buFont typeface="Arial" panose="020B0604020202020204" pitchFamily="34" charset="0"/>
              <a:buChar char="•"/>
            </a:pPr>
            <a:r>
              <a:rPr lang="vi-VN" sz="1700" b="0" dirty="0" smtClean="0">
                <a:solidFill>
                  <a:schemeClr val="dk1"/>
                </a:solidFill>
              </a:rPr>
              <a:t>list </a:t>
            </a:r>
            <a:r>
              <a:rPr lang="vi-VN" sz="1700" b="0" dirty="0">
                <a:solidFill>
                  <a:schemeClr val="dk1"/>
                </a:solidFill>
              </a:rPr>
              <a:t>là mảng dữ liệu các bạn cần duyệt.</a:t>
            </a:r>
          </a:p>
        </p:txBody>
      </p:sp>
      <p:pic>
        <p:nvPicPr>
          <p:cNvPr id="6" name="Picture 5"/>
          <p:cNvPicPr>
            <a:picLocks noChangeAspect="1"/>
          </p:cNvPicPr>
          <p:nvPr/>
        </p:nvPicPr>
        <p:blipFill>
          <a:blip r:embed="rId10"/>
          <a:stretch>
            <a:fillRect/>
          </a:stretch>
        </p:blipFill>
        <p:spPr>
          <a:xfrm>
            <a:off x="671607" y="1815878"/>
            <a:ext cx="3038095" cy="400000"/>
          </a:xfrm>
          <a:prstGeom prst="rect">
            <a:avLst/>
          </a:prstGeom>
        </p:spPr>
      </p:pic>
    </p:spTree>
    <p:extLst>
      <p:ext uri="{BB962C8B-B14F-4D97-AF65-F5344CB8AC3E}">
        <p14:creationId xmlns:p14="http://schemas.microsoft.com/office/powerpoint/2010/main" val="97626609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0">
                                            <p:txEl>
                                              <p:pRg st="0" end="0"/>
                                            </p:txEl>
                                          </p:spTgt>
                                        </p:tgtEl>
                                        <p:attrNameLst>
                                          <p:attrName>style.visibility</p:attrName>
                                        </p:attrNameLst>
                                      </p:cBhvr>
                                      <p:to>
                                        <p:strVal val="visible"/>
                                      </p:to>
                                    </p:set>
                                    <p:animEffect transition="in" filter="fade">
                                      <p:cBhvr>
                                        <p:cTn id="7" dur="500"/>
                                        <p:tgtEl>
                                          <p:spTgt spid="16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62">
                                            <p:txEl>
                                              <p:pRg st="0" end="0"/>
                                            </p:txEl>
                                          </p:spTgt>
                                        </p:tgtEl>
                                        <p:attrNameLst>
                                          <p:attrName>style.visibility</p:attrName>
                                        </p:attrNameLst>
                                      </p:cBhvr>
                                      <p:to>
                                        <p:strVal val="visible"/>
                                      </p:to>
                                    </p:set>
                                    <p:animEffect transition="in" filter="fade">
                                      <p:cBhvr>
                                        <p:cTn id="17" dur="500"/>
                                        <p:tgtEl>
                                          <p:spTgt spid="162">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2">
                                            <p:txEl>
                                              <p:pRg st="1" end="1"/>
                                            </p:txEl>
                                          </p:spTgt>
                                        </p:tgtEl>
                                        <p:attrNameLst>
                                          <p:attrName>style.visibility</p:attrName>
                                        </p:attrNameLst>
                                      </p:cBhvr>
                                      <p:to>
                                        <p:strVal val="visible"/>
                                      </p:to>
                                    </p:set>
                                    <p:animEffect transition="in" filter="fade">
                                      <p:cBhvr>
                                        <p:cTn id="22" dur="500"/>
                                        <p:tgtEl>
                                          <p:spTgt spid="162">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62">
                                            <p:txEl>
                                              <p:pRg st="2" end="2"/>
                                            </p:txEl>
                                          </p:spTgt>
                                        </p:tgtEl>
                                        <p:attrNameLst>
                                          <p:attrName>style.visibility</p:attrName>
                                        </p:attrNameLst>
                                      </p:cBhvr>
                                      <p:to>
                                        <p:strVal val="visible"/>
                                      </p:to>
                                    </p:set>
                                    <p:animEffect transition="in" filter="fade">
                                      <p:cBhvr>
                                        <p:cTn id="27" dur="500"/>
                                        <p:tgtEl>
                                          <p:spTgt spid="16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0" grpId="0" build="p"/>
      <p:bldP spid="162" grpId="0" build="p"/>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1244"/>
        <p:cNvGrpSpPr/>
        <p:nvPr/>
      </p:nvGrpSpPr>
      <p:grpSpPr>
        <a:xfrm>
          <a:off x="0" y="0"/>
          <a:ext cx="0" cy="0"/>
          <a:chOff x="0" y="0"/>
          <a:chExt cx="0" cy="0"/>
        </a:xfrm>
      </p:grpSpPr>
      <p:sp>
        <p:nvSpPr>
          <p:cNvPr id="1246" name="Google Shape;1246;p45"/>
          <p:cNvSpPr txBox="1">
            <a:spLocks noGrp="1"/>
          </p:cNvSpPr>
          <p:nvPr>
            <p:ph type="title"/>
          </p:nvPr>
        </p:nvSpPr>
        <p:spPr>
          <a:xfrm>
            <a:off x="1541075" y="542045"/>
            <a:ext cx="6486900" cy="478200"/>
          </a:xfrm>
          <a:prstGeom prst="rect">
            <a:avLst/>
          </a:prstGeom>
        </p:spPr>
        <p:txBody>
          <a:bodyPr spcFirstLastPara="1" wrap="square" lIns="91425" tIns="91425" rIns="91425" bIns="91425" anchor="ctr" anchorCtr="0">
            <a:noAutofit/>
          </a:bodyPr>
          <a:lstStyle/>
          <a:p>
            <a:pPr lvl="0"/>
            <a:r>
              <a:rPr lang="en-US" sz="2400" dirty="0" smtClean="0"/>
              <a:t>1. v-for.</a:t>
            </a:r>
            <a:endParaRPr sz="2400" dirty="0"/>
          </a:p>
        </p:txBody>
      </p:sp>
      <p:sp>
        <p:nvSpPr>
          <p:cNvPr id="1277" name="Google Shape;1277;p45">
            <a:hlinkClick r:id="rId3" action="ppaction://hlinksldjump"/>
          </p:cNvPr>
          <p:cNvSpPr/>
          <p:nvPr/>
        </p:nvSpPr>
        <p:spPr>
          <a:xfrm rot="5400000">
            <a:off x="8135450" y="1556928"/>
            <a:ext cx="950100" cy="62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45">
            <a:hlinkClick r:id="rId4" action="ppaction://hlinksldjump"/>
          </p:cNvPr>
          <p:cNvSpPr/>
          <p:nvPr/>
        </p:nvSpPr>
        <p:spPr>
          <a:xfrm rot="5400000">
            <a:off x="8100942" y="589675"/>
            <a:ext cx="1019100" cy="62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45">
            <a:hlinkClick r:id="rId5" action="ppaction://hlinksldjump"/>
          </p:cNvPr>
          <p:cNvSpPr/>
          <p:nvPr/>
        </p:nvSpPr>
        <p:spPr>
          <a:xfrm rot="5400000">
            <a:off x="8089092" y="2537633"/>
            <a:ext cx="1042800" cy="62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45">
            <a:hlinkClick r:id="rId6" action="ppaction://hlinksldjump"/>
          </p:cNvPr>
          <p:cNvSpPr/>
          <p:nvPr/>
        </p:nvSpPr>
        <p:spPr>
          <a:xfrm rot="5400000">
            <a:off x="8100942" y="4501251"/>
            <a:ext cx="1019100" cy="62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45">
            <a:hlinkClick r:id="rId7" action="ppaction://hlinksldjump"/>
          </p:cNvPr>
          <p:cNvSpPr/>
          <p:nvPr/>
        </p:nvSpPr>
        <p:spPr>
          <a:xfrm rot="5400000">
            <a:off x="8141446" y="3528444"/>
            <a:ext cx="938100" cy="624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45">
            <a:hlinkClick r:id="rId4" action="ppaction://hlinksldjump"/>
          </p:cNvPr>
          <p:cNvSpPr txBox="1"/>
          <p:nvPr/>
        </p:nvSpPr>
        <p:spPr>
          <a:xfrm>
            <a:off x="8189650" y="470225"/>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4"/>
                </a:solidFill>
                <a:latin typeface="Ubuntu"/>
                <a:ea typeface="Ubuntu"/>
                <a:cs typeface="Ubuntu"/>
                <a:sym typeface="Ubuntu"/>
              </a:rPr>
              <a:t>M</a:t>
            </a:r>
            <a:endParaRPr b="1">
              <a:solidFill>
                <a:schemeClr val="accent4"/>
              </a:solidFill>
              <a:latin typeface="Ubuntu"/>
              <a:ea typeface="Ubuntu"/>
              <a:cs typeface="Ubuntu"/>
              <a:sym typeface="Ubuntu"/>
            </a:endParaRPr>
          </a:p>
        </p:txBody>
      </p:sp>
      <p:sp>
        <p:nvSpPr>
          <p:cNvPr id="1283" name="Google Shape;1283;p45">
            <a:hlinkClick r:id="rId3" action="ppaction://hlinksldjump"/>
          </p:cNvPr>
          <p:cNvSpPr txBox="1"/>
          <p:nvPr/>
        </p:nvSpPr>
        <p:spPr>
          <a:xfrm>
            <a:off x="8189650" y="1476316"/>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2"/>
                </a:solidFill>
                <a:latin typeface="Ubuntu"/>
                <a:ea typeface="Ubuntu"/>
                <a:cs typeface="Ubuntu"/>
                <a:sym typeface="Ubuntu"/>
              </a:rPr>
              <a:t>T</a:t>
            </a:r>
            <a:endParaRPr b="1">
              <a:solidFill>
                <a:schemeClr val="accent2"/>
              </a:solidFill>
              <a:latin typeface="Ubuntu"/>
              <a:ea typeface="Ubuntu"/>
              <a:cs typeface="Ubuntu"/>
              <a:sym typeface="Ubuntu"/>
            </a:endParaRPr>
          </a:p>
        </p:txBody>
      </p:sp>
      <p:sp>
        <p:nvSpPr>
          <p:cNvPr id="1284" name="Google Shape;1284;p45">
            <a:hlinkClick r:id="rId5" action="ppaction://hlinksldjump"/>
          </p:cNvPr>
          <p:cNvSpPr txBox="1"/>
          <p:nvPr/>
        </p:nvSpPr>
        <p:spPr>
          <a:xfrm>
            <a:off x="8189650" y="2400638"/>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1"/>
                </a:solidFill>
                <a:latin typeface="Ubuntu"/>
                <a:ea typeface="Ubuntu"/>
                <a:cs typeface="Ubuntu"/>
                <a:sym typeface="Ubuntu"/>
              </a:rPr>
              <a:t>X</a:t>
            </a:r>
            <a:endParaRPr b="1">
              <a:solidFill>
                <a:schemeClr val="accent1"/>
              </a:solidFill>
              <a:latin typeface="Ubuntu"/>
              <a:ea typeface="Ubuntu"/>
              <a:cs typeface="Ubuntu"/>
              <a:sym typeface="Ubuntu"/>
            </a:endParaRPr>
          </a:p>
        </p:txBody>
      </p:sp>
      <p:sp>
        <p:nvSpPr>
          <p:cNvPr id="1285" name="Google Shape;1285;p45">
            <a:hlinkClick r:id="rId7" action="ppaction://hlinksldjump"/>
          </p:cNvPr>
          <p:cNvSpPr txBox="1"/>
          <p:nvPr/>
        </p:nvSpPr>
        <p:spPr>
          <a:xfrm>
            <a:off x="8189650" y="3423511"/>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3"/>
                </a:solidFill>
                <a:latin typeface="Ubuntu"/>
                <a:ea typeface="Ubuntu"/>
                <a:cs typeface="Ubuntu"/>
                <a:sym typeface="Ubuntu"/>
              </a:rPr>
              <a:t>T</a:t>
            </a:r>
            <a:endParaRPr b="1">
              <a:solidFill>
                <a:schemeClr val="accent3"/>
              </a:solidFill>
              <a:latin typeface="Ubuntu"/>
              <a:ea typeface="Ubuntu"/>
              <a:cs typeface="Ubuntu"/>
              <a:sym typeface="Ubuntu"/>
            </a:endParaRPr>
          </a:p>
        </p:txBody>
      </p:sp>
      <p:sp>
        <p:nvSpPr>
          <p:cNvPr id="1286" name="Google Shape;1286;p45">
            <a:hlinkClick r:id="rId6" action="ppaction://hlinksldjump"/>
          </p:cNvPr>
          <p:cNvSpPr txBox="1"/>
          <p:nvPr/>
        </p:nvSpPr>
        <p:spPr>
          <a:xfrm>
            <a:off x="8189650" y="4362805"/>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4"/>
                </a:solidFill>
                <a:latin typeface="Ubuntu"/>
                <a:ea typeface="Ubuntu"/>
                <a:cs typeface="Ubuntu"/>
                <a:sym typeface="Ubuntu"/>
              </a:rPr>
              <a:t>F</a:t>
            </a:r>
            <a:endParaRPr b="1">
              <a:solidFill>
                <a:schemeClr val="accent4"/>
              </a:solidFill>
              <a:latin typeface="Ubuntu"/>
              <a:ea typeface="Ubuntu"/>
              <a:cs typeface="Ubuntu"/>
              <a:sym typeface="Ubuntu"/>
            </a:endParaRPr>
          </a:p>
        </p:txBody>
      </p:sp>
      <p:grpSp>
        <p:nvGrpSpPr>
          <p:cNvPr id="1287" name="Google Shape;1287;p45"/>
          <p:cNvGrpSpPr/>
          <p:nvPr/>
        </p:nvGrpSpPr>
        <p:grpSpPr>
          <a:xfrm>
            <a:off x="6935171" y="696541"/>
            <a:ext cx="195284" cy="195284"/>
            <a:chOff x="5660400" y="238125"/>
            <a:chExt cx="481825" cy="481825"/>
          </a:xfrm>
        </p:grpSpPr>
        <p:sp>
          <p:nvSpPr>
            <p:cNvPr id="1288" name="Google Shape;1288;p45"/>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289" name="Google Shape;1289;p45"/>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1290" name="Google Shape;1290;p45">
            <a:hlinkClick r:id="rId8" action="ppaction://hlinksldjump"/>
          </p:cNvPr>
          <p:cNvSpPr/>
          <p:nvPr/>
        </p:nvSpPr>
        <p:spPr>
          <a:xfrm>
            <a:off x="6934475" y="681975"/>
            <a:ext cx="195900" cy="215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45">
            <a:hlinkClick r:id="rId9" action="ppaction://hlinksldjump"/>
          </p:cNvPr>
          <p:cNvSpPr/>
          <p:nvPr/>
        </p:nvSpPr>
        <p:spPr>
          <a:xfrm>
            <a:off x="7246284" y="695850"/>
            <a:ext cx="213106" cy="195722"/>
          </a:xfrm>
          <a:custGeom>
            <a:avLst/>
            <a:gdLst/>
            <a:ahLst/>
            <a:cxnLst/>
            <a:rect l="l" t="t" r="r" b="b"/>
            <a:pathLst>
              <a:path w="34372" h="31568" extrusionOk="0">
                <a:moveTo>
                  <a:pt x="17158" y="1"/>
                </a:moveTo>
                <a:cubicBezTo>
                  <a:pt x="11439" y="3246"/>
                  <a:pt x="5719" y="6490"/>
                  <a:pt x="0" y="9735"/>
                </a:cubicBezTo>
                <a:lnTo>
                  <a:pt x="2750" y="9735"/>
                </a:lnTo>
                <a:lnTo>
                  <a:pt x="2750" y="31567"/>
                </a:lnTo>
                <a:lnTo>
                  <a:pt x="11659" y="31567"/>
                </a:lnTo>
                <a:lnTo>
                  <a:pt x="11659" y="17379"/>
                </a:lnTo>
                <a:lnTo>
                  <a:pt x="23373" y="17379"/>
                </a:lnTo>
                <a:lnTo>
                  <a:pt x="23373" y="31567"/>
                </a:lnTo>
                <a:lnTo>
                  <a:pt x="31622" y="31567"/>
                </a:lnTo>
                <a:lnTo>
                  <a:pt x="31622" y="9735"/>
                </a:lnTo>
                <a:lnTo>
                  <a:pt x="34371" y="9735"/>
                </a:lnTo>
                <a:cubicBezTo>
                  <a:pt x="28597" y="6490"/>
                  <a:pt x="22878" y="3246"/>
                  <a:pt x="1715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45">
            <a:hlinkClick r:id="" action="ppaction://hlinkshowjump?jump=nextslide"/>
          </p:cNvPr>
          <p:cNvSpPr/>
          <p:nvPr/>
        </p:nvSpPr>
        <p:spPr>
          <a:xfrm>
            <a:off x="7870218" y="695853"/>
            <a:ext cx="145409" cy="215293"/>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45">
            <a:hlinkClick r:id="" action="ppaction://hlinkshowjump?jump=previousslide"/>
          </p:cNvPr>
          <p:cNvSpPr/>
          <p:nvPr/>
        </p:nvSpPr>
        <p:spPr>
          <a:xfrm rot="10800000">
            <a:off x="7575225" y="695855"/>
            <a:ext cx="145409" cy="215293"/>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301;p46"/>
          <p:cNvSpPr txBox="1">
            <a:spLocks noGrp="1"/>
          </p:cNvSpPr>
          <p:nvPr>
            <p:ph type="subTitle" idx="1"/>
          </p:nvPr>
        </p:nvSpPr>
        <p:spPr>
          <a:xfrm>
            <a:off x="671607" y="1086180"/>
            <a:ext cx="7589362" cy="308367"/>
          </a:xfrm>
          <a:prstGeom prst="rect">
            <a:avLst/>
          </a:prstGeom>
        </p:spPr>
        <p:txBody>
          <a:bodyPr spcFirstLastPara="1" wrap="square" lIns="91425" tIns="91425" rIns="91425" bIns="91425" anchor="ctr" anchorCtr="0">
            <a:noAutofit/>
          </a:bodyPr>
          <a:lstStyle/>
          <a:p>
            <a:pPr marL="0" lvl="0" indent="0" algn="l"/>
            <a:r>
              <a:rPr lang="vi-VN" sz="1700" b="0" dirty="0">
                <a:solidFill>
                  <a:schemeClr val="dk1"/>
                </a:solidFill>
              </a:rPr>
              <a:t>VD: Render tất cả các name có trong mảng student của ví dụ sau.</a:t>
            </a:r>
            <a:endParaRPr lang="en-US" sz="1700" b="0" dirty="0">
              <a:solidFill>
                <a:schemeClr val="dk1"/>
              </a:solidFill>
            </a:endParaRPr>
          </a:p>
        </p:txBody>
      </p:sp>
      <p:pic>
        <p:nvPicPr>
          <p:cNvPr id="3" name="Picture 2"/>
          <p:cNvPicPr>
            <a:picLocks noChangeAspect="1"/>
          </p:cNvPicPr>
          <p:nvPr/>
        </p:nvPicPr>
        <p:blipFill>
          <a:blip r:embed="rId10"/>
          <a:stretch>
            <a:fillRect/>
          </a:stretch>
        </p:blipFill>
        <p:spPr>
          <a:xfrm>
            <a:off x="975360" y="1394547"/>
            <a:ext cx="6807200" cy="3623416"/>
          </a:xfrm>
          <a:prstGeom prst="rect">
            <a:avLst/>
          </a:prstGeom>
        </p:spPr>
      </p:pic>
    </p:spTree>
    <p:extLst>
      <p:ext uri="{BB962C8B-B14F-4D97-AF65-F5344CB8AC3E}">
        <p14:creationId xmlns:p14="http://schemas.microsoft.com/office/powerpoint/2010/main" val="150392851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0">
                                            <p:txEl>
                                              <p:pRg st="0" end="0"/>
                                            </p:txEl>
                                          </p:spTgt>
                                        </p:tgtEl>
                                        <p:attrNameLst>
                                          <p:attrName>style.visibility</p:attrName>
                                        </p:attrNameLst>
                                      </p:cBhvr>
                                      <p:to>
                                        <p:strVal val="visible"/>
                                      </p:to>
                                    </p:set>
                                    <p:animEffect transition="in" filter="fade">
                                      <p:cBhvr>
                                        <p:cTn id="7" dur="500"/>
                                        <p:tgtEl>
                                          <p:spTgt spid="16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0" grpId="0" build="p"/>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1244"/>
        <p:cNvGrpSpPr/>
        <p:nvPr/>
      </p:nvGrpSpPr>
      <p:grpSpPr>
        <a:xfrm>
          <a:off x="0" y="0"/>
          <a:ext cx="0" cy="0"/>
          <a:chOff x="0" y="0"/>
          <a:chExt cx="0" cy="0"/>
        </a:xfrm>
      </p:grpSpPr>
      <p:sp>
        <p:nvSpPr>
          <p:cNvPr id="1246" name="Google Shape;1246;p45"/>
          <p:cNvSpPr txBox="1">
            <a:spLocks noGrp="1"/>
          </p:cNvSpPr>
          <p:nvPr>
            <p:ph type="title"/>
          </p:nvPr>
        </p:nvSpPr>
        <p:spPr>
          <a:xfrm>
            <a:off x="1541075" y="542045"/>
            <a:ext cx="6486900" cy="478200"/>
          </a:xfrm>
          <a:prstGeom prst="rect">
            <a:avLst/>
          </a:prstGeom>
        </p:spPr>
        <p:txBody>
          <a:bodyPr spcFirstLastPara="1" wrap="square" lIns="91425" tIns="91425" rIns="91425" bIns="91425" anchor="ctr" anchorCtr="0">
            <a:noAutofit/>
          </a:bodyPr>
          <a:lstStyle/>
          <a:p>
            <a:pPr lvl="0"/>
            <a:r>
              <a:rPr lang="en-US" sz="2400" dirty="0" smtClean="0"/>
              <a:t>1. v-for.</a:t>
            </a:r>
            <a:endParaRPr sz="2400" dirty="0"/>
          </a:p>
        </p:txBody>
      </p:sp>
      <p:sp>
        <p:nvSpPr>
          <p:cNvPr id="1277" name="Google Shape;1277;p45">
            <a:hlinkClick r:id="rId3" action="ppaction://hlinksldjump"/>
          </p:cNvPr>
          <p:cNvSpPr/>
          <p:nvPr/>
        </p:nvSpPr>
        <p:spPr>
          <a:xfrm rot="5400000">
            <a:off x="8135450" y="1556928"/>
            <a:ext cx="950100" cy="62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45">
            <a:hlinkClick r:id="rId4" action="ppaction://hlinksldjump"/>
          </p:cNvPr>
          <p:cNvSpPr/>
          <p:nvPr/>
        </p:nvSpPr>
        <p:spPr>
          <a:xfrm rot="5400000">
            <a:off x="8100942" y="589675"/>
            <a:ext cx="1019100" cy="62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45">
            <a:hlinkClick r:id="rId5" action="ppaction://hlinksldjump"/>
          </p:cNvPr>
          <p:cNvSpPr/>
          <p:nvPr/>
        </p:nvSpPr>
        <p:spPr>
          <a:xfrm rot="5400000">
            <a:off x="8089092" y="2537633"/>
            <a:ext cx="1042800" cy="62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45">
            <a:hlinkClick r:id="rId6" action="ppaction://hlinksldjump"/>
          </p:cNvPr>
          <p:cNvSpPr/>
          <p:nvPr/>
        </p:nvSpPr>
        <p:spPr>
          <a:xfrm rot="5400000">
            <a:off x="8100942" y="4501251"/>
            <a:ext cx="1019100" cy="62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45">
            <a:hlinkClick r:id="rId7" action="ppaction://hlinksldjump"/>
          </p:cNvPr>
          <p:cNvSpPr/>
          <p:nvPr/>
        </p:nvSpPr>
        <p:spPr>
          <a:xfrm rot="5400000">
            <a:off x="8141446" y="3528444"/>
            <a:ext cx="938100" cy="624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45">
            <a:hlinkClick r:id="rId4" action="ppaction://hlinksldjump"/>
          </p:cNvPr>
          <p:cNvSpPr txBox="1"/>
          <p:nvPr/>
        </p:nvSpPr>
        <p:spPr>
          <a:xfrm>
            <a:off x="8189650" y="470225"/>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4"/>
                </a:solidFill>
                <a:latin typeface="Ubuntu"/>
                <a:ea typeface="Ubuntu"/>
                <a:cs typeface="Ubuntu"/>
                <a:sym typeface="Ubuntu"/>
              </a:rPr>
              <a:t>M</a:t>
            </a:r>
            <a:endParaRPr b="1">
              <a:solidFill>
                <a:schemeClr val="accent4"/>
              </a:solidFill>
              <a:latin typeface="Ubuntu"/>
              <a:ea typeface="Ubuntu"/>
              <a:cs typeface="Ubuntu"/>
              <a:sym typeface="Ubuntu"/>
            </a:endParaRPr>
          </a:p>
        </p:txBody>
      </p:sp>
      <p:sp>
        <p:nvSpPr>
          <p:cNvPr id="1283" name="Google Shape;1283;p45">
            <a:hlinkClick r:id="rId3" action="ppaction://hlinksldjump"/>
          </p:cNvPr>
          <p:cNvSpPr txBox="1"/>
          <p:nvPr/>
        </p:nvSpPr>
        <p:spPr>
          <a:xfrm>
            <a:off x="8189650" y="1476316"/>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2"/>
                </a:solidFill>
                <a:latin typeface="Ubuntu"/>
                <a:ea typeface="Ubuntu"/>
                <a:cs typeface="Ubuntu"/>
                <a:sym typeface="Ubuntu"/>
              </a:rPr>
              <a:t>T</a:t>
            </a:r>
            <a:endParaRPr b="1">
              <a:solidFill>
                <a:schemeClr val="accent2"/>
              </a:solidFill>
              <a:latin typeface="Ubuntu"/>
              <a:ea typeface="Ubuntu"/>
              <a:cs typeface="Ubuntu"/>
              <a:sym typeface="Ubuntu"/>
            </a:endParaRPr>
          </a:p>
        </p:txBody>
      </p:sp>
      <p:sp>
        <p:nvSpPr>
          <p:cNvPr id="1284" name="Google Shape;1284;p45">
            <a:hlinkClick r:id="rId5" action="ppaction://hlinksldjump"/>
          </p:cNvPr>
          <p:cNvSpPr txBox="1"/>
          <p:nvPr/>
        </p:nvSpPr>
        <p:spPr>
          <a:xfrm>
            <a:off x="8189650" y="2400638"/>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1"/>
                </a:solidFill>
                <a:latin typeface="Ubuntu"/>
                <a:ea typeface="Ubuntu"/>
                <a:cs typeface="Ubuntu"/>
                <a:sym typeface="Ubuntu"/>
              </a:rPr>
              <a:t>X</a:t>
            </a:r>
            <a:endParaRPr b="1">
              <a:solidFill>
                <a:schemeClr val="accent1"/>
              </a:solidFill>
              <a:latin typeface="Ubuntu"/>
              <a:ea typeface="Ubuntu"/>
              <a:cs typeface="Ubuntu"/>
              <a:sym typeface="Ubuntu"/>
            </a:endParaRPr>
          </a:p>
        </p:txBody>
      </p:sp>
      <p:sp>
        <p:nvSpPr>
          <p:cNvPr id="1285" name="Google Shape;1285;p45">
            <a:hlinkClick r:id="rId7" action="ppaction://hlinksldjump"/>
          </p:cNvPr>
          <p:cNvSpPr txBox="1"/>
          <p:nvPr/>
        </p:nvSpPr>
        <p:spPr>
          <a:xfrm>
            <a:off x="8189650" y="3423511"/>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3"/>
                </a:solidFill>
                <a:latin typeface="Ubuntu"/>
                <a:ea typeface="Ubuntu"/>
                <a:cs typeface="Ubuntu"/>
                <a:sym typeface="Ubuntu"/>
              </a:rPr>
              <a:t>T</a:t>
            </a:r>
            <a:endParaRPr b="1">
              <a:solidFill>
                <a:schemeClr val="accent3"/>
              </a:solidFill>
              <a:latin typeface="Ubuntu"/>
              <a:ea typeface="Ubuntu"/>
              <a:cs typeface="Ubuntu"/>
              <a:sym typeface="Ubuntu"/>
            </a:endParaRPr>
          </a:p>
        </p:txBody>
      </p:sp>
      <p:sp>
        <p:nvSpPr>
          <p:cNvPr id="1286" name="Google Shape;1286;p45">
            <a:hlinkClick r:id="rId6" action="ppaction://hlinksldjump"/>
          </p:cNvPr>
          <p:cNvSpPr txBox="1"/>
          <p:nvPr/>
        </p:nvSpPr>
        <p:spPr>
          <a:xfrm>
            <a:off x="8189650" y="4362805"/>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4"/>
                </a:solidFill>
                <a:latin typeface="Ubuntu"/>
                <a:ea typeface="Ubuntu"/>
                <a:cs typeface="Ubuntu"/>
                <a:sym typeface="Ubuntu"/>
              </a:rPr>
              <a:t>F</a:t>
            </a:r>
            <a:endParaRPr b="1">
              <a:solidFill>
                <a:schemeClr val="accent4"/>
              </a:solidFill>
              <a:latin typeface="Ubuntu"/>
              <a:ea typeface="Ubuntu"/>
              <a:cs typeface="Ubuntu"/>
              <a:sym typeface="Ubuntu"/>
            </a:endParaRPr>
          </a:p>
        </p:txBody>
      </p:sp>
      <p:grpSp>
        <p:nvGrpSpPr>
          <p:cNvPr id="1287" name="Google Shape;1287;p45"/>
          <p:cNvGrpSpPr/>
          <p:nvPr/>
        </p:nvGrpSpPr>
        <p:grpSpPr>
          <a:xfrm>
            <a:off x="6935171" y="696541"/>
            <a:ext cx="195284" cy="195284"/>
            <a:chOff x="5660400" y="238125"/>
            <a:chExt cx="481825" cy="481825"/>
          </a:xfrm>
        </p:grpSpPr>
        <p:sp>
          <p:nvSpPr>
            <p:cNvPr id="1288" name="Google Shape;1288;p45"/>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289" name="Google Shape;1289;p45"/>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1290" name="Google Shape;1290;p45">
            <a:hlinkClick r:id="rId8" action="ppaction://hlinksldjump"/>
          </p:cNvPr>
          <p:cNvSpPr/>
          <p:nvPr/>
        </p:nvSpPr>
        <p:spPr>
          <a:xfrm>
            <a:off x="6934475" y="681975"/>
            <a:ext cx="195900" cy="215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45">
            <a:hlinkClick r:id="rId9" action="ppaction://hlinksldjump"/>
          </p:cNvPr>
          <p:cNvSpPr/>
          <p:nvPr/>
        </p:nvSpPr>
        <p:spPr>
          <a:xfrm>
            <a:off x="7246284" y="695850"/>
            <a:ext cx="213106" cy="195722"/>
          </a:xfrm>
          <a:custGeom>
            <a:avLst/>
            <a:gdLst/>
            <a:ahLst/>
            <a:cxnLst/>
            <a:rect l="l" t="t" r="r" b="b"/>
            <a:pathLst>
              <a:path w="34372" h="31568" extrusionOk="0">
                <a:moveTo>
                  <a:pt x="17158" y="1"/>
                </a:moveTo>
                <a:cubicBezTo>
                  <a:pt x="11439" y="3246"/>
                  <a:pt x="5719" y="6490"/>
                  <a:pt x="0" y="9735"/>
                </a:cubicBezTo>
                <a:lnTo>
                  <a:pt x="2750" y="9735"/>
                </a:lnTo>
                <a:lnTo>
                  <a:pt x="2750" y="31567"/>
                </a:lnTo>
                <a:lnTo>
                  <a:pt x="11659" y="31567"/>
                </a:lnTo>
                <a:lnTo>
                  <a:pt x="11659" y="17379"/>
                </a:lnTo>
                <a:lnTo>
                  <a:pt x="23373" y="17379"/>
                </a:lnTo>
                <a:lnTo>
                  <a:pt x="23373" y="31567"/>
                </a:lnTo>
                <a:lnTo>
                  <a:pt x="31622" y="31567"/>
                </a:lnTo>
                <a:lnTo>
                  <a:pt x="31622" y="9735"/>
                </a:lnTo>
                <a:lnTo>
                  <a:pt x="34371" y="9735"/>
                </a:lnTo>
                <a:cubicBezTo>
                  <a:pt x="28597" y="6490"/>
                  <a:pt x="22878" y="3246"/>
                  <a:pt x="1715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45">
            <a:hlinkClick r:id="" action="ppaction://hlinkshowjump?jump=nextslide"/>
          </p:cNvPr>
          <p:cNvSpPr/>
          <p:nvPr/>
        </p:nvSpPr>
        <p:spPr>
          <a:xfrm>
            <a:off x="7870218" y="695853"/>
            <a:ext cx="145409" cy="215293"/>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45">
            <a:hlinkClick r:id="" action="ppaction://hlinkshowjump?jump=previousslide"/>
          </p:cNvPr>
          <p:cNvSpPr/>
          <p:nvPr/>
        </p:nvSpPr>
        <p:spPr>
          <a:xfrm rot="10800000">
            <a:off x="7575225" y="695855"/>
            <a:ext cx="145409" cy="215293"/>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301;p46"/>
          <p:cNvSpPr txBox="1">
            <a:spLocks noGrp="1"/>
          </p:cNvSpPr>
          <p:nvPr>
            <p:ph type="subTitle" idx="1"/>
          </p:nvPr>
        </p:nvSpPr>
        <p:spPr>
          <a:xfrm>
            <a:off x="671607" y="1167949"/>
            <a:ext cx="7589362" cy="308367"/>
          </a:xfrm>
          <a:prstGeom prst="rect">
            <a:avLst/>
          </a:prstGeom>
        </p:spPr>
        <p:txBody>
          <a:bodyPr spcFirstLastPara="1" wrap="square" lIns="91425" tIns="91425" rIns="91425" bIns="91425" anchor="ctr" anchorCtr="0">
            <a:noAutofit/>
          </a:bodyPr>
          <a:lstStyle/>
          <a:p>
            <a:pPr marL="0" lvl="0" indent="0" algn="l"/>
            <a:r>
              <a:rPr lang="vi-VN" sz="1700" b="0" dirty="0">
                <a:solidFill>
                  <a:schemeClr val="dk1"/>
                </a:solidFill>
              </a:rPr>
              <a:t>Nếu như ta muốn lấy ra index của phần tử nữa thì bạn sử dụng cú pháp sau:</a:t>
            </a:r>
            <a:endParaRPr lang="en-US" sz="1700" b="0" dirty="0">
              <a:solidFill>
                <a:schemeClr val="dk1"/>
              </a:solidFill>
            </a:endParaRPr>
          </a:p>
        </p:txBody>
      </p:sp>
      <p:sp>
        <p:nvSpPr>
          <p:cNvPr id="162" name="Google Shape;1301;p46"/>
          <p:cNvSpPr txBox="1">
            <a:spLocks noGrp="1"/>
          </p:cNvSpPr>
          <p:nvPr>
            <p:ph type="subTitle" idx="1"/>
          </p:nvPr>
        </p:nvSpPr>
        <p:spPr>
          <a:xfrm>
            <a:off x="671607" y="2007655"/>
            <a:ext cx="7589362" cy="407955"/>
          </a:xfrm>
          <a:prstGeom prst="rect">
            <a:avLst/>
          </a:prstGeom>
        </p:spPr>
        <p:txBody>
          <a:bodyPr spcFirstLastPara="1" wrap="square" lIns="91425" tIns="91425" rIns="91425" bIns="91425" anchor="ctr" anchorCtr="0">
            <a:noAutofit/>
          </a:bodyPr>
          <a:lstStyle/>
          <a:p>
            <a:pPr marL="0" lvl="0" indent="0" algn="l"/>
            <a:r>
              <a:rPr lang="vi-VN" sz="1700" b="0" dirty="0">
                <a:solidFill>
                  <a:schemeClr val="dk1"/>
                </a:solidFill>
              </a:rPr>
              <a:t>Khi đó tham số index sẽ chứa chỉ số index của phần tử trong mảng.</a:t>
            </a:r>
          </a:p>
        </p:txBody>
      </p:sp>
      <p:pic>
        <p:nvPicPr>
          <p:cNvPr id="2" name="Picture 1"/>
          <p:cNvPicPr>
            <a:picLocks noChangeAspect="1"/>
          </p:cNvPicPr>
          <p:nvPr/>
        </p:nvPicPr>
        <p:blipFill>
          <a:blip r:embed="rId10"/>
          <a:stretch>
            <a:fillRect/>
          </a:stretch>
        </p:blipFill>
        <p:spPr>
          <a:xfrm>
            <a:off x="744145" y="1540743"/>
            <a:ext cx="3876190" cy="352381"/>
          </a:xfrm>
          <a:prstGeom prst="rect">
            <a:avLst/>
          </a:prstGeom>
        </p:spPr>
      </p:pic>
    </p:spTree>
    <p:extLst>
      <p:ext uri="{BB962C8B-B14F-4D97-AF65-F5344CB8AC3E}">
        <p14:creationId xmlns:p14="http://schemas.microsoft.com/office/powerpoint/2010/main" val="167250488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0">
                                            <p:txEl>
                                              <p:pRg st="0" end="0"/>
                                            </p:txEl>
                                          </p:spTgt>
                                        </p:tgtEl>
                                        <p:attrNameLst>
                                          <p:attrName>style.visibility</p:attrName>
                                        </p:attrNameLst>
                                      </p:cBhvr>
                                      <p:to>
                                        <p:strVal val="visible"/>
                                      </p:to>
                                    </p:set>
                                    <p:animEffect transition="in" filter="fade">
                                      <p:cBhvr>
                                        <p:cTn id="7" dur="500"/>
                                        <p:tgtEl>
                                          <p:spTgt spid="16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62">
                                            <p:txEl>
                                              <p:pRg st="0" end="0"/>
                                            </p:txEl>
                                          </p:spTgt>
                                        </p:tgtEl>
                                        <p:attrNameLst>
                                          <p:attrName>style.visibility</p:attrName>
                                        </p:attrNameLst>
                                      </p:cBhvr>
                                      <p:to>
                                        <p:strVal val="visible"/>
                                      </p:to>
                                    </p:set>
                                    <p:animEffect transition="in" filter="fade">
                                      <p:cBhvr>
                                        <p:cTn id="17" dur="500"/>
                                        <p:tgtEl>
                                          <p:spTgt spid="16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0" grpId="0" build="p"/>
      <p:bldP spid="162" grpId="0" build="p"/>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1244"/>
        <p:cNvGrpSpPr/>
        <p:nvPr/>
      </p:nvGrpSpPr>
      <p:grpSpPr>
        <a:xfrm>
          <a:off x="0" y="0"/>
          <a:ext cx="0" cy="0"/>
          <a:chOff x="0" y="0"/>
          <a:chExt cx="0" cy="0"/>
        </a:xfrm>
      </p:grpSpPr>
      <p:sp>
        <p:nvSpPr>
          <p:cNvPr id="1246" name="Google Shape;1246;p45"/>
          <p:cNvSpPr txBox="1">
            <a:spLocks noGrp="1"/>
          </p:cNvSpPr>
          <p:nvPr>
            <p:ph type="title"/>
          </p:nvPr>
        </p:nvSpPr>
        <p:spPr>
          <a:xfrm>
            <a:off x="1541075" y="542045"/>
            <a:ext cx="6486900" cy="478200"/>
          </a:xfrm>
          <a:prstGeom prst="rect">
            <a:avLst/>
          </a:prstGeom>
        </p:spPr>
        <p:txBody>
          <a:bodyPr spcFirstLastPara="1" wrap="square" lIns="91425" tIns="91425" rIns="91425" bIns="91425" anchor="ctr" anchorCtr="0">
            <a:noAutofit/>
          </a:bodyPr>
          <a:lstStyle/>
          <a:p>
            <a:pPr lvl="0"/>
            <a:r>
              <a:rPr lang="en-US" sz="2400" dirty="0" smtClean="0"/>
              <a:t>1. v-for.</a:t>
            </a:r>
            <a:endParaRPr sz="2400" dirty="0"/>
          </a:p>
        </p:txBody>
      </p:sp>
      <p:sp>
        <p:nvSpPr>
          <p:cNvPr id="1277" name="Google Shape;1277;p45">
            <a:hlinkClick r:id="rId3" action="ppaction://hlinksldjump"/>
          </p:cNvPr>
          <p:cNvSpPr/>
          <p:nvPr/>
        </p:nvSpPr>
        <p:spPr>
          <a:xfrm rot="5400000">
            <a:off x="8135450" y="1556928"/>
            <a:ext cx="950100" cy="62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45">
            <a:hlinkClick r:id="rId4" action="ppaction://hlinksldjump"/>
          </p:cNvPr>
          <p:cNvSpPr/>
          <p:nvPr/>
        </p:nvSpPr>
        <p:spPr>
          <a:xfrm rot="5400000">
            <a:off x="8100942" y="589675"/>
            <a:ext cx="1019100" cy="62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45">
            <a:hlinkClick r:id="rId5" action="ppaction://hlinksldjump"/>
          </p:cNvPr>
          <p:cNvSpPr/>
          <p:nvPr/>
        </p:nvSpPr>
        <p:spPr>
          <a:xfrm rot="5400000">
            <a:off x="8089092" y="2537633"/>
            <a:ext cx="1042800" cy="62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45">
            <a:hlinkClick r:id="rId6" action="ppaction://hlinksldjump"/>
          </p:cNvPr>
          <p:cNvSpPr/>
          <p:nvPr/>
        </p:nvSpPr>
        <p:spPr>
          <a:xfrm rot="5400000">
            <a:off x="8100942" y="4501251"/>
            <a:ext cx="1019100" cy="62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45">
            <a:hlinkClick r:id="rId7" action="ppaction://hlinksldjump"/>
          </p:cNvPr>
          <p:cNvSpPr/>
          <p:nvPr/>
        </p:nvSpPr>
        <p:spPr>
          <a:xfrm rot="5400000">
            <a:off x="8141446" y="3528444"/>
            <a:ext cx="938100" cy="624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45">
            <a:hlinkClick r:id="rId4" action="ppaction://hlinksldjump"/>
          </p:cNvPr>
          <p:cNvSpPr txBox="1"/>
          <p:nvPr/>
        </p:nvSpPr>
        <p:spPr>
          <a:xfrm>
            <a:off x="8189650" y="470225"/>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4"/>
                </a:solidFill>
                <a:latin typeface="Ubuntu"/>
                <a:ea typeface="Ubuntu"/>
                <a:cs typeface="Ubuntu"/>
                <a:sym typeface="Ubuntu"/>
              </a:rPr>
              <a:t>M</a:t>
            </a:r>
            <a:endParaRPr b="1">
              <a:solidFill>
                <a:schemeClr val="accent4"/>
              </a:solidFill>
              <a:latin typeface="Ubuntu"/>
              <a:ea typeface="Ubuntu"/>
              <a:cs typeface="Ubuntu"/>
              <a:sym typeface="Ubuntu"/>
            </a:endParaRPr>
          </a:p>
        </p:txBody>
      </p:sp>
      <p:sp>
        <p:nvSpPr>
          <p:cNvPr id="1283" name="Google Shape;1283;p45">
            <a:hlinkClick r:id="rId3" action="ppaction://hlinksldjump"/>
          </p:cNvPr>
          <p:cNvSpPr txBox="1"/>
          <p:nvPr/>
        </p:nvSpPr>
        <p:spPr>
          <a:xfrm>
            <a:off x="8189650" y="1476316"/>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2"/>
                </a:solidFill>
                <a:latin typeface="Ubuntu"/>
                <a:ea typeface="Ubuntu"/>
                <a:cs typeface="Ubuntu"/>
                <a:sym typeface="Ubuntu"/>
              </a:rPr>
              <a:t>T</a:t>
            </a:r>
            <a:endParaRPr b="1">
              <a:solidFill>
                <a:schemeClr val="accent2"/>
              </a:solidFill>
              <a:latin typeface="Ubuntu"/>
              <a:ea typeface="Ubuntu"/>
              <a:cs typeface="Ubuntu"/>
              <a:sym typeface="Ubuntu"/>
            </a:endParaRPr>
          </a:p>
        </p:txBody>
      </p:sp>
      <p:sp>
        <p:nvSpPr>
          <p:cNvPr id="1284" name="Google Shape;1284;p45">
            <a:hlinkClick r:id="rId5" action="ppaction://hlinksldjump"/>
          </p:cNvPr>
          <p:cNvSpPr txBox="1"/>
          <p:nvPr/>
        </p:nvSpPr>
        <p:spPr>
          <a:xfrm>
            <a:off x="8189650" y="2400638"/>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1"/>
                </a:solidFill>
                <a:latin typeface="Ubuntu"/>
                <a:ea typeface="Ubuntu"/>
                <a:cs typeface="Ubuntu"/>
                <a:sym typeface="Ubuntu"/>
              </a:rPr>
              <a:t>X</a:t>
            </a:r>
            <a:endParaRPr b="1">
              <a:solidFill>
                <a:schemeClr val="accent1"/>
              </a:solidFill>
              <a:latin typeface="Ubuntu"/>
              <a:ea typeface="Ubuntu"/>
              <a:cs typeface="Ubuntu"/>
              <a:sym typeface="Ubuntu"/>
            </a:endParaRPr>
          </a:p>
        </p:txBody>
      </p:sp>
      <p:sp>
        <p:nvSpPr>
          <p:cNvPr id="1285" name="Google Shape;1285;p45">
            <a:hlinkClick r:id="rId7" action="ppaction://hlinksldjump"/>
          </p:cNvPr>
          <p:cNvSpPr txBox="1"/>
          <p:nvPr/>
        </p:nvSpPr>
        <p:spPr>
          <a:xfrm>
            <a:off x="8189650" y="3423511"/>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3"/>
                </a:solidFill>
                <a:latin typeface="Ubuntu"/>
                <a:ea typeface="Ubuntu"/>
                <a:cs typeface="Ubuntu"/>
                <a:sym typeface="Ubuntu"/>
              </a:rPr>
              <a:t>T</a:t>
            </a:r>
            <a:endParaRPr b="1">
              <a:solidFill>
                <a:schemeClr val="accent3"/>
              </a:solidFill>
              <a:latin typeface="Ubuntu"/>
              <a:ea typeface="Ubuntu"/>
              <a:cs typeface="Ubuntu"/>
              <a:sym typeface="Ubuntu"/>
            </a:endParaRPr>
          </a:p>
        </p:txBody>
      </p:sp>
      <p:sp>
        <p:nvSpPr>
          <p:cNvPr id="1286" name="Google Shape;1286;p45">
            <a:hlinkClick r:id="rId6" action="ppaction://hlinksldjump"/>
          </p:cNvPr>
          <p:cNvSpPr txBox="1"/>
          <p:nvPr/>
        </p:nvSpPr>
        <p:spPr>
          <a:xfrm>
            <a:off x="8189650" y="4362805"/>
            <a:ext cx="440400" cy="28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4"/>
                </a:solidFill>
                <a:latin typeface="Ubuntu"/>
                <a:ea typeface="Ubuntu"/>
                <a:cs typeface="Ubuntu"/>
                <a:sym typeface="Ubuntu"/>
              </a:rPr>
              <a:t>F</a:t>
            </a:r>
            <a:endParaRPr b="1">
              <a:solidFill>
                <a:schemeClr val="accent4"/>
              </a:solidFill>
              <a:latin typeface="Ubuntu"/>
              <a:ea typeface="Ubuntu"/>
              <a:cs typeface="Ubuntu"/>
              <a:sym typeface="Ubuntu"/>
            </a:endParaRPr>
          </a:p>
        </p:txBody>
      </p:sp>
      <p:grpSp>
        <p:nvGrpSpPr>
          <p:cNvPr id="1287" name="Google Shape;1287;p45"/>
          <p:cNvGrpSpPr/>
          <p:nvPr/>
        </p:nvGrpSpPr>
        <p:grpSpPr>
          <a:xfrm>
            <a:off x="6935171" y="696541"/>
            <a:ext cx="195284" cy="195284"/>
            <a:chOff x="5660400" y="238125"/>
            <a:chExt cx="481825" cy="481825"/>
          </a:xfrm>
        </p:grpSpPr>
        <p:sp>
          <p:nvSpPr>
            <p:cNvPr id="1288" name="Google Shape;1288;p45"/>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289" name="Google Shape;1289;p45"/>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1290" name="Google Shape;1290;p45">
            <a:hlinkClick r:id="rId8" action="ppaction://hlinksldjump"/>
          </p:cNvPr>
          <p:cNvSpPr/>
          <p:nvPr/>
        </p:nvSpPr>
        <p:spPr>
          <a:xfrm>
            <a:off x="6934475" y="681975"/>
            <a:ext cx="195900" cy="215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45">
            <a:hlinkClick r:id="rId9" action="ppaction://hlinksldjump"/>
          </p:cNvPr>
          <p:cNvSpPr/>
          <p:nvPr/>
        </p:nvSpPr>
        <p:spPr>
          <a:xfrm>
            <a:off x="7246284" y="695850"/>
            <a:ext cx="213106" cy="195722"/>
          </a:xfrm>
          <a:custGeom>
            <a:avLst/>
            <a:gdLst/>
            <a:ahLst/>
            <a:cxnLst/>
            <a:rect l="l" t="t" r="r" b="b"/>
            <a:pathLst>
              <a:path w="34372" h="31568" extrusionOk="0">
                <a:moveTo>
                  <a:pt x="17158" y="1"/>
                </a:moveTo>
                <a:cubicBezTo>
                  <a:pt x="11439" y="3246"/>
                  <a:pt x="5719" y="6490"/>
                  <a:pt x="0" y="9735"/>
                </a:cubicBezTo>
                <a:lnTo>
                  <a:pt x="2750" y="9735"/>
                </a:lnTo>
                <a:lnTo>
                  <a:pt x="2750" y="31567"/>
                </a:lnTo>
                <a:lnTo>
                  <a:pt x="11659" y="31567"/>
                </a:lnTo>
                <a:lnTo>
                  <a:pt x="11659" y="17379"/>
                </a:lnTo>
                <a:lnTo>
                  <a:pt x="23373" y="17379"/>
                </a:lnTo>
                <a:lnTo>
                  <a:pt x="23373" y="31567"/>
                </a:lnTo>
                <a:lnTo>
                  <a:pt x="31622" y="31567"/>
                </a:lnTo>
                <a:lnTo>
                  <a:pt x="31622" y="9735"/>
                </a:lnTo>
                <a:lnTo>
                  <a:pt x="34371" y="9735"/>
                </a:lnTo>
                <a:cubicBezTo>
                  <a:pt x="28597" y="6490"/>
                  <a:pt x="22878" y="3246"/>
                  <a:pt x="1715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45">
            <a:hlinkClick r:id="" action="ppaction://hlinkshowjump?jump=nextslide"/>
          </p:cNvPr>
          <p:cNvSpPr/>
          <p:nvPr/>
        </p:nvSpPr>
        <p:spPr>
          <a:xfrm>
            <a:off x="7870218" y="695853"/>
            <a:ext cx="145409" cy="215293"/>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45">
            <a:hlinkClick r:id="" action="ppaction://hlinkshowjump?jump=previousslide"/>
          </p:cNvPr>
          <p:cNvSpPr/>
          <p:nvPr/>
        </p:nvSpPr>
        <p:spPr>
          <a:xfrm rot="10800000">
            <a:off x="7575225" y="695855"/>
            <a:ext cx="145409" cy="215293"/>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301;p46"/>
          <p:cNvSpPr txBox="1">
            <a:spLocks noGrp="1"/>
          </p:cNvSpPr>
          <p:nvPr>
            <p:ph type="subTitle" idx="1"/>
          </p:nvPr>
        </p:nvSpPr>
        <p:spPr>
          <a:xfrm>
            <a:off x="671607" y="1086180"/>
            <a:ext cx="7589362" cy="308367"/>
          </a:xfrm>
          <a:prstGeom prst="rect">
            <a:avLst/>
          </a:prstGeom>
        </p:spPr>
        <p:txBody>
          <a:bodyPr spcFirstLastPara="1" wrap="square" lIns="91425" tIns="91425" rIns="91425" bIns="91425" anchor="ctr" anchorCtr="0">
            <a:noAutofit/>
          </a:bodyPr>
          <a:lstStyle/>
          <a:p>
            <a:pPr marL="0" lvl="0" indent="0" algn="l"/>
            <a:r>
              <a:rPr lang="vi-VN" sz="1700" b="0" dirty="0">
                <a:solidFill>
                  <a:schemeClr val="dk1"/>
                </a:solidFill>
              </a:rPr>
              <a:t>VD</a:t>
            </a:r>
            <a:r>
              <a:rPr lang="vi-VN" sz="1700" b="0" dirty="0" smtClean="0">
                <a:solidFill>
                  <a:schemeClr val="dk1"/>
                </a:solidFill>
              </a:rPr>
              <a:t>:</a:t>
            </a:r>
            <a:endParaRPr lang="en-US" sz="1700" b="0" dirty="0">
              <a:solidFill>
                <a:schemeClr val="dk1"/>
              </a:solidFill>
            </a:endParaRPr>
          </a:p>
        </p:txBody>
      </p:sp>
      <p:pic>
        <p:nvPicPr>
          <p:cNvPr id="2" name="Picture 1"/>
          <p:cNvPicPr>
            <a:picLocks noChangeAspect="1"/>
          </p:cNvPicPr>
          <p:nvPr/>
        </p:nvPicPr>
        <p:blipFill>
          <a:blip r:embed="rId10"/>
          <a:stretch>
            <a:fillRect/>
          </a:stretch>
        </p:blipFill>
        <p:spPr>
          <a:xfrm>
            <a:off x="1082306" y="1355400"/>
            <a:ext cx="6787912" cy="3606078"/>
          </a:xfrm>
          <a:prstGeom prst="rect">
            <a:avLst/>
          </a:prstGeom>
        </p:spPr>
      </p:pic>
    </p:spTree>
    <p:extLst>
      <p:ext uri="{BB962C8B-B14F-4D97-AF65-F5344CB8AC3E}">
        <p14:creationId xmlns:p14="http://schemas.microsoft.com/office/powerpoint/2010/main" val="138977321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0">
                                            <p:txEl>
                                              <p:pRg st="0" end="0"/>
                                            </p:txEl>
                                          </p:spTgt>
                                        </p:tgtEl>
                                        <p:attrNameLst>
                                          <p:attrName>style.visibility</p:attrName>
                                        </p:attrNameLst>
                                      </p:cBhvr>
                                      <p:to>
                                        <p:strVal val="visible"/>
                                      </p:to>
                                    </p:set>
                                    <p:animEffect transition="in" filter="fade">
                                      <p:cBhvr>
                                        <p:cTn id="7" dur="500"/>
                                        <p:tgtEl>
                                          <p:spTgt spid="16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0" grpId="0" build="p"/>
    </p:bldLst>
  </p:timing>
</p:sld>
</file>

<file path=ppt/theme/theme1.xml><?xml version="1.0" encoding="utf-8"?>
<a:theme xmlns:a="http://schemas.openxmlformats.org/drawingml/2006/main" name="Online Learning Planner by Sildesgo">
  <a:themeElements>
    <a:clrScheme name="Simple Light">
      <a:dk1>
        <a:srgbClr val="7C7C7C"/>
      </a:dk1>
      <a:lt1>
        <a:srgbClr val="FFFFFF"/>
      </a:lt1>
      <a:dk2>
        <a:srgbClr val="7C7C7C"/>
      </a:dk2>
      <a:lt2>
        <a:srgbClr val="F3F3F3"/>
      </a:lt2>
      <a:accent1>
        <a:srgbClr val="4D8CF5"/>
      </a:accent1>
      <a:accent2>
        <a:srgbClr val="34A853"/>
      </a:accent2>
      <a:accent3>
        <a:srgbClr val="FBBC05"/>
      </a:accent3>
      <a:accent4>
        <a:srgbClr val="EA4335"/>
      </a:accent4>
      <a:accent5>
        <a:srgbClr val="F1F1F1"/>
      </a:accent5>
      <a:accent6>
        <a:srgbClr val="1C1C3D"/>
      </a:accent6>
      <a:hlink>
        <a:srgbClr val="7C7C7C"/>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2372</TotalTime>
  <Words>8544</Words>
  <Application>Microsoft Office PowerPoint</Application>
  <PresentationFormat>On-screen Show (16:9)</PresentationFormat>
  <Paragraphs>1580</Paragraphs>
  <Slides>208</Slides>
  <Notes>208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208</vt:i4>
      </vt:variant>
    </vt:vector>
  </HeadingPairs>
  <TitlesOfParts>
    <vt:vector size="212" baseType="lpstr">
      <vt:lpstr>Arial</vt:lpstr>
      <vt:lpstr>Wingdings</vt:lpstr>
      <vt:lpstr>Ubuntu</vt:lpstr>
      <vt:lpstr>Online Learning Planner by Sildesgo</vt:lpstr>
      <vt:lpstr>Vue.js</vt:lpstr>
      <vt:lpstr>I. Vuejs là gì? Cài đặt, các tool hỗ trợ và chương trình đầu tiên</vt:lpstr>
      <vt:lpstr>1. Vue.js là gì?</vt:lpstr>
      <vt:lpstr>1. Vue.js là gì?</vt:lpstr>
      <vt:lpstr>2. Kiến thức cần có để học vue.js</vt:lpstr>
      <vt:lpstr>3. Nhúng core vue.</vt:lpstr>
      <vt:lpstr>4. Vue devtool (Tham khảo)</vt:lpstr>
      <vt:lpstr>4. Vue devtool (Tham khảo)</vt:lpstr>
      <vt:lpstr>5. Hello World!</vt:lpstr>
      <vt:lpstr>II. Instance trong Vue.js.</vt:lpstr>
      <vt:lpstr>1. Khởi tạo</vt:lpstr>
      <vt:lpstr>2. Contructor</vt:lpstr>
      <vt:lpstr>3. Thuộc tính và phương thức</vt:lpstr>
      <vt:lpstr>3. Thuộc tính và phương thức</vt:lpstr>
      <vt:lpstr>4. Instance Lifecycle Hook.</vt:lpstr>
      <vt:lpstr>4. Instance Lifecycle Hook.</vt:lpstr>
      <vt:lpstr>4. Instance Lifecycle Hook.</vt:lpstr>
      <vt:lpstr>III. Template Syntax trong Vue.js</vt:lpstr>
      <vt:lpstr>1. Interpolation.</vt:lpstr>
      <vt:lpstr>a. Text.</vt:lpstr>
      <vt:lpstr>a. Text.</vt:lpstr>
      <vt:lpstr>a. Text.</vt:lpstr>
      <vt:lpstr>b. Raw HTML.</vt:lpstr>
      <vt:lpstr>b. Raw HTML.</vt:lpstr>
      <vt:lpstr>c. Attributes.</vt:lpstr>
      <vt:lpstr>c. Attributes.</vt:lpstr>
      <vt:lpstr>c. Attributes.</vt:lpstr>
      <vt:lpstr>d. Using JavaScript Expressions.</vt:lpstr>
      <vt:lpstr>d. Using JavaScript Expressions.</vt:lpstr>
      <vt:lpstr>2. Directives.</vt:lpstr>
      <vt:lpstr>2. Directives.</vt:lpstr>
      <vt:lpstr>a. Arguments.</vt:lpstr>
      <vt:lpstr>a. Arguments.</vt:lpstr>
      <vt:lpstr>a. Arguments.</vt:lpstr>
      <vt:lpstr>b. Modifiers.</vt:lpstr>
      <vt:lpstr>b. Modifiers.</vt:lpstr>
      <vt:lpstr>b. Modifiers.</vt:lpstr>
      <vt:lpstr>c. Filters.</vt:lpstr>
      <vt:lpstr>c. Filters.</vt:lpstr>
      <vt:lpstr>c. Filters.</vt:lpstr>
      <vt:lpstr>c. Filters.</vt:lpstr>
      <vt:lpstr>3. Shorthands</vt:lpstr>
      <vt:lpstr>IV. Method, computed và watcher</vt:lpstr>
      <vt:lpstr>1. Method</vt:lpstr>
      <vt:lpstr>1. Method</vt:lpstr>
      <vt:lpstr>1. Method</vt:lpstr>
      <vt:lpstr>2. Computed property.</vt:lpstr>
      <vt:lpstr>2. Computed property.</vt:lpstr>
      <vt:lpstr>2. Computed property.</vt:lpstr>
      <vt:lpstr>a. Cú pháp.</vt:lpstr>
      <vt:lpstr>a. Cú pháp.</vt:lpstr>
      <vt:lpstr>b. Computed vs Methods.</vt:lpstr>
      <vt:lpstr>b. Computed vs Methods.</vt:lpstr>
      <vt:lpstr>b. Computed vs Methods.</vt:lpstr>
      <vt:lpstr>c. Getter and Setter.</vt:lpstr>
      <vt:lpstr>c. Getter and Setter.</vt:lpstr>
      <vt:lpstr>c. Getter and Setter.</vt:lpstr>
      <vt:lpstr>3. Watcher.</vt:lpstr>
      <vt:lpstr>a. Cú pháp.</vt:lpstr>
      <vt:lpstr>a. Cú pháp.</vt:lpstr>
      <vt:lpstr>a. Cú pháp.</vt:lpstr>
      <vt:lpstr>a. Cú pháp.</vt:lpstr>
      <vt:lpstr>b. Computed vs Watcher.</vt:lpstr>
      <vt:lpstr>b. Computed vs Watcher.</vt:lpstr>
      <vt:lpstr>b. Computed vs Watcher.</vt:lpstr>
      <vt:lpstr>V. Class và style bindings trong Vue.js</vt:lpstr>
      <vt:lpstr>1. Class binding.</vt:lpstr>
      <vt:lpstr>a. Cú pháp kiểu Object.</vt:lpstr>
      <vt:lpstr>a. Cú pháp kiểu Object.</vt:lpstr>
      <vt:lpstr>a. Cú pháp kiểu Object.</vt:lpstr>
      <vt:lpstr>a. Cú pháp kiểu Object.</vt:lpstr>
      <vt:lpstr>a. Cú pháp kiểu Object.</vt:lpstr>
      <vt:lpstr>b. Cú pháp kiểu Array.</vt:lpstr>
      <vt:lpstr>b. Cú pháp kiểu Array.</vt:lpstr>
      <vt:lpstr>b. Cú pháp kiểu Array.</vt:lpstr>
      <vt:lpstr>b. Cú pháp kiểu Array.</vt:lpstr>
      <vt:lpstr>b. Cú pháp kiểu Array.</vt:lpstr>
      <vt:lpstr>b. Cú pháp kiểu Array.</vt:lpstr>
      <vt:lpstr>2. Binding inline styles.</vt:lpstr>
      <vt:lpstr>a. Kiểu Object.</vt:lpstr>
      <vt:lpstr>a. Kiểu Object.</vt:lpstr>
      <vt:lpstr>a. Kiểu Object.</vt:lpstr>
      <vt:lpstr>b. Kiểu Array.</vt:lpstr>
      <vt:lpstr>VI. Conditional rendering trong Vue.js</vt:lpstr>
      <vt:lpstr>1. v-if.</vt:lpstr>
      <vt:lpstr>1. v-if.</vt:lpstr>
      <vt:lpstr>1. v-if.</vt:lpstr>
      <vt:lpstr>1. v-if.</vt:lpstr>
      <vt:lpstr>1. v-if.</vt:lpstr>
      <vt:lpstr>1. v-if.</vt:lpstr>
      <vt:lpstr>1. v-if.</vt:lpstr>
      <vt:lpstr>2. v-show.</vt:lpstr>
      <vt:lpstr>2. v-show.</vt:lpstr>
      <vt:lpstr>3. v-if vs v-show.</vt:lpstr>
      <vt:lpstr>VII. List rendering trong Vue.js</vt:lpstr>
      <vt:lpstr>1. v-for.</vt:lpstr>
      <vt:lpstr>1. v-for.</vt:lpstr>
      <vt:lpstr>1. v-for.</vt:lpstr>
      <vt:lpstr>1. v-for.</vt:lpstr>
      <vt:lpstr>1. v-for.</vt:lpstr>
      <vt:lpstr>2. Template v-for.</vt:lpstr>
      <vt:lpstr>3. Object v-for.</vt:lpstr>
      <vt:lpstr>3. Object v-for.</vt:lpstr>
      <vt:lpstr>3. Object v-for.</vt:lpstr>
      <vt:lpstr>3. Object v-for.</vt:lpstr>
      <vt:lpstr>4. Range v-for.</vt:lpstr>
      <vt:lpstr>5. v-for with v-if.</vt:lpstr>
      <vt:lpstr>5. v-for with v-if.</vt:lpstr>
      <vt:lpstr>5. v-for with v-if.</vt:lpstr>
      <vt:lpstr>5. v-for with v-if.</vt:lpstr>
      <vt:lpstr>6. Array change detection.</vt:lpstr>
      <vt:lpstr>6. Array change detection.</vt:lpstr>
      <vt:lpstr>7. Displaying filtered or sorted results.</vt:lpstr>
      <vt:lpstr>7. Displaying filtered or sorted results.</vt:lpstr>
      <vt:lpstr>7. Displaying filtered or sorted results.</vt:lpstr>
      <vt:lpstr>VIII. Event handling trong Vue.js</vt:lpstr>
      <vt:lpstr>1. Listen to Events.</vt:lpstr>
      <vt:lpstr>2. Method Event Handlers.</vt:lpstr>
      <vt:lpstr>2. Method Event Handlers.</vt:lpstr>
      <vt:lpstr>2. Method Event Handlers.</vt:lpstr>
      <vt:lpstr>2. Method Event Handlers.</vt:lpstr>
      <vt:lpstr>2. Method Event Handlers.</vt:lpstr>
      <vt:lpstr>2. Method Event Handlers.</vt:lpstr>
      <vt:lpstr>3. Event Modifiers.</vt:lpstr>
      <vt:lpstr>3. Event Modifiers.</vt:lpstr>
      <vt:lpstr>3. Event Modifiers.</vt:lpstr>
      <vt:lpstr>3. Event Modifiers.</vt:lpstr>
      <vt:lpstr>4. Key Modifiers.</vt:lpstr>
      <vt:lpstr>4. Key Modifiers.</vt:lpstr>
      <vt:lpstr>4. Key Modifiers.</vt:lpstr>
      <vt:lpstr>4. Key Modifiers.</vt:lpstr>
      <vt:lpstr>4. Key Modifiers.</vt:lpstr>
      <vt:lpstr>5. Why listener in HTML.</vt:lpstr>
      <vt:lpstr>IX. Form input binding trong Vue.js</vt:lpstr>
      <vt:lpstr>1. Basic Usage.</vt:lpstr>
      <vt:lpstr>1. Basic Usage.</vt:lpstr>
      <vt:lpstr>a. Text.</vt:lpstr>
      <vt:lpstr>b. Textarea.</vt:lpstr>
      <vt:lpstr>b. Textarea.</vt:lpstr>
      <vt:lpstr>c. Checkbox.</vt:lpstr>
      <vt:lpstr>c. Checkbox.</vt:lpstr>
      <vt:lpstr>d. Radio.</vt:lpstr>
      <vt:lpstr>d. Radio.</vt:lpstr>
      <vt:lpstr>d. Radio.</vt:lpstr>
      <vt:lpstr>d. Radio.</vt:lpstr>
      <vt:lpstr>d. Radio.</vt:lpstr>
      <vt:lpstr>2. Value bindings.</vt:lpstr>
      <vt:lpstr>2. Value bindings.</vt:lpstr>
      <vt:lpstr>2. Value bindings.</vt:lpstr>
      <vt:lpstr>2. Value bindings.</vt:lpstr>
      <vt:lpstr>2. Value bindings.</vt:lpstr>
      <vt:lpstr>3. Modifiers.</vt:lpstr>
      <vt:lpstr>a. .lazy</vt:lpstr>
      <vt:lpstr>a. .lazy</vt:lpstr>
      <vt:lpstr>b. .number</vt:lpstr>
      <vt:lpstr>c. .trim</vt:lpstr>
      <vt:lpstr>X. Component trong Vue.js</vt:lpstr>
      <vt:lpstr>1. Component là gì?</vt:lpstr>
      <vt:lpstr>2. Using components.</vt:lpstr>
      <vt:lpstr>a. Registration</vt:lpstr>
      <vt:lpstr>a. Registration</vt:lpstr>
      <vt:lpstr>b. Local Registration</vt:lpstr>
      <vt:lpstr>b. Local Registration</vt:lpstr>
      <vt:lpstr>c. DOM Template Parsing Caveats.</vt:lpstr>
      <vt:lpstr>c. DOM Template Parsing Caveats.</vt:lpstr>
      <vt:lpstr>c. DOM Template Parsing Caveats.</vt:lpstr>
      <vt:lpstr>c. DOM Template Parsing Caveats.</vt:lpstr>
      <vt:lpstr>c. DOM Template Parsing Caveats.</vt:lpstr>
      <vt:lpstr>c. DOM Template Parsing Caveats.</vt:lpstr>
      <vt:lpstr>d. Data must be a function</vt:lpstr>
      <vt:lpstr>d. Data must be a function</vt:lpstr>
      <vt:lpstr>d. Data must be a function</vt:lpstr>
      <vt:lpstr>d. Data must be a function</vt:lpstr>
      <vt:lpstr>d. Data must be a function</vt:lpstr>
      <vt:lpstr>d. Data must be a function</vt:lpstr>
      <vt:lpstr>d. Data must be a function</vt:lpstr>
      <vt:lpstr>e. Composing components</vt:lpstr>
      <vt:lpstr>e. Composing components</vt:lpstr>
      <vt:lpstr>e. Composing components</vt:lpstr>
      <vt:lpstr>e. Composing components</vt:lpstr>
      <vt:lpstr>3. Props.</vt:lpstr>
      <vt:lpstr>a. Passing Data with Props</vt:lpstr>
      <vt:lpstr>a. Passing Data with Props</vt:lpstr>
      <vt:lpstr>b. camelCase vs. kebab-case</vt:lpstr>
      <vt:lpstr>b. camelCase vs. kebab-case</vt:lpstr>
      <vt:lpstr>c. Dynamic Props</vt:lpstr>
      <vt:lpstr>d. Literal vs Dynamic</vt:lpstr>
      <vt:lpstr>e. One-Way Data Flow</vt:lpstr>
      <vt:lpstr>e. One-Way Data Flow</vt:lpstr>
      <vt:lpstr>e. One-Way Data Flow</vt:lpstr>
      <vt:lpstr>f. Prop Validation</vt:lpstr>
      <vt:lpstr>f. Prop Validation</vt:lpstr>
      <vt:lpstr>f. Prop Validation</vt:lpstr>
      <vt:lpstr>f. Prop Validation</vt:lpstr>
      <vt:lpstr>f. Prop Validation</vt:lpstr>
      <vt:lpstr>f. Prop Validation</vt:lpstr>
      <vt:lpstr>f. Prop Validation</vt:lpstr>
      <vt:lpstr>f. Prop Validation</vt:lpstr>
      <vt:lpstr>4. Non-prop Attributes.</vt:lpstr>
      <vt:lpstr>5. Custom Events. </vt:lpstr>
      <vt:lpstr>a. Using v-on</vt:lpstr>
      <vt:lpstr>a. Using v-on</vt:lpstr>
      <vt:lpstr>b. Binding Native Events to Components.</vt:lpstr>
      <vt:lpstr>6. x-template.</vt:lpstr>
      <vt:lpstr>6. x-template.</vt:lpstr>
      <vt:lpstr>6. x-template.</vt:lpstr>
      <vt:lpstr>Thanks</vt:lpstr>
      <vt:lpstr>Tham khảo</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Online Learning Planner</dc:title>
  <dc:creator>USER</dc:creator>
  <cp:lastModifiedBy>USER</cp:lastModifiedBy>
  <cp:revision>318</cp:revision>
  <dcterms:modified xsi:type="dcterms:W3CDTF">2020-07-17T08:15:15Z</dcterms:modified>
</cp:coreProperties>
</file>